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774"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9" d="100"/>
          <a:sy n="89" d="100"/>
        </p:scale>
        <p:origin x="108" y="42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3_empty_plank">
    <p:spTree>
      <p:nvGrpSpPr>
        <p:cNvPr id="1" name=""/>
        <p:cNvGrpSpPr/>
        <p:nvPr/>
      </p:nvGrpSpPr>
      <p:grpSpPr>
        <a:xfrm>
          <a:off x="0" y="0"/>
          <a:ext cx="0" cy="0"/>
          <a:chOff x="0" y="0"/>
          <a:chExt cx="0" cy="0"/>
        </a:xfrm>
      </p:grpSpPr>
      <p:sp>
        <p:nvSpPr>
          <p:cNvPr id="29" name="Title 1"/>
          <p:cNvSpPr>
            <a:spLocks noGrp="1"/>
          </p:cNvSpPr>
          <p:nvPr>
            <p:ph type="title" hasCustomPrompt="1"/>
          </p:nvPr>
        </p:nvSpPr>
        <p:spPr>
          <a:xfrm>
            <a:off x="2921000" y="266700"/>
            <a:ext cx="6350000" cy="558843"/>
          </a:xfrm>
          <a:prstGeom prst="rect">
            <a:avLst/>
          </a:prstGeom>
        </p:spPr>
        <p:txBody>
          <a:bodyPr wrap="none" lIns="0" tIns="0" rIns="0" bIns="0" anchor="ctr">
            <a:noAutofit/>
          </a:bodyPr>
          <a:lstStyle>
            <a:lvl1pPr algn="ctr">
              <a:defRPr sz="3733" b="1" i="0" baseline="0">
                <a:solidFill>
                  <a:schemeClr val="tx1">
                    <a:lumMod val="50000"/>
                    <a:lumOff val="50000"/>
                  </a:schemeClr>
                </a:solidFill>
                <a:latin typeface="+mn-lt"/>
              </a:defRPr>
            </a:lvl1pPr>
          </a:lstStyle>
          <a:p>
            <a:r>
              <a:rPr lang="en-US" dirty="0"/>
              <a:t>Click To Edit Master Title Style</a:t>
            </a:r>
          </a:p>
        </p:txBody>
      </p:sp>
      <p:sp>
        <p:nvSpPr>
          <p:cNvPr id="30" name="Text Placeholder 3"/>
          <p:cNvSpPr>
            <a:spLocks noGrp="1"/>
          </p:cNvSpPr>
          <p:nvPr>
            <p:ph type="body" sz="half" idx="2" hasCustomPrompt="1"/>
          </p:nvPr>
        </p:nvSpPr>
        <p:spPr>
          <a:xfrm>
            <a:off x="4362451" y="837239"/>
            <a:ext cx="3467100" cy="267661"/>
          </a:xfrm>
          <a:prstGeom prst="rect">
            <a:avLst/>
          </a:prstGeom>
        </p:spPr>
        <p:txBody>
          <a:bodyPr wrap="square" lIns="0" tIns="0" rIns="0" bIns="0" anchor="ctr">
            <a:noAutofit/>
          </a:bodyPr>
          <a:lstStyle>
            <a:lvl1pPr marL="0" indent="0" algn="ctr">
              <a:buNone/>
              <a:defRPr sz="2133" b="1" i="0" baseline="0">
                <a:solidFill>
                  <a:schemeClr val="tx1">
                    <a:lumMod val="50000"/>
                    <a:lumOff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3021528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 name="TextBox 35">
            <a:extLst>
              <a:ext uri="{FF2B5EF4-FFF2-40B4-BE49-F238E27FC236}">
                <a16:creationId xmlns:a16="http://schemas.microsoft.com/office/drawing/2014/main" id="{2DF21875-FB0E-469A-BB6B-B00D64D57599}"/>
              </a:ext>
            </a:extLst>
          </p:cNvPr>
          <p:cNvSpPr txBox="1"/>
          <p:nvPr/>
        </p:nvSpPr>
        <p:spPr>
          <a:xfrm>
            <a:off x="2329756" y="623147"/>
            <a:ext cx="4648200" cy="975652"/>
          </a:xfrm>
          <a:prstGeom prst="rect">
            <a:avLst/>
          </a:prstGeom>
          <a:noFill/>
        </p:spPr>
        <p:txBody>
          <a:bodyPr wrap="square" rtlCol="0">
            <a:spAutoFit/>
          </a:bodyPr>
          <a:lstStyle/>
          <a:p>
            <a:pPr defTabSz="1219170">
              <a:spcBef>
                <a:spcPct val="20000"/>
              </a:spcBef>
              <a:defRPr/>
            </a:pPr>
            <a:r>
              <a:rPr lang="en-US" sz="1600" dirty="0">
                <a:solidFill>
                  <a:srgbClr val="FF7467"/>
                </a:solidFill>
                <a:latin typeface="Bernard MT Condensed" panose="02050806060905020404" pitchFamily="18" charset="0"/>
              </a:rPr>
              <a:t>LOREM IPSUM DOLOR</a:t>
            </a: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sp>
        <p:nvSpPr>
          <p:cNvPr id="37" name="TextBox 36">
            <a:extLst>
              <a:ext uri="{FF2B5EF4-FFF2-40B4-BE49-F238E27FC236}">
                <a16:creationId xmlns:a16="http://schemas.microsoft.com/office/drawing/2014/main" id="{402BF1BB-018B-4BA5-B290-59D78A8896B4}"/>
              </a:ext>
            </a:extLst>
          </p:cNvPr>
          <p:cNvSpPr txBox="1"/>
          <p:nvPr/>
        </p:nvSpPr>
        <p:spPr>
          <a:xfrm>
            <a:off x="3608762" y="1720427"/>
            <a:ext cx="4648200" cy="975652"/>
          </a:xfrm>
          <a:prstGeom prst="rect">
            <a:avLst/>
          </a:prstGeom>
          <a:noFill/>
        </p:spPr>
        <p:txBody>
          <a:bodyPr wrap="square" rtlCol="0">
            <a:spAutoFit/>
          </a:bodyPr>
          <a:lstStyle/>
          <a:p>
            <a:pPr defTabSz="1219170">
              <a:spcBef>
                <a:spcPct val="20000"/>
              </a:spcBef>
              <a:defRPr/>
            </a:pPr>
            <a:r>
              <a:rPr lang="en-US" sz="1600" dirty="0">
                <a:solidFill>
                  <a:srgbClr val="4CC8EC"/>
                </a:solidFill>
                <a:latin typeface="Bernard MT Condensed" panose="02050806060905020404" pitchFamily="18" charset="0"/>
              </a:rPr>
              <a:t>LOREM IPSUM DOLOR</a:t>
            </a: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a:t>
            </a:r>
          </a:p>
        </p:txBody>
      </p:sp>
      <p:sp>
        <p:nvSpPr>
          <p:cNvPr id="40" name="TextBox 39">
            <a:extLst>
              <a:ext uri="{FF2B5EF4-FFF2-40B4-BE49-F238E27FC236}">
                <a16:creationId xmlns:a16="http://schemas.microsoft.com/office/drawing/2014/main" id="{6E2DE0BC-DC37-4406-8CF5-64D960B3E551}"/>
              </a:ext>
            </a:extLst>
          </p:cNvPr>
          <p:cNvSpPr txBox="1"/>
          <p:nvPr/>
        </p:nvSpPr>
        <p:spPr>
          <a:xfrm>
            <a:off x="4457014" y="2817707"/>
            <a:ext cx="4648200" cy="975652"/>
          </a:xfrm>
          <a:prstGeom prst="rect">
            <a:avLst/>
          </a:prstGeom>
          <a:noFill/>
        </p:spPr>
        <p:txBody>
          <a:bodyPr wrap="square" rtlCol="0">
            <a:spAutoFit/>
          </a:bodyPr>
          <a:lstStyle/>
          <a:p>
            <a:pPr defTabSz="1219170">
              <a:spcBef>
                <a:spcPct val="20000"/>
              </a:spcBef>
              <a:defRPr/>
            </a:pPr>
            <a:r>
              <a:rPr lang="en-US" sz="1600" dirty="0">
                <a:solidFill>
                  <a:srgbClr val="F4C956"/>
                </a:solidFill>
                <a:latin typeface="Bernard MT Condensed" panose="02050806060905020404" pitchFamily="18" charset="0"/>
              </a:rPr>
              <a:t>LOREM IPSUM DOLOR</a:t>
            </a: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a:t>
            </a:r>
          </a:p>
        </p:txBody>
      </p:sp>
      <p:sp>
        <p:nvSpPr>
          <p:cNvPr id="41" name="TextBox 40">
            <a:extLst>
              <a:ext uri="{FF2B5EF4-FFF2-40B4-BE49-F238E27FC236}">
                <a16:creationId xmlns:a16="http://schemas.microsoft.com/office/drawing/2014/main" id="{B9524931-4DA0-4E97-9F62-C04FE0503AA2}"/>
              </a:ext>
            </a:extLst>
          </p:cNvPr>
          <p:cNvSpPr txBox="1"/>
          <p:nvPr/>
        </p:nvSpPr>
        <p:spPr>
          <a:xfrm>
            <a:off x="5099566" y="3914987"/>
            <a:ext cx="4648200" cy="975652"/>
          </a:xfrm>
          <a:prstGeom prst="rect">
            <a:avLst/>
          </a:prstGeom>
          <a:noFill/>
        </p:spPr>
        <p:txBody>
          <a:bodyPr wrap="square" rtlCol="0">
            <a:spAutoFit/>
          </a:bodyPr>
          <a:lstStyle/>
          <a:p>
            <a:pPr defTabSz="1219170">
              <a:spcBef>
                <a:spcPct val="20000"/>
              </a:spcBef>
              <a:defRPr/>
            </a:pPr>
            <a:r>
              <a:rPr lang="en-US" sz="1600" dirty="0">
                <a:solidFill>
                  <a:srgbClr val="57CCC6"/>
                </a:solidFill>
                <a:latin typeface="Bernard MT Condensed" panose="02050806060905020404" pitchFamily="18" charset="0"/>
              </a:rPr>
              <a:t>LOREM IPSUM DOLOR</a:t>
            </a: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a:t>
            </a:r>
          </a:p>
        </p:txBody>
      </p:sp>
      <p:sp>
        <p:nvSpPr>
          <p:cNvPr id="42" name="TextBox 41">
            <a:extLst>
              <a:ext uri="{FF2B5EF4-FFF2-40B4-BE49-F238E27FC236}">
                <a16:creationId xmlns:a16="http://schemas.microsoft.com/office/drawing/2014/main" id="{7F9F654E-702A-49DF-8136-E31DF11517DC}"/>
              </a:ext>
            </a:extLst>
          </p:cNvPr>
          <p:cNvSpPr txBox="1"/>
          <p:nvPr/>
        </p:nvSpPr>
        <p:spPr>
          <a:xfrm>
            <a:off x="6237662" y="5012267"/>
            <a:ext cx="4648200" cy="975652"/>
          </a:xfrm>
          <a:prstGeom prst="rect">
            <a:avLst/>
          </a:prstGeom>
          <a:noFill/>
        </p:spPr>
        <p:txBody>
          <a:bodyPr wrap="square" rtlCol="0">
            <a:spAutoFit/>
          </a:bodyPr>
          <a:lstStyle/>
          <a:p>
            <a:pPr defTabSz="1219170">
              <a:spcBef>
                <a:spcPct val="20000"/>
              </a:spcBef>
              <a:defRPr/>
            </a:pPr>
            <a:r>
              <a:rPr lang="en-US" sz="1600" dirty="0">
                <a:solidFill>
                  <a:srgbClr val="FF9285"/>
                </a:solidFill>
                <a:latin typeface="Bernard MT Condensed" panose="02050806060905020404" pitchFamily="18" charset="0"/>
              </a:rPr>
              <a:t>LOREM IPSUM DOLOR</a:t>
            </a:r>
            <a:endParaRPr lang="en-US" sz="400" b="1" dirty="0">
              <a:solidFill>
                <a:srgbClr val="FF9285"/>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a:t>
            </a:r>
          </a:p>
        </p:txBody>
      </p:sp>
      <p:grpSp>
        <p:nvGrpSpPr>
          <p:cNvPr id="11" name="Group 10">
            <a:extLst>
              <a:ext uri="{FF2B5EF4-FFF2-40B4-BE49-F238E27FC236}">
                <a16:creationId xmlns:a16="http://schemas.microsoft.com/office/drawing/2014/main" id="{CA2FDA9F-7CA8-4C9C-83A1-F2D37AF87CB3}"/>
              </a:ext>
            </a:extLst>
          </p:cNvPr>
          <p:cNvGrpSpPr/>
          <p:nvPr/>
        </p:nvGrpSpPr>
        <p:grpSpPr>
          <a:xfrm>
            <a:off x="533400" y="623147"/>
            <a:ext cx="1729317" cy="1684867"/>
            <a:chOff x="533400" y="623147"/>
            <a:chExt cx="1729317" cy="1684867"/>
          </a:xfrm>
        </p:grpSpPr>
        <p:grpSp>
          <p:nvGrpSpPr>
            <p:cNvPr id="4" name="Group 17"/>
            <p:cNvGrpSpPr/>
            <p:nvPr/>
          </p:nvGrpSpPr>
          <p:grpSpPr>
            <a:xfrm>
              <a:off x="533400" y="623147"/>
              <a:ext cx="1729317" cy="1684867"/>
              <a:chOff x="2957513" y="1338263"/>
              <a:chExt cx="1296988" cy="1263650"/>
            </a:xfrm>
            <a:solidFill>
              <a:srgbClr val="00B0F0"/>
            </a:solidFill>
            <a:effectLst>
              <a:outerShdw blurRad="76200" dir="13500000" sy="23000" kx="1200000" algn="br" rotWithShape="0">
                <a:prstClr val="black">
                  <a:alpha val="20000"/>
                </a:prstClr>
              </a:outerShdw>
            </a:effectLst>
          </p:grpSpPr>
          <p:sp>
            <p:nvSpPr>
              <p:cNvPr id="15365" name="Freeform 5"/>
              <p:cNvSpPr>
                <a:spLocks/>
              </p:cNvSpPr>
              <p:nvPr/>
            </p:nvSpPr>
            <p:spPr bwMode="auto">
              <a:xfrm>
                <a:off x="2957513" y="1531938"/>
                <a:ext cx="1236663" cy="1069975"/>
              </a:xfrm>
              <a:custGeom>
                <a:avLst/>
                <a:gdLst/>
                <a:ahLst/>
                <a:cxnLst>
                  <a:cxn ang="0">
                    <a:pos x="171" y="132"/>
                  </a:cxn>
                  <a:cxn ang="0">
                    <a:pos x="68" y="150"/>
                  </a:cxn>
                  <a:cxn ang="0">
                    <a:pos x="34" y="128"/>
                  </a:cxn>
                  <a:cxn ang="0">
                    <a:pos x="9" y="24"/>
                  </a:cxn>
                  <a:cxn ang="0">
                    <a:pos x="15" y="0"/>
                  </a:cxn>
                  <a:cxn ang="0">
                    <a:pos x="8" y="8"/>
                  </a:cxn>
                  <a:cxn ang="0">
                    <a:pos x="2" y="32"/>
                  </a:cxn>
                  <a:cxn ang="0">
                    <a:pos x="26" y="136"/>
                  </a:cxn>
                  <a:cxn ang="0">
                    <a:pos x="60" y="159"/>
                  </a:cxn>
                  <a:cxn ang="0">
                    <a:pos x="163" y="141"/>
                  </a:cxn>
                  <a:cxn ang="0">
                    <a:pos x="178" y="133"/>
                  </a:cxn>
                  <a:cxn ang="0">
                    <a:pos x="186" y="124"/>
                  </a:cxn>
                  <a:cxn ang="0">
                    <a:pos x="171" y="132"/>
                  </a:cxn>
                </a:cxnLst>
                <a:rect l="0" t="0" r="r" b="b"/>
                <a:pathLst>
                  <a:path w="186" h="161">
                    <a:moveTo>
                      <a:pt x="171" y="132"/>
                    </a:moveTo>
                    <a:cubicBezTo>
                      <a:pt x="68" y="150"/>
                      <a:pt x="68" y="150"/>
                      <a:pt x="68" y="150"/>
                    </a:cubicBezTo>
                    <a:cubicBezTo>
                      <a:pt x="53" y="153"/>
                      <a:pt x="38" y="143"/>
                      <a:pt x="34" y="128"/>
                    </a:cubicBezTo>
                    <a:cubicBezTo>
                      <a:pt x="9" y="24"/>
                      <a:pt x="9" y="24"/>
                      <a:pt x="9" y="24"/>
                    </a:cubicBezTo>
                    <a:cubicBezTo>
                      <a:pt x="7" y="15"/>
                      <a:pt x="10" y="6"/>
                      <a:pt x="15" y="0"/>
                    </a:cubicBezTo>
                    <a:cubicBezTo>
                      <a:pt x="8" y="8"/>
                      <a:pt x="8" y="8"/>
                      <a:pt x="8" y="8"/>
                    </a:cubicBezTo>
                    <a:cubicBezTo>
                      <a:pt x="2" y="14"/>
                      <a:pt x="0" y="23"/>
                      <a:pt x="2" y="32"/>
                    </a:cubicBezTo>
                    <a:cubicBezTo>
                      <a:pt x="26" y="136"/>
                      <a:pt x="26" y="136"/>
                      <a:pt x="26" y="136"/>
                    </a:cubicBezTo>
                    <a:cubicBezTo>
                      <a:pt x="30" y="151"/>
                      <a:pt x="45" y="161"/>
                      <a:pt x="60" y="159"/>
                    </a:cubicBezTo>
                    <a:cubicBezTo>
                      <a:pt x="163" y="141"/>
                      <a:pt x="163" y="141"/>
                      <a:pt x="163" y="141"/>
                    </a:cubicBezTo>
                    <a:cubicBezTo>
                      <a:pt x="169" y="139"/>
                      <a:pt x="174" y="137"/>
                      <a:pt x="178" y="133"/>
                    </a:cubicBezTo>
                    <a:cubicBezTo>
                      <a:pt x="186" y="124"/>
                      <a:pt x="186" y="124"/>
                      <a:pt x="186" y="124"/>
                    </a:cubicBezTo>
                    <a:cubicBezTo>
                      <a:pt x="182" y="128"/>
                      <a:pt x="177" y="131"/>
                      <a:pt x="171" y="132"/>
                    </a:cubicBezTo>
                    <a:close/>
                  </a:path>
                </a:pathLst>
              </a:custGeom>
              <a:solidFill>
                <a:srgbClr val="E15649"/>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5366" name="Freeform 6"/>
              <p:cNvSpPr>
                <a:spLocks/>
              </p:cNvSpPr>
              <p:nvPr/>
            </p:nvSpPr>
            <p:spPr bwMode="auto">
              <a:xfrm>
                <a:off x="2997201" y="1338263"/>
                <a:ext cx="1257300" cy="1211263"/>
              </a:xfrm>
              <a:custGeom>
                <a:avLst/>
                <a:gdLst/>
                <a:ahLst/>
                <a:cxnLst>
                  <a:cxn ang="0">
                    <a:pos x="186" y="129"/>
                  </a:cxn>
                  <a:cxn ang="0">
                    <a:pos x="161" y="25"/>
                  </a:cxn>
                  <a:cxn ang="0">
                    <a:pos x="127" y="3"/>
                  </a:cxn>
                  <a:cxn ang="0">
                    <a:pos x="24" y="21"/>
                  </a:cxn>
                  <a:cxn ang="0">
                    <a:pos x="3" y="53"/>
                  </a:cxn>
                  <a:cxn ang="0">
                    <a:pos x="28" y="157"/>
                  </a:cxn>
                  <a:cxn ang="0">
                    <a:pos x="62" y="179"/>
                  </a:cxn>
                  <a:cxn ang="0">
                    <a:pos x="165" y="161"/>
                  </a:cxn>
                  <a:cxn ang="0">
                    <a:pos x="186" y="129"/>
                  </a:cxn>
                </a:cxnLst>
                <a:rect l="0" t="0" r="r" b="b"/>
                <a:pathLst>
                  <a:path w="189" h="182">
                    <a:moveTo>
                      <a:pt x="186" y="129"/>
                    </a:moveTo>
                    <a:cubicBezTo>
                      <a:pt x="161" y="25"/>
                      <a:pt x="161" y="25"/>
                      <a:pt x="161" y="25"/>
                    </a:cubicBezTo>
                    <a:cubicBezTo>
                      <a:pt x="157" y="10"/>
                      <a:pt x="142" y="0"/>
                      <a:pt x="127" y="3"/>
                    </a:cubicBezTo>
                    <a:cubicBezTo>
                      <a:pt x="24" y="21"/>
                      <a:pt x="24" y="21"/>
                      <a:pt x="24" y="21"/>
                    </a:cubicBezTo>
                    <a:cubicBezTo>
                      <a:pt x="9" y="23"/>
                      <a:pt x="0" y="38"/>
                      <a:pt x="3" y="53"/>
                    </a:cubicBezTo>
                    <a:cubicBezTo>
                      <a:pt x="28" y="157"/>
                      <a:pt x="28" y="157"/>
                      <a:pt x="28" y="157"/>
                    </a:cubicBezTo>
                    <a:cubicBezTo>
                      <a:pt x="32" y="172"/>
                      <a:pt x="47" y="182"/>
                      <a:pt x="62" y="179"/>
                    </a:cubicBezTo>
                    <a:cubicBezTo>
                      <a:pt x="165" y="161"/>
                      <a:pt x="165" y="161"/>
                      <a:pt x="165" y="161"/>
                    </a:cubicBezTo>
                    <a:cubicBezTo>
                      <a:pt x="180" y="158"/>
                      <a:pt x="189" y="144"/>
                      <a:pt x="186" y="129"/>
                    </a:cubicBezTo>
                    <a:close/>
                  </a:path>
                </a:pathLst>
              </a:custGeom>
              <a:solidFill>
                <a:srgbClr val="FF7467"/>
              </a:solidFill>
              <a:ln w="6350">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43" name="TextBox 42">
              <a:extLst>
                <a:ext uri="{FF2B5EF4-FFF2-40B4-BE49-F238E27FC236}">
                  <a16:creationId xmlns:a16="http://schemas.microsoft.com/office/drawing/2014/main" id="{BDC9A906-4C21-432A-9078-9372C0A24837}"/>
                </a:ext>
              </a:extLst>
            </p:cNvPr>
            <p:cNvSpPr txBox="1"/>
            <p:nvPr/>
          </p:nvSpPr>
          <p:spPr>
            <a:xfrm>
              <a:off x="985162" y="1012541"/>
              <a:ext cx="862264" cy="707886"/>
            </a:xfrm>
            <a:prstGeom prst="rect">
              <a:avLst/>
            </a:prstGeom>
            <a:noFill/>
          </p:spPr>
          <p:txBody>
            <a:bodyPr wrap="square" rtlCol="0">
              <a:spAutoFit/>
            </a:bodyPr>
            <a:lstStyle/>
            <a:p>
              <a:pPr algn="ctr"/>
              <a:r>
                <a:rPr lang="en-US" sz="2800" dirty="0">
                  <a:solidFill>
                    <a:schemeClr val="bg1"/>
                  </a:solidFill>
                  <a:latin typeface="Bernard MT Condensed" panose="02050806060905020404" pitchFamily="18" charset="0"/>
                </a:rPr>
                <a:t>01</a:t>
              </a:r>
            </a:p>
            <a:p>
              <a:pPr algn="ctr"/>
              <a:r>
                <a:rPr lang="en-US" sz="1100" dirty="0">
                  <a:solidFill>
                    <a:schemeClr val="bg1"/>
                  </a:solidFill>
                </a:rPr>
                <a:t>OPTION</a:t>
              </a:r>
            </a:p>
          </p:txBody>
        </p:sp>
      </p:grpSp>
      <p:grpSp>
        <p:nvGrpSpPr>
          <p:cNvPr id="12" name="Group 11">
            <a:extLst>
              <a:ext uri="{FF2B5EF4-FFF2-40B4-BE49-F238E27FC236}">
                <a16:creationId xmlns:a16="http://schemas.microsoft.com/office/drawing/2014/main" id="{B11526F8-B543-466C-989B-3FC9AC18CEC5}"/>
              </a:ext>
            </a:extLst>
          </p:cNvPr>
          <p:cNvGrpSpPr/>
          <p:nvPr/>
        </p:nvGrpSpPr>
        <p:grpSpPr>
          <a:xfrm>
            <a:off x="1498062" y="1720427"/>
            <a:ext cx="1729316" cy="1693333"/>
            <a:chOff x="1498062" y="1720427"/>
            <a:chExt cx="1729316" cy="1693333"/>
          </a:xfrm>
        </p:grpSpPr>
        <p:grpSp>
          <p:nvGrpSpPr>
            <p:cNvPr id="5" name="Group 18"/>
            <p:cNvGrpSpPr/>
            <p:nvPr/>
          </p:nvGrpSpPr>
          <p:grpSpPr>
            <a:xfrm>
              <a:off x="1498062" y="1720427"/>
              <a:ext cx="1729316" cy="1693333"/>
              <a:chOff x="3482976" y="1890713"/>
              <a:chExt cx="1296987" cy="1270000"/>
            </a:xfrm>
            <a:solidFill>
              <a:srgbClr val="ED7D31"/>
            </a:solidFill>
            <a:effectLst>
              <a:outerShdw blurRad="76200" dir="13500000" sy="23000" kx="1200000" algn="br" rotWithShape="0">
                <a:prstClr val="black">
                  <a:alpha val="20000"/>
                </a:prstClr>
              </a:outerShdw>
            </a:effectLst>
          </p:grpSpPr>
          <p:sp>
            <p:nvSpPr>
              <p:cNvPr id="15367" name="Freeform 7"/>
              <p:cNvSpPr>
                <a:spLocks/>
              </p:cNvSpPr>
              <p:nvPr/>
            </p:nvSpPr>
            <p:spPr bwMode="auto">
              <a:xfrm>
                <a:off x="3482976" y="2084388"/>
                <a:ext cx="1236663" cy="1076325"/>
              </a:xfrm>
              <a:custGeom>
                <a:avLst/>
                <a:gdLst/>
                <a:ahLst/>
                <a:cxnLst>
                  <a:cxn ang="0">
                    <a:pos x="171" y="132"/>
                  </a:cxn>
                  <a:cxn ang="0">
                    <a:pos x="68" y="150"/>
                  </a:cxn>
                  <a:cxn ang="0">
                    <a:pos x="34" y="128"/>
                  </a:cxn>
                  <a:cxn ang="0">
                    <a:pos x="9" y="24"/>
                  </a:cxn>
                  <a:cxn ang="0">
                    <a:pos x="15" y="0"/>
                  </a:cxn>
                  <a:cxn ang="0">
                    <a:pos x="8" y="8"/>
                  </a:cxn>
                  <a:cxn ang="0">
                    <a:pos x="2" y="32"/>
                  </a:cxn>
                  <a:cxn ang="0">
                    <a:pos x="26" y="136"/>
                  </a:cxn>
                  <a:cxn ang="0">
                    <a:pos x="60" y="159"/>
                  </a:cxn>
                  <a:cxn ang="0">
                    <a:pos x="163" y="141"/>
                  </a:cxn>
                  <a:cxn ang="0">
                    <a:pos x="178" y="133"/>
                  </a:cxn>
                  <a:cxn ang="0">
                    <a:pos x="186" y="124"/>
                  </a:cxn>
                  <a:cxn ang="0">
                    <a:pos x="171" y="132"/>
                  </a:cxn>
                </a:cxnLst>
                <a:rect l="0" t="0" r="r" b="b"/>
                <a:pathLst>
                  <a:path w="186" h="162">
                    <a:moveTo>
                      <a:pt x="171" y="132"/>
                    </a:moveTo>
                    <a:cubicBezTo>
                      <a:pt x="68" y="150"/>
                      <a:pt x="68" y="150"/>
                      <a:pt x="68" y="150"/>
                    </a:cubicBezTo>
                    <a:cubicBezTo>
                      <a:pt x="53" y="153"/>
                      <a:pt x="38" y="143"/>
                      <a:pt x="34" y="128"/>
                    </a:cubicBezTo>
                    <a:cubicBezTo>
                      <a:pt x="9" y="24"/>
                      <a:pt x="9" y="24"/>
                      <a:pt x="9" y="24"/>
                    </a:cubicBezTo>
                    <a:cubicBezTo>
                      <a:pt x="7" y="15"/>
                      <a:pt x="10" y="6"/>
                      <a:pt x="15" y="0"/>
                    </a:cubicBezTo>
                    <a:cubicBezTo>
                      <a:pt x="13" y="3"/>
                      <a:pt x="10" y="6"/>
                      <a:pt x="8" y="8"/>
                    </a:cubicBezTo>
                    <a:cubicBezTo>
                      <a:pt x="2" y="14"/>
                      <a:pt x="0" y="23"/>
                      <a:pt x="2" y="32"/>
                    </a:cubicBezTo>
                    <a:cubicBezTo>
                      <a:pt x="26" y="136"/>
                      <a:pt x="26" y="136"/>
                      <a:pt x="26" y="136"/>
                    </a:cubicBezTo>
                    <a:cubicBezTo>
                      <a:pt x="30" y="151"/>
                      <a:pt x="45" y="162"/>
                      <a:pt x="60" y="159"/>
                    </a:cubicBezTo>
                    <a:cubicBezTo>
                      <a:pt x="163" y="141"/>
                      <a:pt x="163" y="141"/>
                      <a:pt x="163" y="141"/>
                    </a:cubicBezTo>
                    <a:cubicBezTo>
                      <a:pt x="169" y="140"/>
                      <a:pt x="174" y="137"/>
                      <a:pt x="178" y="133"/>
                    </a:cubicBezTo>
                    <a:cubicBezTo>
                      <a:pt x="186" y="124"/>
                      <a:pt x="186" y="124"/>
                      <a:pt x="186" y="124"/>
                    </a:cubicBezTo>
                    <a:cubicBezTo>
                      <a:pt x="182" y="128"/>
                      <a:pt x="177" y="131"/>
                      <a:pt x="171" y="132"/>
                    </a:cubicBezTo>
                    <a:close/>
                  </a:path>
                </a:pathLst>
              </a:custGeom>
              <a:solidFill>
                <a:srgbClr val="2EAACE"/>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5368" name="Freeform 8"/>
              <p:cNvSpPr>
                <a:spLocks/>
              </p:cNvSpPr>
              <p:nvPr/>
            </p:nvSpPr>
            <p:spPr bwMode="auto">
              <a:xfrm>
                <a:off x="3522663" y="1890713"/>
                <a:ext cx="1257300" cy="1211263"/>
              </a:xfrm>
              <a:custGeom>
                <a:avLst/>
                <a:gdLst/>
                <a:ahLst/>
                <a:cxnLst>
                  <a:cxn ang="0">
                    <a:pos x="186" y="129"/>
                  </a:cxn>
                  <a:cxn ang="0">
                    <a:pos x="161" y="25"/>
                  </a:cxn>
                  <a:cxn ang="0">
                    <a:pos x="127" y="3"/>
                  </a:cxn>
                  <a:cxn ang="0">
                    <a:pos x="24" y="21"/>
                  </a:cxn>
                  <a:cxn ang="0">
                    <a:pos x="3" y="53"/>
                  </a:cxn>
                  <a:cxn ang="0">
                    <a:pos x="28" y="157"/>
                  </a:cxn>
                  <a:cxn ang="0">
                    <a:pos x="62" y="179"/>
                  </a:cxn>
                  <a:cxn ang="0">
                    <a:pos x="165" y="161"/>
                  </a:cxn>
                  <a:cxn ang="0">
                    <a:pos x="186" y="129"/>
                  </a:cxn>
                </a:cxnLst>
                <a:rect l="0" t="0" r="r" b="b"/>
                <a:pathLst>
                  <a:path w="189" h="182">
                    <a:moveTo>
                      <a:pt x="186" y="129"/>
                    </a:moveTo>
                    <a:cubicBezTo>
                      <a:pt x="161" y="25"/>
                      <a:pt x="161" y="25"/>
                      <a:pt x="161" y="25"/>
                    </a:cubicBezTo>
                    <a:cubicBezTo>
                      <a:pt x="157" y="10"/>
                      <a:pt x="142" y="0"/>
                      <a:pt x="127" y="3"/>
                    </a:cubicBezTo>
                    <a:cubicBezTo>
                      <a:pt x="24" y="21"/>
                      <a:pt x="24" y="21"/>
                      <a:pt x="24" y="21"/>
                    </a:cubicBezTo>
                    <a:cubicBezTo>
                      <a:pt x="9" y="24"/>
                      <a:pt x="0" y="38"/>
                      <a:pt x="3" y="53"/>
                    </a:cubicBezTo>
                    <a:cubicBezTo>
                      <a:pt x="28" y="157"/>
                      <a:pt x="28" y="157"/>
                      <a:pt x="28" y="157"/>
                    </a:cubicBezTo>
                    <a:cubicBezTo>
                      <a:pt x="32" y="172"/>
                      <a:pt x="47" y="182"/>
                      <a:pt x="62" y="179"/>
                    </a:cubicBezTo>
                    <a:cubicBezTo>
                      <a:pt x="165" y="161"/>
                      <a:pt x="165" y="161"/>
                      <a:pt x="165" y="161"/>
                    </a:cubicBezTo>
                    <a:cubicBezTo>
                      <a:pt x="180" y="159"/>
                      <a:pt x="189" y="144"/>
                      <a:pt x="186" y="129"/>
                    </a:cubicBezTo>
                    <a:close/>
                  </a:path>
                </a:pathLst>
              </a:custGeom>
              <a:solidFill>
                <a:srgbClr val="4CC8EC"/>
              </a:solidFill>
              <a:ln w="6350">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44" name="TextBox 43">
              <a:extLst>
                <a:ext uri="{FF2B5EF4-FFF2-40B4-BE49-F238E27FC236}">
                  <a16:creationId xmlns:a16="http://schemas.microsoft.com/office/drawing/2014/main" id="{1163AE38-025B-489E-A7B5-08377F0ABC20}"/>
                </a:ext>
              </a:extLst>
            </p:cNvPr>
            <p:cNvSpPr txBox="1"/>
            <p:nvPr/>
          </p:nvSpPr>
          <p:spPr>
            <a:xfrm>
              <a:off x="1958046" y="2140338"/>
              <a:ext cx="862264" cy="707886"/>
            </a:xfrm>
            <a:prstGeom prst="rect">
              <a:avLst/>
            </a:prstGeom>
            <a:noFill/>
          </p:spPr>
          <p:txBody>
            <a:bodyPr wrap="square" rtlCol="0">
              <a:spAutoFit/>
            </a:bodyPr>
            <a:lstStyle/>
            <a:p>
              <a:pPr algn="ctr"/>
              <a:r>
                <a:rPr lang="en-US" sz="2800" dirty="0">
                  <a:solidFill>
                    <a:schemeClr val="bg1"/>
                  </a:solidFill>
                  <a:latin typeface="Bernard MT Condensed" panose="02050806060905020404" pitchFamily="18" charset="0"/>
                </a:rPr>
                <a:t>02</a:t>
              </a:r>
            </a:p>
            <a:p>
              <a:pPr algn="ctr"/>
              <a:r>
                <a:rPr lang="en-US" sz="1100" dirty="0">
                  <a:solidFill>
                    <a:schemeClr val="bg1"/>
                  </a:solidFill>
                </a:rPr>
                <a:t>OPTION</a:t>
              </a:r>
            </a:p>
          </p:txBody>
        </p:sp>
      </p:grpSp>
      <p:grpSp>
        <p:nvGrpSpPr>
          <p:cNvPr id="13" name="Group 12">
            <a:extLst>
              <a:ext uri="{FF2B5EF4-FFF2-40B4-BE49-F238E27FC236}">
                <a16:creationId xmlns:a16="http://schemas.microsoft.com/office/drawing/2014/main" id="{54402005-F4DB-4E66-9C13-E538C436208C}"/>
              </a:ext>
            </a:extLst>
          </p:cNvPr>
          <p:cNvGrpSpPr/>
          <p:nvPr/>
        </p:nvGrpSpPr>
        <p:grpSpPr>
          <a:xfrm>
            <a:off x="2424630" y="2817707"/>
            <a:ext cx="1737784" cy="1684867"/>
            <a:chOff x="2424630" y="2817707"/>
            <a:chExt cx="1737784" cy="1684867"/>
          </a:xfrm>
        </p:grpSpPr>
        <p:grpSp>
          <p:nvGrpSpPr>
            <p:cNvPr id="6" name="Group 19"/>
            <p:cNvGrpSpPr/>
            <p:nvPr/>
          </p:nvGrpSpPr>
          <p:grpSpPr>
            <a:xfrm>
              <a:off x="2424630" y="2817707"/>
              <a:ext cx="1737784" cy="1684867"/>
              <a:chOff x="4027488" y="2443163"/>
              <a:chExt cx="1303338" cy="1263650"/>
            </a:xfrm>
            <a:solidFill>
              <a:srgbClr val="A5A5A5"/>
            </a:solidFill>
            <a:effectLst>
              <a:outerShdw blurRad="76200" dir="13500000" sy="23000" kx="1200000" algn="br" rotWithShape="0">
                <a:prstClr val="black">
                  <a:alpha val="20000"/>
                </a:prstClr>
              </a:outerShdw>
            </a:effectLst>
          </p:grpSpPr>
          <p:sp>
            <p:nvSpPr>
              <p:cNvPr id="15369" name="Freeform 9"/>
              <p:cNvSpPr>
                <a:spLocks/>
              </p:cNvSpPr>
              <p:nvPr/>
            </p:nvSpPr>
            <p:spPr bwMode="auto">
              <a:xfrm>
                <a:off x="4027488" y="2635250"/>
                <a:ext cx="1238250" cy="1071563"/>
              </a:xfrm>
              <a:custGeom>
                <a:avLst/>
                <a:gdLst/>
                <a:ahLst/>
                <a:cxnLst>
                  <a:cxn ang="0">
                    <a:pos x="176" y="131"/>
                  </a:cxn>
                  <a:cxn ang="0">
                    <a:pos x="172" y="132"/>
                  </a:cxn>
                  <a:cxn ang="0">
                    <a:pos x="69" y="150"/>
                  </a:cxn>
                  <a:cxn ang="0">
                    <a:pos x="35" y="128"/>
                  </a:cxn>
                  <a:cxn ang="0">
                    <a:pos x="10" y="24"/>
                  </a:cxn>
                  <a:cxn ang="0">
                    <a:pos x="16" y="0"/>
                  </a:cxn>
                  <a:cxn ang="0">
                    <a:pos x="9" y="8"/>
                  </a:cxn>
                  <a:cxn ang="0">
                    <a:pos x="3" y="32"/>
                  </a:cxn>
                  <a:cxn ang="0">
                    <a:pos x="27" y="136"/>
                  </a:cxn>
                  <a:cxn ang="0">
                    <a:pos x="61" y="159"/>
                  </a:cxn>
                  <a:cxn ang="0">
                    <a:pos x="164" y="140"/>
                  </a:cxn>
                  <a:cxn ang="0">
                    <a:pos x="179" y="132"/>
                  </a:cxn>
                  <a:cxn ang="0">
                    <a:pos x="186" y="124"/>
                  </a:cxn>
                  <a:cxn ang="0">
                    <a:pos x="176" y="131"/>
                  </a:cxn>
                </a:cxnLst>
                <a:rect l="0" t="0" r="r" b="b"/>
                <a:pathLst>
                  <a:path w="186" h="161">
                    <a:moveTo>
                      <a:pt x="176" y="131"/>
                    </a:moveTo>
                    <a:cubicBezTo>
                      <a:pt x="175" y="131"/>
                      <a:pt x="173" y="132"/>
                      <a:pt x="172" y="132"/>
                    </a:cubicBezTo>
                    <a:cubicBezTo>
                      <a:pt x="69" y="150"/>
                      <a:pt x="69" y="150"/>
                      <a:pt x="69" y="150"/>
                    </a:cubicBezTo>
                    <a:cubicBezTo>
                      <a:pt x="54" y="153"/>
                      <a:pt x="38" y="143"/>
                      <a:pt x="35" y="128"/>
                    </a:cubicBezTo>
                    <a:cubicBezTo>
                      <a:pt x="10" y="24"/>
                      <a:pt x="10" y="24"/>
                      <a:pt x="10" y="24"/>
                    </a:cubicBezTo>
                    <a:cubicBezTo>
                      <a:pt x="8" y="15"/>
                      <a:pt x="11" y="6"/>
                      <a:pt x="16" y="0"/>
                    </a:cubicBezTo>
                    <a:cubicBezTo>
                      <a:pt x="14" y="2"/>
                      <a:pt x="11" y="5"/>
                      <a:pt x="9" y="8"/>
                    </a:cubicBezTo>
                    <a:cubicBezTo>
                      <a:pt x="3" y="14"/>
                      <a:pt x="0" y="23"/>
                      <a:pt x="3" y="32"/>
                    </a:cubicBezTo>
                    <a:cubicBezTo>
                      <a:pt x="27" y="136"/>
                      <a:pt x="27" y="136"/>
                      <a:pt x="27" y="136"/>
                    </a:cubicBezTo>
                    <a:cubicBezTo>
                      <a:pt x="31" y="151"/>
                      <a:pt x="46" y="161"/>
                      <a:pt x="61" y="159"/>
                    </a:cubicBezTo>
                    <a:cubicBezTo>
                      <a:pt x="164" y="140"/>
                      <a:pt x="164" y="140"/>
                      <a:pt x="164" y="140"/>
                    </a:cubicBezTo>
                    <a:cubicBezTo>
                      <a:pt x="170" y="139"/>
                      <a:pt x="175" y="137"/>
                      <a:pt x="179" y="132"/>
                    </a:cubicBezTo>
                    <a:cubicBezTo>
                      <a:pt x="186" y="124"/>
                      <a:pt x="186" y="124"/>
                      <a:pt x="186" y="124"/>
                    </a:cubicBezTo>
                    <a:cubicBezTo>
                      <a:pt x="184" y="127"/>
                      <a:pt x="180" y="129"/>
                      <a:pt x="176" y="131"/>
                    </a:cubicBezTo>
                    <a:close/>
                  </a:path>
                </a:pathLst>
              </a:custGeom>
              <a:solidFill>
                <a:srgbClr val="D6AB38"/>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5370" name="Freeform 10"/>
              <p:cNvSpPr>
                <a:spLocks/>
              </p:cNvSpPr>
              <p:nvPr/>
            </p:nvSpPr>
            <p:spPr bwMode="auto">
              <a:xfrm>
                <a:off x="4075113" y="2443163"/>
                <a:ext cx="1255713" cy="1209675"/>
              </a:xfrm>
              <a:custGeom>
                <a:avLst/>
                <a:gdLst/>
                <a:ahLst/>
                <a:cxnLst>
                  <a:cxn ang="0">
                    <a:pos x="185" y="129"/>
                  </a:cxn>
                  <a:cxn ang="0">
                    <a:pos x="161" y="25"/>
                  </a:cxn>
                  <a:cxn ang="0">
                    <a:pos x="127" y="2"/>
                  </a:cxn>
                  <a:cxn ang="0">
                    <a:pos x="24" y="21"/>
                  </a:cxn>
                  <a:cxn ang="0">
                    <a:pos x="3" y="53"/>
                  </a:cxn>
                  <a:cxn ang="0">
                    <a:pos x="28" y="157"/>
                  </a:cxn>
                  <a:cxn ang="0">
                    <a:pos x="62" y="179"/>
                  </a:cxn>
                  <a:cxn ang="0">
                    <a:pos x="165" y="161"/>
                  </a:cxn>
                  <a:cxn ang="0">
                    <a:pos x="185" y="129"/>
                  </a:cxn>
                </a:cxnLst>
                <a:rect l="0" t="0" r="r" b="b"/>
                <a:pathLst>
                  <a:path w="189" h="182">
                    <a:moveTo>
                      <a:pt x="185" y="129"/>
                    </a:moveTo>
                    <a:cubicBezTo>
                      <a:pt x="161" y="25"/>
                      <a:pt x="161" y="25"/>
                      <a:pt x="161" y="25"/>
                    </a:cubicBezTo>
                    <a:cubicBezTo>
                      <a:pt x="157" y="10"/>
                      <a:pt x="142" y="0"/>
                      <a:pt x="127" y="2"/>
                    </a:cubicBezTo>
                    <a:cubicBezTo>
                      <a:pt x="24" y="21"/>
                      <a:pt x="24" y="21"/>
                      <a:pt x="24" y="21"/>
                    </a:cubicBezTo>
                    <a:cubicBezTo>
                      <a:pt x="9" y="23"/>
                      <a:pt x="0" y="38"/>
                      <a:pt x="3" y="53"/>
                    </a:cubicBezTo>
                    <a:cubicBezTo>
                      <a:pt x="28" y="157"/>
                      <a:pt x="28" y="157"/>
                      <a:pt x="28" y="157"/>
                    </a:cubicBezTo>
                    <a:cubicBezTo>
                      <a:pt x="31" y="172"/>
                      <a:pt x="47" y="182"/>
                      <a:pt x="62" y="179"/>
                    </a:cubicBezTo>
                    <a:cubicBezTo>
                      <a:pt x="165" y="161"/>
                      <a:pt x="165" y="161"/>
                      <a:pt x="165" y="161"/>
                    </a:cubicBezTo>
                    <a:cubicBezTo>
                      <a:pt x="180" y="158"/>
                      <a:pt x="189" y="144"/>
                      <a:pt x="185" y="129"/>
                    </a:cubicBezTo>
                    <a:close/>
                  </a:path>
                </a:pathLst>
              </a:custGeom>
              <a:solidFill>
                <a:srgbClr val="F4C956"/>
              </a:solidFill>
              <a:ln w="6350">
                <a:noFill/>
                <a:round/>
                <a:headEnd/>
                <a:tailEnd/>
              </a:ln>
            </p:spPr>
            <p:txBody>
              <a:bodyPr vert="horz" wrap="square" lIns="121920" tIns="60960" rIns="121920" bIns="60960" numCol="1" anchor="t" anchorCtr="0" compatLnSpc="1">
                <a:prstTxWarp prst="textNoShape">
                  <a:avLst/>
                </a:prstTxWarp>
              </a:bodyPr>
              <a:lstStyle/>
              <a:p>
                <a:endParaRPr lang="en-US" sz="2400" dirty="0"/>
              </a:p>
            </p:txBody>
          </p:sp>
        </p:grpSp>
        <p:sp>
          <p:nvSpPr>
            <p:cNvPr id="45" name="TextBox 44">
              <a:extLst>
                <a:ext uri="{FF2B5EF4-FFF2-40B4-BE49-F238E27FC236}">
                  <a16:creationId xmlns:a16="http://schemas.microsoft.com/office/drawing/2014/main" id="{22BC6DDF-C553-4FEF-B709-C6773C9C441D}"/>
                </a:ext>
              </a:extLst>
            </p:cNvPr>
            <p:cNvSpPr txBox="1"/>
            <p:nvPr/>
          </p:nvSpPr>
          <p:spPr>
            <a:xfrm>
              <a:off x="2892354" y="3221442"/>
              <a:ext cx="862264" cy="707886"/>
            </a:xfrm>
            <a:prstGeom prst="rect">
              <a:avLst/>
            </a:prstGeom>
            <a:noFill/>
          </p:spPr>
          <p:txBody>
            <a:bodyPr wrap="square" rtlCol="0">
              <a:spAutoFit/>
            </a:bodyPr>
            <a:lstStyle/>
            <a:p>
              <a:pPr algn="ctr"/>
              <a:r>
                <a:rPr lang="en-US" sz="2800" dirty="0">
                  <a:solidFill>
                    <a:schemeClr val="bg1"/>
                  </a:solidFill>
                  <a:latin typeface="Bernard MT Condensed" panose="02050806060905020404" pitchFamily="18" charset="0"/>
                </a:rPr>
                <a:t>03</a:t>
              </a:r>
            </a:p>
            <a:p>
              <a:pPr algn="ctr"/>
              <a:r>
                <a:rPr lang="en-US" sz="1100" dirty="0">
                  <a:solidFill>
                    <a:schemeClr val="bg1"/>
                  </a:solidFill>
                </a:rPr>
                <a:t>OPTION</a:t>
              </a:r>
            </a:p>
          </p:txBody>
        </p:sp>
      </p:grpSp>
      <p:grpSp>
        <p:nvGrpSpPr>
          <p:cNvPr id="14" name="Group 13">
            <a:extLst>
              <a:ext uri="{FF2B5EF4-FFF2-40B4-BE49-F238E27FC236}">
                <a16:creationId xmlns:a16="http://schemas.microsoft.com/office/drawing/2014/main" id="{602730AA-C4B2-4021-A13C-D9D3FD4A7934}"/>
              </a:ext>
            </a:extLst>
          </p:cNvPr>
          <p:cNvGrpSpPr/>
          <p:nvPr/>
        </p:nvGrpSpPr>
        <p:grpSpPr>
          <a:xfrm>
            <a:off x="3350672" y="3914987"/>
            <a:ext cx="1729317" cy="1684867"/>
            <a:chOff x="3350672" y="3914987"/>
            <a:chExt cx="1729317" cy="1684867"/>
          </a:xfrm>
        </p:grpSpPr>
        <p:grpSp>
          <p:nvGrpSpPr>
            <p:cNvPr id="7" name="Group 20"/>
            <p:cNvGrpSpPr/>
            <p:nvPr/>
          </p:nvGrpSpPr>
          <p:grpSpPr>
            <a:xfrm>
              <a:off x="3350672" y="3914987"/>
              <a:ext cx="1729317" cy="1684867"/>
              <a:chOff x="4586288" y="2994025"/>
              <a:chExt cx="1296988" cy="1263650"/>
            </a:xfrm>
            <a:solidFill>
              <a:srgbClr val="548235"/>
            </a:solidFill>
            <a:effectLst>
              <a:outerShdw blurRad="76200" dir="13500000" sy="23000" kx="1200000" algn="br" rotWithShape="0">
                <a:prstClr val="black">
                  <a:alpha val="20000"/>
                </a:prstClr>
              </a:outerShdw>
            </a:effectLst>
          </p:grpSpPr>
          <p:sp>
            <p:nvSpPr>
              <p:cNvPr id="15371" name="Freeform 11"/>
              <p:cNvSpPr>
                <a:spLocks/>
              </p:cNvSpPr>
              <p:nvPr/>
            </p:nvSpPr>
            <p:spPr bwMode="auto">
              <a:xfrm>
                <a:off x="4586288" y="3187700"/>
                <a:ext cx="1236663" cy="1069975"/>
              </a:xfrm>
              <a:custGeom>
                <a:avLst/>
                <a:gdLst/>
                <a:ahLst/>
                <a:cxnLst>
                  <a:cxn ang="0">
                    <a:pos x="171" y="132"/>
                  </a:cxn>
                  <a:cxn ang="0">
                    <a:pos x="68" y="150"/>
                  </a:cxn>
                  <a:cxn ang="0">
                    <a:pos x="34" y="128"/>
                  </a:cxn>
                  <a:cxn ang="0">
                    <a:pos x="9" y="24"/>
                  </a:cxn>
                  <a:cxn ang="0">
                    <a:pos x="15" y="0"/>
                  </a:cxn>
                  <a:cxn ang="0">
                    <a:pos x="8" y="8"/>
                  </a:cxn>
                  <a:cxn ang="0">
                    <a:pos x="2" y="32"/>
                  </a:cxn>
                  <a:cxn ang="0">
                    <a:pos x="26" y="136"/>
                  </a:cxn>
                  <a:cxn ang="0">
                    <a:pos x="60" y="159"/>
                  </a:cxn>
                  <a:cxn ang="0">
                    <a:pos x="163" y="141"/>
                  </a:cxn>
                  <a:cxn ang="0">
                    <a:pos x="178" y="133"/>
                  </a:cxn>
                  <a:cxn ang="0">
                    <a:pos x="186" y="124"/>
                  </a:cxn>
                  <a:cxn ang="0">
                    <a:pos x="171" y="132"/>
                  </a:cxn>
                </a:cxnLst>
                <a:rect l="0" t="0" r="r" b="b"/>
                <a:pathLst>
                  <a:path w="186" h="161">
                    <a:moveTo>
                      <a:pt x="171" y="132"/>
                    </a:moveTo>
                    <a:cubicBezTo>
                      <a:pt x="68" y="150"/>
                      <a:pt x="68" y="150"/>
                      <a:pt x="68" y="150"/>
                    </a:cubicBezTo>
                    <a:cubicBezTo>
                      <a:pt x="53" y="153"/>
                      <a:pt x="38" y="143"/>
                      <a:pt x="34" y="128"/>
                    </a:cubicBezTo>
                    <a:cubicBezTo>
                      <a:pt x="9" y="24"/>
                      <a:pt x="9" y="24"/>
                      <a:pt x="9" y="24"/>
                    </a:cubicBezTo>
                    <a:cubicBezTo>
                      <a:pt x="7" y="15"/>
                      <a:pt x="10" y="6"/>
                      <a:pt x="15" y="0"/>
                    </a:cubicBezTo>
                    <a:cubicBezTo>
                      <a:pt x="13" y="3"/>
                      <a:pt x="10" y="5"/>
                      <a:pt x="8" y="8"/>
                    </a:cubicBezTo>
                    <a:cubicBezTo>
                      <a:pt x="2" y="14"/>
                      <a:pt x="0" y="23"/>
                      <a:pt x="2" y="32"/>
                    </a:cubicBezTo>
                    <a:cubicBezTo>
                      <a:pt x="26" y="136"/>
                      <a:pt x="26" y="136"/>
                      <a:pt x="26" y="136"/>
                    </a:cubicBezTo>
                    <a:cubicBezTo>
                      <a:pt x="30" y="151"/>
                      <a:pt x="45" y="161"/>
                      <a:pt x="60" y="159"/>
                    </a:cubicBezTo>
                    <a:cubicBezTo>
                      <a:pt x="163" y="141"/>
                      <a:pt x="163" y="141"/>
                      <a:pt x="163" y="141"/>
                    </a:cubicBezTo>
                    <a:cubicBezTo>
                      <a:pt x="169" y="140"/>
                      <a:pt x="174" y="137"/>
                      <a:pt x="178" y="133"/>
                    </a:cubicBezTo>
                    <a:cubicBezTo>
                      <a:pt x="186" y="124"/>
                      <a:pt x="186" y="124"/>
                      <a:pt x="186" y="124"/>
                    </a:cubicBezTo>
                    <a:cubicBezTo>
                      <a:pt x="182" y="128"/>
                      <a:pt x="177" y="131"/>
                      <a:pt x="171" y="132"/>
                    </a:cubicBezTo>
                    <a:close/>
                  </a:path>
                </a:pathLst>
              </a:custGeom>
              <a:solidFill>
                <a:srgbClr val="39AEA8"/>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5372" name="Freeform 12"/>
              <p:cNvSpPr>
                <a:spLocks/>
              </p:cNvSpPr>
              <p:nvPr/>
            </p:nvSpPr>
            <p:spPr bwMode="auto">
              <a:xfrm>
                <a:off x="4625976" y="2994025"/>
                <a:ext cx="1257300" cy="1211263"/>
              </a:xfrm>
              <a:custGeom>
                <a:avLst/>
                <a:gdLst/>
                <a:ahLst/>
                <a:cxnLst>
                  <a:cxn ang="0">
                    <a:pos x="186" y="129"/>
                  </a:cxn>
                  <a:cxn ang="0">
                    <a:pos x="161" y="25"/>
                  </a:cxn>
                  <a:cxn ang="0">
                    <a:pos x="127" y="3"/>
                  </a:cxn>
                  <a:cxn ang="0">
                    <a:pos x="24" y="21"/>
                  </a:cxn>
                  <a:cxn ang="0">
                    <a:pos x="3" y="53"/>
                  </a:cxn>
                  <a:cxn ang="0">
                    <a:pos x="28" y="157"/>
                  </a:cxn>
                  <a:cxn ang="0">
                    <a:pos x="62" y="179"/>
                  </a:cxn>
                  <a:cxn ang="0">
                    <a:pos x="165" y="161"/>
                  </a:cxn>
                  <a:cxn ang="0">
                    <a:pos x="186" y="129"/>
                  </a:cxn>
                </a:cxnLst>
                <a:rect l="0" t="0" r="r" b="b"/>
                <a:pathLst>
                  <a:path w="189" h="182">
                    <a:moveTo>
                      <a:pt x="186" y="129"/>
                    </a:moveTo>
                    <a:cubicBezTo>
                      <a:pt x="161" y="25"/>
                      <a:pt x="161" y="25"/>
                      <a:pt x="161" y="25"/>
                    </a:cubicBezTo>
                    <a:cubicBezTo>
                      <a:pt x="157" y="10"/>
                      <a:pt x="142" y="0"/>
                      <a:pt x="127" y="3"/>
                    </a:cubicBezTo>
                    <a:cubicBezTo>
                      <a:pt x="24" y="21"/>
                      <a:pt x="24" y="21"/>
                      <a:pt x="24" y="21"/>
                    </a:cubicBezTo>
                    <a:cubicBezTo>
                      <a:pt x="9" y="23"/>
                      <a:pt x="0" y="38"/>
                      <a:pt x="3" y="53"/>
                    </a:cubicBezTo>
                    <a:cubicBezTo>
                      <a:pt x="28" y="157"/>
                      <a:pt x="28" y="157"/>
                      <a:pt x="28" y="157"/>
                    </a:cubicBezTo>
                    <a:cubicBezTo>
                      <a:pt x="32" y="172"/>
                      <a:pt x="47" y="182"/>
                      <a:pt x="62" y="179"/>
                    </a:cubicBezTo>
                    <a:cubicBezTo>
                      <a:pt x="165" y="161"/>
                      <a:pt x="165" y="161"/>
                      <a:pt x="165" y="161"/>
                    </a:cubicBezTo>
                    <a:cubicBezTo>
                      <a:pt x="180" y="159"/>
                      <a:pt x="189" y="144"/>
                      <a:pt x="186" y="129"/>
                    </a:cubicBezTo>
                    <a:close/>
                  </a:path>
                </a:pathLst>
              </a:custGeom>
              <a:solidFill>
                <a:srgbClr val="57CCC6"/>
              </a:solidFill>
              <a:ln w="6350">
                <a:noFill/>
                <a:round/>
                <a:headEnd/>
                <a:tailEnd/>
              </a:ln>
            </p:spPr>
            <p:txBody>
              <a:bodyPr vert="horz" wrap="square" lIns="121920" tIns="60960" rIns="121920" bIns="60960" numCol="1" anchor="t" anchorCtr="0" compatLnSpc="1">
                <a:prstTxWarp prst="textNoShape">
                  <a:avLst/>
                </a:prstTxWarp>
              </a:bodyPr>
              <a:lstStyle/>
              <a:p>
                <a:endParaRPr lang="en-US" sz="2400" dirty="0"/>
              </a:p>
            </p:txBody>
          </p:sp>
        </p:grpSp>
        <p:sp>
          <p:nvSpPr>
            <p:cNvPr id="46" name="TextBox 45">
              <a:extLst>
                <a:ext uri="{FF2B5EF4-FFF2-40B4-BE49-F238E27FC236}">
                  <a16:creationId xmlns:a16="http://schemas.microsoft.com/office/drawing/2014/main" id="{58CD1865-35E2-4D1A-B5C4-6850804D2632}"/>
                </a:ext>
              </a:extLst>
            </p:cNvPr>
            <p:cNvSpPr txBox="1"/>
            <p:nvPr/>
          </p:nvSpPr>
          <p:spPr>
            <a:xfrm>
              <a:off x="3813989" y="4332780"/>
              <a:ext cx="862264" cy="707886"/>
            </a:xfrm>
            <a:prstGeom prst="rect">
              <a:avLst/>
            </a:prstGeom>
            <a:noFill/>
          </p:spPr>
          <p:txBody>
            <a:bodyPr wrap="square" rtlCol="0">
              <a:spAutoFit/>
            </a:bodyPr>
            <a:lstStyle/>
            <a:p>
              <a:pPr algn="ctr"/>
              <a:r>
                <a:rPr lang="en-US" sz="2800" dirty="0">
                  <a:solidFill>
                    <a:schemeClr val="bg1"/>
                  </a:solidFill>
                  <a:latin typeface="Bernard MT Condensed" panose="02050806060905020404" pitchFamily="18" charset="0"/>
                </a:rPr>
                <a:t>04</a:t>
              </a:r>
            </a:p>
            <a:p>
              <a:pPr algn="ctr"/>
              <a:r>
                <a:rPr lang="en-US" sz="1100" dirty="0">
                  <a:solidFill>
                    <a:schemeClr val="bg1"/>
                  </a:solidFill>
                </a:rPr>
                <a:t>OPTION</a:t>
              </a:r>
            </a:p>
          </p:txBody>
        </p:sp>
      </p:grpSp>
      <p:grpSp>
        <p:nvGrpSpPr>
          <p:cNvPr id="15" name="Group 14">
            <a:extLst>
              <a:ext uri="{FF2B5EF4-FFF2-40B4-BE49-F238E27FC236}">
                <a16:creationId xmlns:a16="http://schemas.microsoft.com/office/drawing/2014/main" id="{E7E08D85-2478-4038-8F6C-3CBE279F95B6}"/>
              </a:ext>
            </a:extLst>
          </p:cNvPr>
          <p:cNvGrpSpPr/>
          <p:nvPr/>
        </p:nvGrpSpPr>
        <p:grpSpPr>
          <a:xfrm>
            <a:off x="4268247" y="5012267"/>
            <a:ext cx="1729317" cy="1693333"/>
            <a:chOff x="4268247" y="5012267"/>
            <a:chExt cx="1729317" cy="1693333"/>
          </a:xfrm>
        </p:grpSpPr>
        <p:grpSp>
          <p:nvGrpSpPr>
            <p:cNvPr id="8" name="Group 21"/>
            <p:cNvGrpSpPr/>
            <p:nvPr/>
          </p:nvGrpSpPr>
          <p:grpSpPr>
            <a:xfrm>
              <a:off x="4268247" y="5012267"/>
              <a:ext cx="1729317" cy="1693333"/>
              <a:chOff x="5138738" y="3546475"/>
              <a:chExt cx="1296988" cy="1270000"/>
            </a:xfrm>
            <a:solidFill>
              <a:srgbClr val="FFC000"/>
            </a:solidFill>
            <a:effectLst>
              <a:outerShdw blurRad="76200" dir="13500000" sy="23000" kx="1200000" algn="br" rotWithShape="0">
                <a:prstClr val="black">
                  <a:alpha val="20000"/>
                </a:prstClr>
              </a:outerShdw>
            </a:effectLst>
          </p:grpSpPr>
          <p:sp>
            <p:nvSpPr>
              <p:cNvPr id="15373" name="Freeform 13"/>
              <p:cNvSpPr>
                <a:spLocks/>
              </p:cNvSpPr>
              <p:nvPr/>
            </p:nvSpPr>
            <p:spPr bwMode="auto">
              <a:xfrm>
                <a:off x="5138738" y="3740150"/>
                <a:ext cx="1236663" cy="1076325"/>
              </a:xfrm>
              <a:custGeom>
                <a:avLst/>
                <a:gdLst/>
                <a:ahLst/>
                <a:cxnLst>
                  <a:cxn ang="0">
                    <a:pos x="171" y="132"/>
                  </a:cxn>
                  <a:cxn ang="0">
                    <a:pos x="68" y="151"/>
                  </a:cxn>
                  <a:cxn ang="0">
                    <a:pos x="34" y="128"/>
                  </a:cxn>
                  <a:cxn ang="0">
                    <a:pos x="10" y="24"/>
                  </a:cxn>
                  <a:cxn ang="0">
                    <a:pos x="16" y="0"/>
                  </a:cxn>
                  <a:cxn ang="0">
                    <a:pos x="8" y="8"/>
                  </a:cxn>
                  <a:cxn ang="0">
                    <a:pos x="2" y="33"/>
                  </a:cxn>
                  <a:cxn ang="0">
                    <a:pos x="27" y="136"/>
                  </a:cxn>
                  <a:cxn ang="0">
                    <a:pos x="60" y="159"/>
                  </a:cxn>
                  <a:cxn ang="0">
                    <a:pos x="163" y="141"/>
                  </a:cxn>
                  <a:cxn ang="0">
                    <a:pos x="178" y="133"/>
                  </a:cxn>
                  <a:cxn ang="0">
                    <a:pos x="186" y="124"/>
                  </a:cxn>
                  <a:cxn ang="0">
                    <a:pos x="171" y="132"/>
                  </a:cxn>
                </a:cxnLst>
                <a:rect l="0" t="0" r="r" b="b"/>
                <a:pathLst>
                  <a:path w="186" h="162">
                    <a:moveTo>
                      <a:pt x="171" y="132"/>
                    </a:moveTo>
                    <a:cubicBezTo>
                      <a:pt x="68" y="151"/>
                      <a:pt x="68" y="151"/>
                      <a:pt x="68" y="151"/>
                    </a:cubicBezTo>
                    <a:cubicBezTo>
                      <a:pt x="53" y="153"/>
                      <a:pt x="38" y="143"/>
                      <a:pt x="34" y="128"/>
                    </a:cubicBezTo>
                    <a:cubicBezTo>
                      <a:pt x="10" y="24"/>
                      <a:pt x="10" y="24"/>
                      <a:pt x="10" y="24"/>
                    </a:cubicBezTo>
                    <a:cubicBezTo>
                      <a:pt x="7" y="15"/>
                      <a:pt x="10" y="6"/>
                      <a:pt x="16" y="0"/>
                    </a:cubicBezTo>
                    <a:cubicBezTo>
                      <a:pt x="8" y="8"/>
                      <a:pt x="8" y="8"/>
                      <a:pt x="8" y="8"/>
                    </a:cubicBezTo>
                    <a:cubicBezTo>
                      <a:pt x="2" y="15"/>
                      <a:pt x="0" y="23"/>
                      <a:pt x="2" y="33"/>
                    </a:cubicBezTo>
                    <a:cubicBezTo>
                      <a:pt x="27" y="136"/>
                      <a:pt x="27" y="136"/>
                      <a:pt x="27" y="136"/>
                    </a:cubicBezTo>
                    <a:cubicBezTo>
                      <a:pt x="30" y="152"/>
                      <a:pt x="45" y="162"/>
                      <a:pt x="60" y="159"/>
                    </a:cubicBezTo>
                    <a:cubicBezTo>
                      <a:pt x="163" y="141"/>
                      <a:pt x="163" y="141"/>
                      <a:pt x="163" y="141"/>
                    </a:cubicBezTo>
                    <a:cubicBezTo>
                      <a:pt x="169" y="140"/>
                      <a:pt x="174" y="137"/>
                      <a:pt x="178" y="133"/>
                    </a:cubicBezTo>
                    <a:cubicBezTo>
                      <a:pt x="186" y="124"/>
                      <a:pt x="186" y="124"/>
                      <a:pt x="186" y="124"/>
                    </a:cubicBezTo>
                    <a:cubicBezTo>
                      <a:pt x="182" y="128"/>
                      <a:pt x="177" y="131"/>
                      <a:pt x="171" y="132"/>
                    </a:cubicBezTo>
                    <a:close/>
                  </a:path>
                </a:pathLst>
              </a:custGeom>
              <a:solidFill>
                <a:srgbClr val="E17467"/>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5374" name="Freeform 14"/>
              <p:cNvSpPr>
                <a:spLocks/>
              </p:cNvSpPr>
              <p:nvPr/>
            </p:nvSpPr>
            <p:spPr bwMode="auto">
              <a:xfrm>
                <a:off x="5178426" y="3546475"/>
                <a:ext cx="1257300" cy="1211263"/>
              </a:xfrm>
              <a:custGeom>
                <a:avLst/>
                <a:gdLst/>
                <a:ahLst/>
                <a:cxnLst>
                  <a:cxn ang="0">
                    <a:pos x="186" y="129"/>
                  </a:cxn>
                  <a:cxn ang="0">
                    <a:pos x="161" y="25"/>
                  </a:cxn>
                  <a:cxn ang="0">
                    <a:pos x="127" y="3"/>
                  </a:cxn>
                  <a:cxn ang="0">
                    <a:pos x="24" y="21"/>
                  </a:cxn>
                  <a:cxn ang="0">
                    <a:pos x="4" y="53"/>
                  </a:cxn>
                  <a:cxn ang="0">
                    <a:pos x="28" y="157"/>
                  </a:cxn>
                  <a:cxn ang="0">
                    <a:pos x="62" y="180"/>
                  </a:cxn>
                  <a:cxn ang="0">
                    <a:pos x="165" y="161"/>
                  </a:cxn>
                  <a:cxn ang="0">
                    <a:pos x="186" y="129"/>
                  </a:cxn>
                </a:cxnLst>
                <a:rect l="0" t="0" r="r" b="b"/>
                <a:pathLst>
                  <a:path w="189" h="182">
                    <a:moveTo>
                      <a:pt x="186" y="129"/>
                    </a:moveTo>
                    <a:cubicBezTo>
                      <a:pt x="161" y="25"/>
                      <a:pt x="161" y="25"/>
                      <a:pt x="161" y="25"/>
                    </a:cubicBezTo>
                    <a:cubicBezTo>
                      <a:pt x="157" y="10"/>
                      <a:pt x="142" y="0"/>
                      <a:pt x="127" y="3"/>
                    </a:cubicBezTo>
                    <a:cubicBezTo>
                      <a:pt x="24" y="21"/>
                      <a:pt x="24" y="21"/>
                      <a:pt x="24" y="21"/>
                    </a:cubicBezTo>
                    <a:cubicBezTo>
                      <a:pt x="9" y="24"/>
                      <a:pt x="0" y="38"/>
                      <a:pt x="4" y="53"/>
                    </a:cubicBezTo>
                    <a:cubicBezTo>
                      <a:pt x="28" y="157"/>
                      <a:pt x="28" y="157"/>
                      <a:pt x="28" y="157"/>
                    </a:cubicBezTo>
                    <a:cubicBezTo>
                      <a:pt x="32" y="172"/>
                      <a:pt x="47" y="182"/>
                      <a:pt x="62" y="180"/>
                    </a:cubicBezTo>
                    <a:cubicBezTo>
                      <a:pt x="165" y="161"/>
                      <a:pt x="165" y="161"/>
                      <a:pt x="165" y="161"/>
                    </a:cubicBezTo>
                    <a:cubicBezTo>
                      <a:pt x="180" y="159"/>
                      <a:pt x="189" y="144"/>
                      <a:pt x="186" y="129"/>
                    </a:cubicBezTo>
                    <a:close/>
                  </a:path>
                </a:pathLst>
              </a:custGeom>
              <a:solidFill>
                <a:srgbClr val="FF9285"/>
              </a:solidFill>
              <a:ln w="6350">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47" name="TextBox 46">
              <a:extLst>
                <a:ext uri="{FF2B5EF4-FFF2-40B4-BE49-F238E27FC236}">
                  <a16:creationId xmlns:a16="http://schemas.microsoft.com/office/drawing/2014/main" id="{912AFBCE-DAED-4F75-BA94-DB28709F36A5}"/>
                </a:ext>
              </a:extLst>
            </p:cNvPr>
            <p:cNvSpPr txBox="1"/>
            <p:nvPr/>
          </p:nvSpPr>
          <p:spPr>
            <a:xfrm>
              <a:off x="4728232" y="5401661"/>
              <a:ext cx="862264" cy="707886"/>
            </a:xfrm>
            <a:prstGeom prst="rect">
              <a:avLst/>
            </a:prstGeom>
            <a:noFill/>
          </p:spPr>
          <p:txBody>
            <a:bodyPr wrap="square" rtlCol="0">
              <a:spAutoFit/>
            </a:bodyPr>
            <a:lstStyle/>
            <a:p>
              <a:pPr algn="ctr"/>
              <a:r>
                <a:rPr lang="en-US" sz="2800" dirty="0">
                  <a:solidFill>
                    <a:schemeClr val="bg1"/>
                  </a:solidFill>
                  <a:latin typeface="Bernard MT Condensed" panose="02050806060905020404" pitchFamily="18" charset="0"/>
                </a:rPr>
                <a:t>05</a:t>
              </a:r>
            </a:p>
            <a:p>
              <a:pPr algn="ctr"/>
              <a:r>
                <a:rPr lang="en-US" sz="1100" dirty="0">
                  <a:solidFill>
                    <a:schemeClr val="bg1"/>
                  </a:solidFill>
                </a:rPr>
                <a:t>OPTION</a:t>
              </a:r>
            </a:p>
          </p:txBody>
        </p:sp>
      </p:grpSp>
      <p:sp>
        <p:nvSpPr>
          <p:cNvPr id="48" name="TextBox 47">
            <a:extLst>
              <a:ext uri="{FF2B5EF4-FFF2-40B4-BE49-F238E27FC236}">
                <a16:creationId xmlns:a16="http://schemas.microsoft.com/office/drawing/2014/main" id="{1007414D-7191-466F-A745-D0B3937ACF67}"/>
              </a:ext>
            </a:extLst>
          </p:cNvPr>
          <p:cNvSpPr txBox="1"/>
          <p:nvPr/>
        </p:nvSpPr>
        <p:spPr>
          <a:xfrm>
            <a:off x="6310489" y="258228"/>
            <a:ext cx="5508978" cy="1046440"/>
          </a:xfrm>
          <a:prstGeom prst="rect">
            <a:avLst/>
          </a:prstGeom>
          <a:noFill/>
        </p:spPr>
        <p:txBody>
          <a:bodyPr wrap="square" rtlCol="0">
            <a:spAutoFit/>
          </a:bodyPr>
          <a:lstStyle/>
          <a:p>
            <a:pPr algn="r"/>
            <a:r>
              <a:rPr lang="en-US" sz="4400" dirty="0">
                <a:solidFill>
                  <a:schemeClr val="bg1"/>
                </a:solidFill>
                <a:latin typeface="Bernard MT Condensed" panose="02050806060905020404" pitchFamily="18" charset="0"/>
              </a:rPr>
              <a:t>TITLE GOES HERE</a:t>
            </a:r>
          </a:p>
          <a:p>
            <a:pPr algn="r"/>
            <a:r>
              <a:rPr lang="en-US" dirty="0">
                <a:solidFill>
                  <a:schemeClr val="bg1"/>
                </a:solidFill>
                <a:latin typeface="Candara" panose="020E0502030303020204" pitchFamily="34" charset="0"/>
              </a:rPr>
              <a:t>Your Subtitle</a:t>
            </a:r>
          </a:p>
        </p:txBody>
      </p:sp>
      <p:pic>
        <p:nvPicPr>
          <p:cNvPr id="33" name="Picture 32">
            <a:hlinkClick r:id="rId2"/>
            <a:extLst>
              <a:ext uri="{FF2B5EF4-FFF2-40B4-BE49-F238E27FC236}">
                <a16:creationId xmlns:a16="http://schemas.microsoft.com/office/drawing/2014/main" id="{C3E10149-581A-4402-A687-0D00D50DCA32}"/>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23571116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2" fill="hold" grpId="0" nodeType="afterEffect">
                                  <p:stCondLst>
                                    <p:cond delay="0"/>
                                  </p:stCondLst>
                                  <p:childTnLst>
                                    <p:set>
                                      <p:cBhvr>
                                        <p:cTn id="6" dur="1" fill="hold">
                                          <p:stCondLst>
                                            <p:cond delay="0"/>
                                          </p:stCondLst>
                                        </p:cTn>
                                        <p:tgtEl>
                                          <p:spTgt spid="48"/>
                                        </p:tgtEl>
                                        <p:attrNameLst>
                                          <p:attrName>style.visibility</p:attrName>
                                        </p:attrNameLst>
                                      </p:cBhvr>
                                      <p:to>
                                        <p:strVal val="visible"/>
                                      </p:to>
                                    </p:set>
                                    <p:animEffect transition="in" filter="wipe(right)">
                                      <p:cBhvr>
                                        <p:cTn id="7" dur="1000"/>
                                        <p:tgtEl>
                                          <p:spTgt spid="48"/>
                                        </p:tgtEl>
                                      </p:cBhvr>
                                    </p:animEffect>
                                  </p:childTnLst>
                                </p:cTn>
                              </p:par>
                            </p:childTnLst>
                          </p:cTn>
                        </p:par>
                        <p:par>
                          <p:cTn id="8" fill="hold">
                            <p:stCondLst>
                              <p:cond delay="1000"/>
                            </p:stCondLst>
                            <p:childTnLst>
                              <p:par>
                                <p:cTn id="9" presetID="26" presetClass="entr" presetSubtype="0" fill="hold"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80">
                                          <p:stCondLst>
                                            <p:cond delay="0"/>
                                          </p:stCondLst>
                                        </p:cTn>
                                        <p:tgtEl>
                                          <p:spTgt spid="11"/>
                                        </p:tgtEl>
                                      </p:cBhvr>
                                    </p:animEffect>
                                    <p:anim calcmode="lin" valueType="num">
                                      <p:cBhvr>
                                        <p:cTn id="12" dur="1822" tmFilter="0,0; 0.14,0.36; 0.43,0.73; 0.71,0.91; 1.0,1.0">
                                          <p:stCondLst>
                                            <p:cond delay="0"/>
                                          </p:stCondLst>
                                        </p:cTn>
                                        <p:tgtEl>
                                          <p:spTgt spid="11"/>
                                        </p:tgtEl>
                                        <p:attrNameLst>
                                          <p:attrName>ppt_x</p:attrName>
                                        </p:attrNameLst>
                                      </p:cBhvr>
                                      <p:tavLst>
                                        <p:tav tm="0">
                                          <p:val>
                                            <p:strVal val="#ppt_x-0.25"/>
                                          </p:val>
                                        </p:tav>
                                        <p:tav tm="100000">
                                          <p:val>
                                            <p:strVal val="#ppt_x"/>
                                          </p:val>
                                        </p:tav>
                                      </p:tavLst>
                                    </p:anim>
                                    <p:anim calcmode="lin" valueType="num">
                                      <p:cBhvr>
                                        <p:cTn id="13" dur="664" tmFilter="0.0,0.0; 0.25,0.07; 0.50,0.2; 0.75,0.467; 1.0,1.0">
                                          <p:stCondLst>
                                            <p:cond delay="0"/>
                                          </p:stCondLst>
                                        </p:cTn>
                                        <p:tgtEl>
                                          <p:spTgt spid="11"/>
                                        </p:tgtEl>
                                        <p:attrNameLst>
                                          <p:attrName>ppt_y</p:attrName>
                                        </p:attrNameLst>
                                      </p:cBhvr>
                                      <p:tavLst>
                                        <p:tav tm="0" fmla="#ppt_y-sin(pi*$)/3">
                                          <p:val>
                                            <p:fltVal val="0.5"/>
                                          </p:val>
                                        </p:tav>
                                        <p:tav tm="100000">
                                          <p:val>
                                            <p:fltVal val="1"/>
                                          </p:val>
                                        </p:tav>
                                      </p:tavLst>
                                    </p:anim>
                                    <p:anim calcmode="lin" valueType="num">
                                      <p:cBhvr>
                                        <p:cTn id="14" dur="664" tmFilter="0, 0; 0.125,0.2665; 0.25,0.4; 0.375,0.465; 0.5,0.5;  0.625,0.535; 0.75,0.6; 0.875,0.7335; 1,1">
                                          <p:stCondLst>
                                            <p:cond delay="664"/>
                                          </p:stCondLst>
                                        </p:cTn>
                                        <p:tgtEl>
                                          <p:spTgt spid="11"/>
                                        </p:tgtEl>
                                        <p:attrNameLst>
                                          <p:attrName>ppt_y</p:attrName>
                                        </p:attrNameLst>
                                      </p:cBhvr>
                                      <p:tavLst>
                                        <p:tav tm="0" fmla="#ppt_y-sin(pi*$)/9">
                                          <p:val>
                                            <p:fltVal val="0"/>
                                          </p:val>
                                        </p:tav>
                                        <p:tav tm="100000">
                                          <p:val>
                                            <p:fltVal val="1"/>
                                          </p:val>
                                        </p:tav>
                                      </p:tavLst>
                                    </p:anim>
                                    <p:anim calcmode="lin" valueType="num">
                                      <p:cBhvr>
                                        <p:cTn id="15" dur="332" tmFilter="0, 0; 0.125,0.2665; 0.25,0.4; 0.375,0.465; 0.5,0.5;  0.625,0.535; 0.75,0.6; 0.875,0.7335; 1,1">
                                          <p:stCondLst>
                                            <p:cond delay="1324"/>
                                          </p:stCondLst>
                                        </p:cTn>
                                        <p:tgtEl>
                                          <p:spTgt spid="11"/>
                                        </p:tgtEl>
                                        <p:attrNameLst>
                                          <p:attrName>ppt_y</p:attrName>
                                        </p:attrNameLst>
                                      </p:cBhvr>
                                      <p:tavLst>
                                        <p:tav tm="0" fmla="#ppt_y-sin(pi*$)/27">
                                          <p:val>
                                            <p:fltVal val="0"/>
                                          </p:val>
                                        </p:tav>
                                        <p:tav tm="100000">
                                          <p:val>
                                            <p:fltVal val="1"/>
                                          </p:val>
                                        </p:tav>
                                      </p:tavLst>
                                    </p:anim>
                                    <p:anim calcmode="lin" valueType="num">
                                      <p:cBhvr>
                                        <p:cTn id="16" dur="164" tmFilter="0, 0; 0.125,0.2665; 0.25,0.4; 0.375,0.465; 0.5,0.5;  0.625,0.535; 0.75,0.6; 0.875,0.7335; 1,1">
                                          <p:stCondLst>
                                            <p:cond delay="1656"/>
                                          </p:stCondLst>
                                        </p:cTn>
                                        <p:tgtEl>
                                          <p:spTgt spid="11"/>
                                        </p:tgtEl>
                                        <p:attrNameLst>
                                          <p:attrName>ppt_y</p:attrName>
                                        </p:attrNameLst>
                                      </p:cBhvr>
                                      <p:tavLst>
                                        <p:tav tm="0" fmla="#ppt_y-sin(pi*$)/81">
                                          <p:val>
                                            <p:fltVal val="0"/>
                                          </p:val>
                                        </p:tav>
                                        <p:tav tm="100000">
                                          <p:val>
                                            <p:fltVal val="1"/>
                                          </p:val>
                                        </p:tav>
                                      </p:tavLst>
                                    </p:anim>
                                    <p:animScale>
                                      <p:cBhvr>
                                        <p:cTn id="17" dur="26">
                                          <p:stCondLst>
                                            <p:cond delay="650"/>
                                          </p:stCondLst>
                                        </p:cTn>
                                        <p:tgtEl>
                                          <p:spTgt spid="11"/>
                                        </p:tgtEl>
                                      </p:cBhvr>
                                      <p:to x="100000" y="60000"/>
                                    </p:animScale>
                                    <p:animScale>
                                      <p:cBhvr>
                                        <p:cTn id="18" dur="166" decel="50000">
                                          <p:stCondLst>
                                            <p:cond delay="676"/>
                                          </p:stCondLst>
                                        </p:cTn>
                                        <p:tgtEl>
                                          <p:spTgt spid="11"/>
                                        </p:tgtEl>
                                      </p:cBhvr>
                                      <p:to x="100000" y="100000"/>
                                    </p:animScale>
                                    <p:animScale>
                                      <p:cBhvr>
                                        <p:cTn id="19" dur="26">
                                          <p:stCondLst>
                                            <p:cond delay="1312"/>
                                          </p:stCondLst>
                                        </p:cTn>
                                        <p:tgtEl>
                                          <p:spTgt spid="11"/>
                                        </p:tgtEl>
                                      </p:cBhvr>
                                      <p:to x="100000" y="80000"/>
                                    </p:animScale>
                                    <p:animScale>
                                      <p:cBhvr>
                                        <p:cTn id="20" dur="166" decel="50000">
                                          <p:stCondLst>
                                            <p:cond delay="1338"/>
                                          </p:stCondLst>
                                        </p:cTn>
                                        <p:tgtEl>
                                          <p:spTgt spid="11"/>
                                        </p:tgtEl>
                                      </p:cBhvr>
                                      <p:to x="100000" y="100000"/>
                                    </p:animScale>
                                    <p:animScale>
                                      <p:cBhvr>
                                        <p:cTn id="21" dur="26">
                                          <p:stCondLst>
                                            <p:cond delay="1642"/>
                                          </p:stCondLst>
                                        </p:cTn>
                                        <p:tgtEl>
                                          <p:spTgt spid="11"/>
                                        </p:tgtEl>
                                      </p:cBhvr>
                                      <p:to x="100000" y="90000"/>
                                    </p:animScale>
                                    <p:animScale>
                                      <p:cBhvr>
                                        <p:cTn id="22" dur="166" decel="50000">
                                          <p:stCondLst>
                                            <p:cond delay="1668"/>
                                          </p:stCondLst>
                                        </p:cTn>
                                        <p:tgtEl>
                                          <p:spTgt spid="11"/>
                                        </p:tgtEl>
                                      </p:cBhvr>
                                      <p:to x="100000" y="100000"/>
                                    </p:animScale>
                                    <p:animScale>
                                      <p:cBhvr>
                                        <p:cTn id="23" dur="26">
                                          <p:stCondLst>
                                            <p:cond delay="1808"/>
                                          </p:stCondLst>
                                        </p:cTn>
                                        <p:tgtEl>
                                          <p:spTgt spid="11"/>
                                        </p:tgtEl>
                                      </p:cBhvr>
                                      <p:to x="100000" y="95000"/>
                                    </p:animScale>
                                    <p:animScale>
                                      <p:cBhvr>
                                        <p:cTn id="24" dur="166" decel="50000">
                                          <p:stCondLst>
                                            <p:cond delay="1834"/>
                                          </p:stCondLst>
                                        </p:cTn>
                                        <p:tgtEl>
                                          <p:spTgt spid="11"/>
                                        </p:tgtEl>
                                      </p:cBhvr>
                                      <p:to x="100000" y="100000"/>
                                    </p:animScale>
                                  </p:childTnLst>
                                </p:cTn>
                              </p:par>
                            </p:childTnLst>
                          </p:cTn>
                        </p:par>
                        <p:par>
                          <p:cTn id="25" fill="hold">
                            <p:stCondLst>
                              <p:cond delay="3000"/>
                            </p:stCondLst>
                            <p:childTnLst>
                              <p:par>
                                <p:cTn id="26" presetID="22" presetClass="entr" presetSubtype="8" fill="hold" grpId="0" nodeType="afterEffect">
                                  <p:stCondLst>
                                    <p:cond delay="0"/>
                                  </p:stCondLst>
                                  <p:childTnLst>
                                    <p:set>
                                      <p:cBhvr>
                                        <p:cTn id="27" dur="1" fill="hold">
                                          <p:stCondLst>
                                            <p:cond delay="0"/>
                                          </p:stCondLst>
                                        </p:cTn>
                                        <p:tgtEl>
                                          <p:spTgt spid="36"/>
                                        </p:tgtEl>
                                        <p:attrNameLst>
                                          <p:attrName>style.visibility</p:attrName>
                                        </p:attrNameLst>
                                      </p:cBhvr>
                                      <p:to>
                                        <p:strVal val="visible"/>
                                      </p:to>
                                    </p:set>
                                    <p:animEffect transition="in" filter="wipe(left)">
                                      <p:cBhvr>
                                        <p:cTn id="28" dur="500"/>
                                        <p:tgtEl>
                                          <p:spTgt spid="36"/>
                                        </p:tgtEl>
                                      </p:cBhvr>
                                    </p:animEffect>
                                  </p:childTnLst>
                                </p:cTn>
                              </p:par>
                            </p:childTnLst>
                          </p:cTn>
                        </p:par>
                        <p:par>
                          <p:cTn id="29" fill="hold">
                            <p:stCondLst>
                              <p:cond delay="3500"/>
                            </p:stCondLst>
                            <p:childTnLst>
                              <p:par>
                                <p:cTn id="30" presetID="26" presetClass="entr" presetSubtype="0" fill="hold" nodeType="afterEffect">
                                  <p:stCondLst>
                                    <p:cond delay="0"/>
                                  </p:stCondLst>
                                  <p:childTnLst>
                                    <p:set>
                                      <p:cBhvr>
                                        <p:cTn id="31" dur="1" fill="hold">
                                          <p:stCondLst>
                                            <p:cond delay="0"/>
                                          </p:stCondLst>
                                        </p:cTn>
                                        <p:tgtEl>
                                          <p:spTgt spid="12"/>
                                        </p:tgtEl>
                                        <p:attrNameLst>
                                          <p:attrName>style.visibility</p:attrName>
                                        </p:attrNameLst>
                                      </p:cBhvr>
                                      <p:to>
                                        <p:strVal val="visible"/>
                                      </p:to>
                                    </p:set>
                                    <p:animEffect transition="in" filter="wipe(down)">
                                      <p:cBhvr>
                                        <p:cTn id="32" dur="580">
                                          <p:stCondLst>
                                            <p:cond delay="0"/>
                                          </p:stCondLst>
                                        </p:cTn>
                                        <p:tgtEl>
                                          <p:spTgt spid="12"/>
                                        </p:tgtEl>
                                      </p:cBhvr>
                                    </p:animEffect>
                                    <p:anim calcmode="lin" valueType="num">
                                      <p:cBhvr>
                                        <p:cTn id="33" dur="1822" tmFilter="0,0; 0.14,0.36; 0.43,0.73; 0.71,0.91; 1.0,1.0">
                                          <p:stCondLst>
                                            <p:cond delay="0"/>
                                          </p:stCondLst>
                                        </p:cTn>
                                        <p:tgtEl>
                                          <p:spTgt spid="12"/>
                                        </p:tgtEl>
                                        <p:attrNameLst>
                                          <p:attrName>ppt_x</p:attrName>
                                        </p:attrNameLst>
                                      </p:cBhvr>
                                      <p:tavLst>
                                        <p:tav tm="0">
                                          <p:val>
                                            <p:strVal val="#ppt_x-0.25"/>
                                          </p:val>
                                        </p:tav>
                                        <p:tav tm="100000">
                                          <p:val>
                                            <p:strVal val="#ppt_x"/>
                                          </p:val>
                                        </p:tav>
                                      </p:tavLst>
                                    </p:anim>
                                    <p:anim calcmode="lin" valueType="num">
                                      <p:cBhvr>
                                        <p:cTn id="34" dur="664" tmFilter="0.0,0.0; 0.25,0.07; 0.50,0.2; 0.75,0.467; 1.0,1.0">
                                          <p:stCondLst>
                                            <p:cond delay="0"/>
                                          </p:stCondLst>
                                        </p:cTn>
                                        <p:tgtEl>
                                          <p:spTgt spid="12"/>
                                        </p:tgtEl>
                                        <p:attrNameLst>
                                          <p:attrName>ppt_y</p:attrName>
                                        </p:attrNameLst>
                                      </p:cBhvr>
                                      <p:tavLst>
                                        <p:tav tm="0" fmla="#ppt_y-sin(pi*$)/3">
                                          <p:val>
                                            <p:fltVal val="0.5"/>
                                          </p:val>
                                        </p:tav>
                                        <p:tav tm="100000">
                                          <p:val>
                                            <p:fltVal val="1"/>
                                          </p:val>
                                        </p:tav>
                                      </p:tavLst>
                                    </p:anim>
                                    <p:anim calcmode="lin" valueType="num">
                                      <p:cBhvr>
                                        <p:cTn id="35" dur="664" tmFilter="0, 0; 0.125,0.2665; 0.25,0.4; 0.375,0.465; 0.5,0.5;  0.625,0.535; 0.75,0.6; 0.875,0.7335; 1,1">
                                          <p:stCondLst>
                                            <p:cond delay="664"/>
                                          </p:stCondLst>
                                        </p:cTn>
                                        <p:tgtEl>
                                          <p:spTgt spid="12"/>
                                        </p:tgtEl>
                                        <p:attrNameLst>
                                          <p:attrName>ppt_y</p:attrName>
                                        </p:attrNameLst>
                                      </p:cBhvr>
                                      <p:tavLst>
                                        <p:tav tm="0" fmla="#ppt_y-sin(pi*$)/9">
                                          <p:val>
                                            <p:fltVal val="0"/>
                                          </p:val>
                                        </p:tav>
                                        <p:tav tm="100000">
                                          <p:val>
                                            <p:fltVal val="1"/>
                                          </p:val>
                                        </p:tav>
                                      </p:tavLst>
                                    </p:anim>
                                    <p:anim calcmode="lin" valueType="num">
                                      <p:cBhvr>
                                        <p:cTn id="36" dur="332" tmFilter="0, 0; 0.125,0.2665; 0.25,0.4; 0.375,0.465; 0.5,0.5;  0.625,0.535; 0.75,0.6; 0.875,0.7335; 1,1">
                                          <p:stCondLst>
                                            <p:cond delay="1324"/>
                                          </p:stCondLst>
                                        </p:cTn>
                                        <p:tgtEl>
                                          <p:spTgt spid="12"/>
                                        </p:tgtEl>
                                        <p:attrNameLst>
                                          <p:attrName>ppt_y</p:attrName>
                                        </p:attrNameLst>
                                      </p:cBhvr>
                                      <p:tavLst>
                                        <p:tav tm="0" fmla="#ppt_y-sin(pi*$)/27">
                                          <p:val>
                                            <p:fltVal val="0"/>
                                          </p:val>
                                        </p:tav>
                                        <p:tav tm="100000">
                                          <p:val>
                                            <p:fltVal val="1"/>
                                          </p:val>
                                        </p:tav>
                                      </p:tavLst>
                                    </p:anim>
                                    <p:anim calcmode="lin" valueType="num">
                                      <p:cBhvr>
                                        <p:cTn id="37" dur="164" tmFilter="0, 0; 0.125,0.2665; 0.25,0.4; 0.375,0.465; 0.5,0.5;  0.625,0.535; 0.75,0.6; 0.875,0.7335; 1,1">
                                          <p:stCondLst>
                                            <p:cond delay="1656"/>
                                          </p:stCondLst>
                                        </p:cTn>
                                        <p:tgtEl>
                                          <p:spTgt spid="12"/>
                                        </p:tgtEl>
                                        <p:attrNameLst>
                                          <p:attrName>ppt_y</p:attrName>
                                        </p:attrNameLst>
                                      </p:cBhvr>
                                      <p:tavLst>
                                        <p:tav tm="0" fmla="#ppt_y-sin(pi*$)/81">
                                          <p:val>
                                            <p:fltVal val="0"/>
                                          </p:val>
                                        </p:tav>
                                        <p:tav tm="100000">
                                          <p:val>
                                            <p:fltVal val="1"/>
                                          </p:val>
                                        </p:tav>
                                      </p:tavLst>
                                    </p:anim>
                                    <p:animScale>
                                      <p:cBhvr>
                                        <p:cTn id="38" dur="26">
                                          <p:stCondLst>
                                            <p:cond delay="650"/>
                                          </p:stCondLst>
                                        </p:cTn>
                                        <p:tgtEl>
                                          <p:spTgt spid="12"/>
                                        </p:tgtEl>
                                      </p:cBhvr>
                                      <p:to x="100000" y="60000"/>
                                    </p:animScale>
                                    <p:animScale>
                                      <p:cBhvr>
                                        <p:cTn id="39" dur="166" decel="50000">
                                          <p:stCondLst>
                                            <p:cond delay="676"/>
                                          </p:stCondLst>
                                        </p:cTn>
                                        <p:tgtEl>
                                          <p:spTgt spid="12"/>
                                        </p:tgtEl>
                                      </p:cBhvr>
                                      <p:to x="100000" y="100000"/>
                                    </p:animScale>
                                    <p:animScale>
                                      <p:cBhvr>
                                        <p:cTn id="40" dur="26">
                                          <p:stCondLst>
                                            <p:cond delay="1312"/>
                                          </p:stCondLst>
                                        </p:cTn>
                                        <p:tgtEl>
                                          <p:spTgt spid="12"/>
                                        </p:tgtEl>
                                      </p:cBhvr>
                                      <p:to x="100000" y="80000"/>
                                    </p:animScale>
                                    <p:animScale>
                                      <p:cBhvr>
                                        <p:cTn id="41" dur="166" decel="50000">
                                          <p:stCondLst>
                                            <p:cond delay="1338"/>
                                          </p:stCondLst>
                                        </p:cTn>
                                        <p:tgtEl>
                                          <p:spTgt spid="12"/>
                                        </p:tgtEl>
                                      </p:cBhvr>
                                      <p:to x="100000" y="100000"/>
                                    </p:animScale>
                                    <p:animScale>
                                      <p:cBhvr>
                                        <p:cTn id="42" dur="26">
                                          <p:stCondLst>
                                            <p:cond delay="1642"/>
                                          </p:stCondLst>
                                        </p:cTn>
                                        <p:tgtEl>
                                          <p:spTgt spid="12"/>
                                        </p:tgtEl>
                                      </p:cBhvr>
                                      <p:to x="100000" y="90000"/>
                                    </p:animScale>
                                    <p:animScale>
                                      <p:cBhvr>
                                        <p:cTn id="43" dur="166" decel="50000">
                                          <p:stCondLst>
                                            <p:cond delay="1668"/>
                                          </p:stCondLst>
                                        </p:cTn>
                                        <p:tgtEl>
                                          <p:spTgt spid="12"/>
                                        </p:tgtEl>
                                      </p:cBhvr>
                                      <p:to x="100000" y="100000"/>
                                    </p:animScale>
                                    <p:animScale>
                                      <p:cBhvr>
                                        <p:cTn id="44" dur="26">
                                          <p:stCondLst>
                                            <p:cond delay="1808"/>
                                          </p:stCondLst>
                                        </p:cTn>
                                        <p:tgtEl>
                                          <p:spTgt spid="12"/>
                                        </p:tgtEl>
                                      </p:cBhvr>
                                      <p:to x="100000" y="95000"/>
                                    </p:animScale>
                                    <p:animScale>
                                      <p:cBhvr>
                                        <p:cTn id="45" dur="166" decel="50000">
                                          <p:stCondLst>
                                            <p:cond delay="1834"/>
                                          </p:stCondLst>
                                        </p:cTn>
                                        <p:tgtEl>
                                          <p:spTgt spid="12"/>
                                        </p:tgtEl>
                                      </p:cBhvr>
                                      <p:to x="100000" y="100000"/>
                                    </p:animScale>
                                  </p:childTnLst>
                                </p:cTn>
                              </p:par>
                            </p:childTnLst>
                          </p:cTn>
                        </p:par>
                        <p:par>
                          <p:cTn id="46" fill="hold">
                            <p:stCondLst>
                              <p:cond delay="5500"/>
                            </p:stCondLst>
                            <p:childTnLst>
                              <p:par>
                                <p:cTn id="47" presetID="22" presetClass="entr" presetSubtype="8" fill="hold" grpId="0" nodeType="afterEffect">
                                  <p:stCondLst>
                                    <p:cond delay="0"/>
                                  </p:stCondLst>
                                  <p:childTnLst>
                                    <p:set>
                                      <p:cBhvr>
                                        <p:cTn id="48" dur="1" fill="hold">
                                          <p:stCondLst>
                                            <p:cond delay="0"/>
                                          </p:stCondLst>
                                        </p:cTn>
                                        <p:tgtEl>
                                          <p:spTgt spid="37"/>
                                        </p:tgtEl>
                                        <p:attrNameLst>
                                          <p:attrName>style.visibility</p:attrName>
                                        </p:attrNameLst>
                                      </p:cBhvr>
                                      <p:to>
                                        <p:strVal val="visible"/>
                                      </p:to>
                                    </p:set>
                                    <p:animEffect transition="in" filter="wipe(left)">
                                      <p:cBhvr>
                                        <p:cTn id="49" dur="500"/>
                                        <p:tgtEl>
                                          <p:spTgt spid="37"/>
                                        </p:tgtEl>
                                      </p:cBhvr>
                                    </p:animEffect>
                                  </p:childTnLst>
                                </p:cTn>
                              </p:par>
                            </p:childTnLst>
                          </p:cTn>
                        </p:par>
                        <p:par>
                          <p:cTn id="50" fill="hold">
                            <p:stCondLst>
                              <p:cond delay="6000"/>
                            </p:stCondLst>
                            <p:childTnLst>
                              <p:par>
                                <p:cTn id="51" presetID="26" presetClass="entr" presetSubtype="0" fill="hold" nodeType="afterEffect">
                                  <p:stCondLst>
                                    <p:cond delay="0"/>
                                  </p:stCondLst>
                                  <p:childTnLst>
                                    <p:set>
                                      <p:cBhvr>
                                        <p:cTn id="52" dur="1" fill="hold">
                                          <p:stCondLst>
                                            <p:cond delay="0"/>
                                          </p:stCondLst>
                                        </p:cTn>
                                        <p:tgtEl>
                                          <p:spTgt spid="13"/>
                                        </p:tgtEl>
                                        <p:attrNameLst>
                                          <p:attrName>style.visibility</p:attrName>
                                        </p:attrNameLst>
                                      </p:cBhvr>
                                      <p:to>
                                        <p:strVal val="visible"/>
                                      </p:to>
                                    </p:set>
                                    <p:animEffect transition="in" filter="wipe(down)">
                                      <p:cBhvr>
                                        <p:cTn id="53" dur="580">
                                          <p:stCondLst>
                                            <p:cond delay="0"/>
                                          </p:stCondLst>
                                        </p:cTn>
                                        <p:tgtEl>
                                          <p:spTgt spid="13"/>
                                        </p:tgtEl>
                                      </p:cBhvr>
                                    </p:animEffect>
                                    <p:anim calcmode="lin" valueType="num">
                                      <p:cBhvr>
                                        <p:cTn id="54" dur="1822" tmFilter="0,0; 0.14,0.36; 0.43,0.73; 0.71,0.91; 1.0,1.0">
                                          <p:stCondLst>
                                            <p:cond delay="0"/>
                                          </p:stCondLst>
                                        </p:cTn>
                                        <p:tgtEl>
                                          <p:spTgt spid="13"/>
                                        </p:tgtEl>
                                        <p:attrNameLst>
                                          <p:attrName>ppt_x</p:attrName>
                                        </p:attrNameLst>
                                      </p:cBhvr>
                                      <p:tavLst>
                                        <p:tav tm="0">
                                          <p:val>
                                            <p:strVal val="#ppt_x-0.25"/>
                                          </p:val>
                                        </p:tav>
                                        <p:tav tm="100000">
                                          <p:val>
                                            <p:strVal val="#ppt_x"/>
                                          </p:val>
                                        </p:tav>
                                      </p:tavLst>
                                    </p:anim>
                                    <p:anim calcmode="lin" valueType="num">
                                      <p:cBhvr>
                                        <p:cTn id="55" dur="664" tmFilter="0.0,0.0; 0.25,0.07; 0.50,0.2; 0.75,0.467; 1.0,1.0">
                                          <p:stCondLst>
                                            <p:cond delay="0"/>
                                          </p:stCondLst>
                                        </p:cTn>
                                        <p:tgtEl>
                                          <p:spTgt spid="13"/>
                                        </p:tgtEl>
                                        <p:attrNameLst>
                                          <p:attrName>ppt_y</p:attrName>
                                        </p:attrNameLst>
                                      </p:cBhvr>
                                      <p:tavLst>
                                        <p:tav tm="0" fmla="#ppt_y-sin(pi*$)/3">
                                          <p:val>
                                            <p:fltVal val="0.5"/>
                                          </p:val>
                                        </p:tav>
                                        <p:tav tm="100000">
                                          <p:val>
                                            <p:fltVal val="1"/>
                                          </p:val>
                                        </p:tav>
                                      </p:tavLst>
                                    </p:anim>
                                    <p:anim calcmode="lin" valueType="num">
                                      <p:cBhvr>
                                        <p:cTn id="56" dur="664" tmFilter="0, 0; 0.125,0.2665; 0.25,0.4; 0.375,0.465; 0.5,0.5;  0.625,0.535; 0.75,0.6; 0.875,0.7335; 1,1">
                                          <p:stCondLst>
                                            <p:cond delay="664"/>
                                          </p:stCondLst>
                                        </p:cTn>
                                        <p:tgtEl>
                                          <p:spTgt spid="13"/>
                                        </p:tgtEl>
                                        <p:attrNameLst>
                                          <p:attrName>ppt_y</p:attrName>
                                        </p:attrNameLst>
                                      </p:cBhvr>
                                      <p:tavLst>
                                        <p:tav tm="0" fmla="#ppt_y-sin(pi*$)/9">
                                          <p:val>
                                            <p:fltVal val="0"/>
                                          </p:val>
                                        </p:tav>
                                        <p:tav tm="100000">
                                          <p:val>
                                            <p:fltVal val="1"/>
                                          </p:val>
                                        </p:tav>
                                      </p:tavLst>
                                    </p:anim>
                                    <p:anim calcmode="lin" valueType="num">
                                      <p:cBhvr>
                                        <p:cTn id="57" dur="332" tmFilter="0, 0; 0.125,0.2665; 0.25,0.4; 0.375,0.465; 0.5,0.5;  0.625,0.535; 0.75,0.6; 0.875,0.7335; 1,1">
                                          <p:stCondLst>
                                            <p:cond delay="1324"/>
                                          </p:stCondLst>
                                        </p:cTn>
                                        <p:tgtEl>
                                          <p:spTgt spid="13"/>
                                        </p:tgtEl>
                                        <p:attrNameLst>
                                          <p:attrName>ppt_y</p:attrName>
                                        </p:attrNameLst>
                                      </p:cBhvr>
                                      <p:tavLst>
                                        <p:tav tm="0" fmla="#ppt_y-sin(pi*$)/27">
                                          <p:val>
                                            <p:fltVal val="0"/>
                                          </p:val>
                                        </p:tav>
                                        <p:tav tm="100000">
                                          <p:val>
                                            <p:fltVal val="1"/>
                                          </p:val>
                                        </p:tav>
                                      </p:tavLst>
                                    </p:anim>
                                    <p:anim calcmode="lin" valueType="num">
                                      <p:cBhvr>
                                        <p:cTn id="58" dur="164" tmFilter="0, 0; 0.125,0.2665; 0.25,0.4; 0.375,0.465; 0.5,0.5;  0.625,0.535; 0.75,0.6; 0.875,0.7335; 1,1">
                                          <p:stCondLst>
                                            <p:cond delay="1656"/>
                                          </p:stCondLst>
                                        </p:cTn>
                                        <p:tgtEl>
                                          <p:spTgt spid="13"/>
                                        </p:tgtEl>
                                        <p:attrNameLst>
                                          <p:attrName>ppt_y</p:attrName>
                                        </p:attrNameLst>
                                      </p:cBhvr>
                                      <p:tavLst>
                                        <p:tav tm="0" fmla="#ppt_y-sin(pi*$)/81">
                                          <p:val>
                                            <p:fltVal val="0"/>
                                          </p:val>
                                        </p:tav>
                                        <p:tav tm="100000">
                                          <p:val>
                                            <p:fltVal val="1"/>
                                          </p:val>
                                        </p:tav>
                                      </p:tavLst>
                                    </p:anim>
                                    <p:animScale>
                                      <p:cBhvr>
                                        <p:cTn id="59" dur="26">
                                          <p:stCondLst>
                                            <p:cond delay="650"/>
                                          </p:stCondLst>
                                        </p:cTn>
                                        <p:tgtEl>
                                          <p:spTgt spid="13"/>
                                        </p:tgtEl>
                                      </p:cBhvr>
                                      <p:to x="100000" y="60000"/>
                                    </p:animScale>
                                    <p:animScale>
                                      <p:cBhvr>
                                        <p:cTn id="60" dur="166" decel="50000">
                                          <p:stCondLst>
                                            <p:cond delay="676"/>
                                          </p:stCondLst>
                                        </p:cTn>
                                        <p:tgtEl>
                                          <p:spTgt spid="13"/>
                                        </p:tgtEl>
                                      </p:cBhvr>
                                      <p:to x="100000" y="100000"/>
                                    </p:animScale>
                                    <p:animScale>
                                      <p:cBhvr>
                                        <p:cTn id="61" dur="26">
                                          <p:stCondLst>
                                            <p:cond delay="1312"/>
                                          </p:stCondLst>
                                        </p:cTn>
                                        <p:tgtEl>
                                          <p:spTgt spid="13"/>
                                        </p:tgtEl>
                                      </p:cBhvr>
                                      <p:to x="100000" y="80000"/>
                                    </p:animScale>
                                    <p:animScale>
                                      <p:cBhvr>
                                        <p:cTn id="62" dur="166" decel="50000">
                                          <p:stCondLst>
                                            <p:cond delay="1338"/>
                                          </p:stCondLst>
                                        </p:cTn>
                                        <p:tgtEl>
                                          <p:spTgt spid="13"/>
                                        </p:tgtEl>
                                      </p:cBhvr>
                                      <p:to x="100000" y="100000"/>
                                    </p:animScale>
                                    <p:animScale>
                                      <p:cBhvr>
                                        <p:cTn id="63" dur="26">
                                          <p:stCondLst>
                                            <p:cond delay="1642"/>
                                          </p:stCondLst>
                                        </p:cTn>
                                        <p:tgtEl>
                                          <p:spTgt spid="13"/>
                                        </p:tgtEl>
                                      </p:cBhvr>
                                      <p:to x="100000" y="90000"/>
                                    </p:animScale>
                                    <p:animScale>
                                      <p:cBhvr>
                                        <p:cTn id="64" dur="166" decel="50000">
                                          <p:stCondLst>
                                            <p:cond delay="1668"/>
                                          </p:stCondLst>
                                        </p:cTn>
                                        <p:tgtEl>
                                          <p:spTgt spid="13"/>
                                        </p:tgtEl>
                                      </p:cBhvr>
                                      <p:to x="100000" y="100000"/>
                                    </p:animScale>
                                    <p:animScale>
                                      <p:cBhvr>
                                        <p:cTn id="65" dur="26">
                                          <p:stCondLst>
                                            <p:cond delay="1808"/>
                                          </p:stCondLst>
                                        </p:cTn>
                                        <p:tgtEl>
                                          <p:spTgt spid="13"/>
                                        </p:tgtEl>
                                      </p:cBhvr>
                                      <p:to x="100000" y="95000"/>
                                    </p:animScale>
                                    <p:animScale>
                                      <p:cBhvr>
                                        <p:cTn id="66" dur="166" decel="50000">
                                          <p:stCondLst>
                                            <p:cond delay="1834"/>
                                          </p:stCondLst>
                                        </p:cTn>
                                        <p:tgtEl>
                                          <p:spTgt spid="13"/>
                                        </p:tgtEl>
                                      </p:cBhvr>
                                      <p:to x="100000" y="100000"/>
                                    </p:animScale>
                                  </p:childTnLst>
                                </p:cTn>
                              </p:par>
                            </p:childTnLst>
                          </p:cTn>
                        </p:par>
                        <p:par>
                          <p:cTn id="67" fill="hold">
                            <p:stCondLst>
                              <p:cond delay="8000"/>
                            </p:stCondLst>
                            <p:childTnLst>
                              <p:par>
                                <p:cTn id="68" presetID="22" presetClass="entr" presetSubtype="8" fill="hold" grpId="0" nodeType="afterEffect">
                                  <p:stCondLst>
                                    <p:cond delay="0"/>
                                  </p:stCondLst>
                                  <p:childTnLst>
                                    <p:set>
                                      <p:cBhvr>
                                        <p:cTn id="69" dur="1" fill="hold">
                                          <p:stCondLst>
                                            <p:cond delay="0"/>
                                          </p:stCondLst>
                                        </p:cTn>
                                        <p:tgtEl>
                                          <p:spTgt spid="40"/>
                                        </p:tgtEl>
                                        <p:attrNameLst>
                                          <p:attrName>style.visibility</p:attrName>
                                        </p:attrNameLst>
                                      </p:cBhvr>
                                      <p:to>
                                        <p:strVal val="visible"/>
                                      </p:to>
                                    </p:set>
                                    <p:animEffect transition="in" filter="wipe(left)">
                                      <p:cBhvr>
                                        <p:cTn id="70" dur="500"/>
                                        <p:tgtEl>
                                          <p:spTgt spid="40"/>
                                        </p:tgtEl>
                                      </p:cBhvr>
                                    </p:animEffect>
                                  </p:childTnLst>
                                </p:cTn>
                              </p:par>
                            </p:childTnLst>
                          </p:cTn>
                        </p:par>
                        <p:par>
                          <p:cTn id="71" fill="hold">
                            <p:stCondLst>
                              <p:cond delay="8500"/>
                            </p:stCondLst>
                            <p:childTnLst>
                              <p:par>
                                <p:cTn id="72" presetID="26" presetClass="entr" presetSubtype="0" fill="hold" nodeType="afterEffect">
                                  <p:stCondLst>
                                    <p:cond delay="0"/>
                                  </p:stCondLst>
                                  <p:childTnLst>
                                    <p:set>
                                      <p:cBhvr>
                                        <p:cTn id="73" dur="1" fill="hold">
                                          <p:stCondLst>
                                            <p:cond delay="0"/>
                                          </p:stCondLst>
                                        </p:cTn>
                                        <p:tgtEl>
                                          <p:spTgt spid="14"/>
                                        </p:tgtEl>
                                        <p:attrNameLst>
                                          <p:attrName>style.visibility</p:attrName>
                                        </p:attrNameLst>
                                      </p:cBhvr>
                                      <p:to>
                                        <p:strVal val="visible"/>
                                      </p:to>
                                    </p:set>
                                    <p:animEffect transition="in" filter="wipe(down)">
                                      <p:cBhvr>
                                        <p:cTn id="74" dur="580">
                                          <p:stCondLst>
                                            <p:cond delay="0"/>
                                          </p:stCondLst>
                                        </p:cTn>
                                        <p:tgtEl>
                                          <p:spTgt spid="14"/>
                                        </p:tgtEl>
                                      </p:cBhvr>
                                    </p:animEffect>
                                    <p:anim calcmode="lin" valueType="num">
                                      <p:cBhvr>
                                        <p:cTn id="75" dur="1822" tmFilter="0,0; 0.14,0.36; 0.43,0.73; 0.71,0.91; 1.0,1.0">
                                          <p:stCondLst>
                                            <p:cond delay="0"/>
                                          </p:stCondLst>
                                        </p:cTn>
                                        <p:tgtEl>
                                          <p:spTgt spid="14"/>
                                        </p:tgtEl>
                                        <p:attrNameLst>
                                          <p:attrName>ppt_x</p:attrName>
                                        </p:attrNameLst>
                                      </p:cBhvr>
                                      <p:tavLst>
                                        <p:tav tm="0">
                                          <p:val>
                                            <p:strVal val="#ppt_x-0.25"/>
                                          </p:val>
                                        </p:tav>
                                        <p:tav tm="100000">
                                          <p:val>
                                            <p:strVal val="#ppt_x"/>
                                          </p:val>
                                        </p:tav>
                                      </p:tavLst>
                                    </p:anim>
                                    <p:anim calcmode="lin" valueType="num">
                                      <p:cBhvr>
                                        <p:cTn id="76" dur="664" tmFilter="0.0,0.0; 0.25,0.07; 0.50,0.2; 0.75,0.467; 1.0,1.0">
                                          <p:stCondLst>
                                            <p:cond delay="0"/>
                                          </p:stCondLst>
                                        </p:cTn>
                                        <p:tgtEl>
                                          <p:spTgt spid="14"/>
                                        </p:tgtEl>
                                        <p:attrNameLst>
                                          <p:attrName>ppt_y</p:attrName>
                                        </p:attrNameLst>
                                      </p:cBhvr>
                                      <p:tavLst>
                                        <p:tav tm="0" fmla="#ppt_y-sin(pi*$)/3">
                                          <p:val>
                                            <p:fltVal val="0.5"/>
                                          </p:val>
                                        </p:tav>
                                        <p:tav tm="100000">
                                          <p:val>
                                            <p:fltVal val="1"/>
                                          </p:val>
                                        </p:tav>
                                      </p:tavLst>
                                    </p:anim>
                                    <p:anim calcmode="lin" valueType="num">
                                      <p:cBhvr>
                                        <p:cTn id="77" dur="664" tmFilter="0, 0; 0.125,0.2665; 0.25,0.4; 0.375,0.465; 0.5,0.5;  0.625,0.535; 0.75,0.6; 0.875,0.7335; 1,1">
                                          <p:stCondLst>
                                            <p:cond delay="664"/>
                                          </p:stCondLst>
                                        </p:cTn>
                                        <p:tgtEl>
                                          <p:spTgt spid="14"/>
                                        </p:tgtEl>
                                        <p:attrNameLst>
                                          <p:attrName>ppt_y</p:attrName>
                                        </p:attrNameLst>
                                      </p:cBhvr>
                                      <p:tavLst>
                                        <p:tav tm="0" fmla="#ppt_y-sin(pi*$)/9">
                                          <p:val>
                                            <p:fltVal val="0"/>
                                          </p:val>
                                        </p:tav>
                                        <p:tav tm="100000">
                                          <p:val>
                                            <p:fltVal val="1"/>
                                          </p:val>
                                        </p:tav>
                                      </p:tavLst>
                                    </p:anim>
                                    <p:anim calcmode="lin" valueType="num">
                                      <p:cBhvr>
                                        <p:cTn id="78" dur="332" tmFilter="0, 0; 0.125,0.2665; 0.25,0.4; 0.375,0.465; 0.5,0.5;  0.625,0.535; 0.75,0.6; 0.875,0.7335; 1,1">
                                          <p:stCondLst>
                                            <p:cond delay="1324"/>
                                          </p:stCondLst>
                                        </p:cTn>
                                        <p:tgtEl>
                                          <p:spTgt spid="14"/>
                                        </p:tgtEl>
                                        <p:attrNameLst>
                                          <p:attrName>ppt_y</p:attrName>
                                        </p:attrNameLst>
                                      </p:cBhvr>
                                      <p:tavLst>
                                        <p:tav tm="0" fmla="#ppt_y-sin(pi*$)/27">
                                          <p:val>
                                            <p:fltVal val="0"/>
                                          </p:val>
                                        </p:tav>
                                        <p:tav tm="100000">
                                          <p:val>
                                            <p:fltVal val="1"/>
                                          </p:val>
                                        </p:tav>
                                      </p:tavLst>
                                    </p:anim>
                                    <p:anim calcmode="lin" valueType="num">
                                      <p:cBhvr>
                                        <p:cTn id="79" dur="164" tmFilter="0, 0; 0.125,0.2665; 0.25,0.4; 0.375,0.465; 0.5,0.5;  0.625,0.535; 0.75,0.6; 0.875,0.7335; 1,1">
                                          <p:stCondLst>
                                            <p:cond delay="1656"/>
                                          </p:stCondLst>
                                        </p:cTn>
                                        <p:tgtEl>
                                          <p:spTgt spid="14"/>
                                        </p:tgtEl>
                                        <p:attrNameLst>
                                          <p:attrName>ppt_y</p:attrName>
                                        </p:attrNameLst>
                                      </p:cBhvr>
                                      <p:tavLst>
                                        <p:tav tm="0" fmla="#ppt_y-sin(pi*$)/81">
                                          <p:val>
                                            <p:fltVal val="0"/>
                                          </p:val>
                                        </p:tav>
                                        <p:tav tm="100000">
                                          <p:val>
                                            <p:fltVal val="1"/>
                                          </p:val>
                                        </p:tav>
                                      </p:tavLst>
                                    </p:anim>
                                    <p:animScale>
                                      <p:cBhvr>
                                        <p:cTn id="80" dur="26">
                                          <p:stCondLst>
                                            <p:cond delay="650"/>
                                          </p:stCondLst>
                                        </p:cTn>
                                        <p:tgtEl>
                                          <p:spTgt spid="14"/>
                                        </p:tgtEl>
                                      </p:cBhvr>
                                      <p:to x="100000" y="60000"/>
                                    </p:animScale>
                                    <p:animScale>
                                      <p:cBhvr>
                                        <p:cTn id="81" dur="166" decel="50000">
                                          <p:stCondLst>
                                            <p:cond delay="676"/>
                                          </p:stCondLst>
                                        </p:cTn>
                                        <p:tgtEl>
                                          <p:spTgt spid="14"/>
                                        </p:tgtEl>
                                      </p:cBhvr>
                                      <p:to x="100000" y="100000"/>
                                    </p:animScale>
                                    <p:animScale>
                                      <p:cBhvr>
                                        <p:cTn id="82" dur="26">
                                          <p:stCondLst>
                                            <p:cond delay="1312"/>
                                          </p:stCondLst>
                                        </p:cTn>
                                        <p:tgtEl>
                                          <p:spTgt spid="14"/>
                                        </p:tgtEl>
                                      </p:cBhvr>
                                      <p:to x="100000" y="80000"/>
                                    </p:animScale>
                                    <p:animScale>
                                      <p:cBhvr>
                                        <p:cTn id="83" dur="166" decel="50000">
                                          <p:stCondLst>
                                            <p:cond delay="1338"/>
                                          </p:stCondLst>
                                        </p:cTn>
                                        <p:tgtEl>
                                          <p:spTgt spid="14"/>
                                        </p:tgtEl>
                                      </p:cBhvr>
                                      <p:to x="100000" y="100000"/>
                                    </p:animScale>
                                    <p:animScale>
                                      <p:cBhvr>
                                        <p:cTn id="84" dur="26">
                                          <p:stCondLst>
                                            <p:cond delay="1642"/>
                                          </p:stCondLst>
                                        </p:cTn>
                                        <p:tgtEl>
                                          <p:spTgt spid="14"/>
                                        </p:tgtEl>
                                      </p:cBhvr>
                                      <p:to x="100000" y="90000"/>
                                    </p:animScale>
                                    <p:animScale>
                                      <p:cBhvr>
                                        <p:cTn id="85" dur="166" decel="50000">
                                          <p:stCondLst>
                                            <p:cond delay="1668"/>
                                          </p:stCondLst>
                                        </p:cTn>
                                        <p:tgtEl>
                                          <p:spTgt spid="14"/>
                                        </p:tgtEl>
                                      </p:cBhvr>
                                      <p:to x="100000" y="100000"/>
                                    </p:animScale>
                                    <p:animScale>
                                      <p:cBhvr>
                                        <p:cTn id="86" dur="26">
                                          <p:stCondLst>
                                            <p:cond delay="1808"/>
                                          </p:stCondLst>
                                        </p:cTn>
                                        <p:tgtEl>
                                          <p:spTgt spid="14"/>
                                        </p:tgtEl>
                                      </p:cBhvr>
                                      <p:to x="100000" y="95000"/>
                                    </p:animScale>
                                    <p:animScale>
                                      <p:cBhvr>
                                        <p:cTn id="87" dur="166" decel="50000">
                                          <p:stCondLst>
                                            <p:cond delay="1834"/>
                                          </p:stCondLst>
                                        </p:cTn>
                                        <p:tgtEl>
                                          <p:spTgt spid="14"/>
                                        </p:tgtEl>
                                      </p:cBhvr>
                                      <p:to x="100000" y="100000"/>
                                    </p:animScale>
                                  </p:childTnLst>
                                </p:cTn>
                              </p:par>
                            </p:childTnLst>
                          </p:cTn>
                        </p:par>
                        <p:par>
                          <p:cTn id="88" fill="hold">
                            <p:stCondLst>
                              <p:cond delay="10500"/>
                            </p:stCondLst>
                            <p:childTnLst>
                              <p:par>
                                <p:cTn id="89" presetID="22" presetClass="entr" presetSubtype="8" fill="hold" grpId="0" nodeType="afterEffect">
                                  <p:stCondLst>
                                    <p:cond delay="0"/>
                                  </p:stCondLst>
                                  <p:childTnLst>
                                    <p:set>
                                      <p:cBhvr>
                                        <p:cTn id="90" dur="1" fill="hold">
                                          <p:stCondLst>
                                            <p:cond delay="0"/>
                                          </p:stCondLst>
                                        </p:cTn>
                                        <p:tgtEl>
                                          <p:spTgt spid="41"/>
                                        </p:tgtEl>
                                        <p:attrNameLst>
                                          <p:attrName>style.visibility</p:attrName>
                                        </p:attrNameLst>
                                      </p:cBhvr>
                                      <p:to>
                                        <p:strVal val="visible"/>
                                      </p:to>
                                    </p:set>
                                    <p:animEffect transition="in" filter="wipe(left)">
                                      <p:cBhvr>
                                        <p:cTn id="91" dur="500"/>
                                        <p:tgtEl>
                                          <p:spTgt spid="41"/>
                                        </p:tgtEl>
                                      </p:cBhvr>
                                    </p:animEffect>
                                  </p:childTnLst>
                                </p:cTn>
                              </p:par>
                            </p:childTnLst>
                          </p:cTn>
                        </p:par>
                        <p:par>
                          <p:cTn id="92" fill="hold">
                            <p:stCondLst>
                              <p:cond delay="11000"/>
                            </p:stCondLst>
                            <p:childTnLst>
                              <p:par>
                                <p:cTn id="93" presetID="26" presetClass="entr" presetSubtype="0" fill="hold" nodeType="afterEffect">
                                  <p:stCondLst>
                                    <p:cond delay="0"/>
                                  </p:stCondLst>
                                  <p:childTnLst>
                                    <p:set>
                                      <p:cBhvr>
                                        <p:cTn id="94" dur="1" fill="hold">
                                          <p:stCondLst>
                                            <p:cond delay="0"/>
                                          </p:stCondLst>
                                        </p:cTn>
                                        <p:tgtEl>
                                          <p:spTgt spid="15"/>
                                        </p:tgtEl>
                                        <p:attrNameLst>
                                          <p:attrName>style.visibility</p:attrName>
                                        </p:attrNameLst>
                                      </p:cBhvr>
                                      <p:to>
                                        <p:strVal val="visible"/>
                                      </p:to>
                                    </p:set>
                                    <p:animEffect transition="in" filter="wipe(down)">
                                      <p:cBhvr>
                                        <p:cTn id="95" dur="580">
                                          <p:stCondLst>
                                            <p:cond delay="0"/>
                                          </p:stCondLst>
                                        </p:cTn>
                                        <p:tgtEl>
                                          <p:spTgt spid="15"/>
                                        </p:tgtEl>
                                      </p:cBhvr>
                                    </p:animEffect>
                                    <p:anim calcmode="lin" valueType="num">
                                      <p:cBhvr>
                                        <p:cTn id="96" dur="1822" tmFilter="0,0; 0.14,0.36; 0.43,0.73; 0.71,0.91; 1.0,1.0">
                                          <p:stCondLst>
                                            <p:cond delay="0"/>
                                          </p:stCondLst>
                                        </p:cTn>
                                        <p:tgtEl>
                                          <p:spTgt spid="15"/>
                                        </p:tgtEl>
                                        <p:attrNameLst>
                                          <p:attrName>ppt_x</p:attrName>
                                        </p:attrNameLst>
                                      </p:cBhvr>
                                      <p:tavLst>
                                        <p:tav tm="0">
                                          <p:val>
                                            <p:strVal val="#ppt_x-0.25"/>
                                          </p:val>
                                        </p:tav>
                                        <p:tav tm="100000">
                                          <p:val>
                                            <p:strVal val="#ppt_x"/>
                                          </p:val>
                                        </p:tav>
                                      </p:tavLst>
                                    </p:anim>
                                    <p:anim calcmode="lin" valueType="num">
                                      <p:cBhvr>
                                        <p:cTn id="97" dur="664" tmFilter="0.0,0.0; 0.25,0.07; 0.50,0.2; 0.75,0.467; 1.0,1.0">
                                          <p:stCondLst>
                                            <p:cond delay="0"/>
                                          </p:stCondLst>
                                        </p:cTn>
                                        <p:tgtEl>
                                          <p:spTgt spid="15"/>
                                        </p:tgtEl>
                                        <p:attrNameLst>
                                          <p:attrName>ppt_y</p:attrName>
                                        </p:attrNameLst>
                                      </p:cBhvr>
                                      <p:tavLst>
                                        <p:tav tm="0" fmla="#ppt_y-sin(pi*$)/3">
                                          <p:val>
                                            <p:fltVal val="0.5"/>
                                          </p:val>
                                        </p:tav>
                                        <p:tav tm="100000">
                                          <p:val>
                                            <p:fltVal val="1"/>
                                          </p:val>
                                        </p:tav>
                                      </p:tavLst>
                                    </p:anim>
                                    <p:anim calcmode="lin" valueType="num">
                                      <p:cBhvr>
                                        <p:cTn id="98" dur="664" tmFilter="0, 0; 0.125,0.2665; 0.25,0.4; 0.375,0.465; 0.5,0.5;  0.625,0.535; 0.75,0.6; 0.875,0.7335; 1,1">
                                          <p:stCondLst>
                                            <p:cond delay="664"/>
                                          </p:stCondLst>
                                        </p:cTn>
                                        <p:tgtEl>
                                          <p:spTgt spid="15"/>
                                        </p:tgtEl>
                                        <p:attrNameLst>
                                          <p:attrName>ppt_y</p:attrName>
                                        </p:attrNameLst>
                                      </p:cBhvr>
                                      <p:tavLst>
                                        <p:tav tm="0" fmla="#ppt_y-sin(pi*$)/9">
                                          <p:val>
                                            <p:fltVal val="0"/>
                                          </p:val>
                                        </p:tav>
                                        <p:tav tm="100000">
                                          <p:val>
                                            <p:fltVal val="1"/>
                                          </p:val>
                                        </p:tav>
                                      </p:tavLst>
                                    </p:anim>
                                    <p:anim calcmode="lin" valueType="num">
                                      <p:cBhvr>
                                        <p:cTn id="99" dur="332" tmFilter="0, 0; 0.125,0.2665; 0.25,0.4; 0.375,0.465; 0.5,0.5;  0.625,0.535; 0.75,0.6; 0.875,0.7335; 1,1">
                                          <p:stCondLst>
                                            <p:cond delay="1324"/>
                                          </p:stCondLst>
                                        </p:cTn>
                                        <p:tgtEl>
                                          <p:spTgt spid="15"/>
                                        </p:tgtEl>
                                        <p:attrNameLst>
                                          <p:attrName>ppt_y</p:attrName>
                                        </p:attrNameLst>
                                      </p:cBhvr>
                                      <p:tavLst>
                                        <p:tav tm="0" fmla="#ppt_y-sin(pi*$)/27">
                                          <p:val>
                                            <p:fltVal val="0"/>
                                          </p:val>
                                        </p:tav>
                                        <p:tav tm="100000">
                                          <p:val>
                                            <p:fltVal val="1"/>
                                          </p:val>
                                        </p:tav>
                                      </p:tavLst>
                                    </p:anim>
                                    <p:anim calcmode="lin" valueType="num">
                                      <p:cBhvr>
                                        <p:cTn id="100" dur="164" tmFilter="0, 0; 0.125,0.2665; 0.25,0.4; 0.375,0.465; 0.5,0.5;  0.625,0.535; 0.75,0.6; 0.875,0.7335; 1,1">
                                          <p:stCondLst>
                                            <p:cond delay="1656"/>
                                          </p:stCondLst>
                                        </p:cTn>
                                        <p:tgtEl>
                                          <p:spTgt spid="15"/>
                                        </p:tgtEl>
                                        <p:attrNameLst>
                                          <p:attrName>ppt_y</p:attrName>
                                        </p:attrNameLst>
                                      </p:cBhvr>
                                      <p:tavLst>
                                        <p:tav tm="0" fmla="#ppt_y-sin(pi*$)/81">
                                          <p:val>
                                            <p:fltVal val="0"/>
                                          </p:val>
                                        </p:tav>
                                        <p:tav tm="100000">
                                          <p:val>
                                            <p:fltVal val="1"/>
                                          </p:val>
                                        </p:tav>
                                      </p:tavLst>
                                    </p:anim>
                                    <p:animScale>
                                      <p:cBhvr>
                                        <p:cTn id="101" dur="26">
                                          <p:stCondLst>
                                            <p:cond delay="650"/>
                                          </p:stCondLst>
                                        </p:cTn>
                                        <p:tgtEl>
                                          <p:spTgt spid="15"/>
                                        </p:tgtEl>
                                      </p:cBhvr>
                                      <p:to x="100000" y="60000"/>
                                    </p:animScale>
                                    <p:animScale>
                                      <p:cBhvr>
                                        <p:cTn id="102" dur="166" decel="50000">
                                          <p:stCondLst>
                                            <p:cond delay="676"/>
                                          </p:stCondLst>
                                        </p:cTn>
                                        <p:tgtEl>
                                          <p:spTgt spid="15"/>
                                        </p:tgtEl>
                                      </p:cBhvr>
                                      <p:to x="100000" y="100000"/>
                                    </p:animScale>
                                    <p:animScale>
                                      <p:cBhvr>
                                        <p:cTn id="103" dur="26">
                                          <p:stCondLst>
                                            <p:cond delay="1312"/>
                                          </p:stCondLst>
                                        </p:cTn>
                                        <p:tgtEl>
                                          <p:spTgt spid="15"/>
                                        </p:tgtEl>
                                      </p:cBhvr>
                                      <p:to x="100000" y="80000"/>
                                    </p:animScale>
                                    <p:animScale>
                                      <p:cBhvr>
                                        <p:cTn id="104" dur="166" decel="50000">
                                          <p:stCondLst>
                                            <p:cond delay="1338"/>
                                          </p:stCondLst>
                                        </p:cTn>
                                        <p:tgtEl>
                                          <p:spTgt spid="15"/>
                                        </p:tgtEl>
                                      </p:cBhvr>
                                      <p:to x="100000" y="100000"/>
                                    </p:animScale>
                                    <p:animScale>
                                      <p:cBhvr>
                                        <p:cTn id="105" dur="26">
                                          <p:stCondLst>
                                            <p:cond delay="1642"/>
                                          </p:stCondLst>
                                        </p:cTn>
                                        <p:tgtEl>
                                          <p:spTgt spid="15"/>
                                        </p:tgtEl>
                                      </p:cBhvr>
                                      <p:to x="100000" y="90000"/>
                                    </p:animScale>
                                    <p:animScale>
                                      <p:cBhvr>
                                        <p:cTn id="106" dur="166" decel="50000">
                                          <p:stCondLst>
                                            <p:cond delay="1668"/>
                                          </p:stCondLst>
                                        </p:cTn>
                                        <p:tgtEl>
                                          <p:spTgt spid="15"/>
                                        </p:tgtEl>
                                      </p:cBhvr>
                                      <p:to x="100000" y="100000"/>
                                    </p:animScale>
                                    <p:animScale>
                                      <p:cBhvr>
                                        <p:cTn id="107" dur="26">
                                          <p:stCondLst>
                                            <p:cond delay="1808"/>
                                          </p:stCondLst>
                                        </p:cTn>
                                        <p:tgtEl>
                                          <p:spTgt spid="15"/>
                                        </p:tgtEl>
                                      </p:cBhvr>
                                      <p:to x="100000" y="95000"/>
                                    </p:animScale>
                                    <p:animScale>
                                      <p:cBhvr>
                                        <p:cTn id="108" dur="166" decel="50000">
                                          <p:stCondLst>
                                            <p:cond delay="1834"/>
                                          </p:stCondLst>
                                        </p:cTn>
                                        <p:tgtEl>
                                          <p:spTgt spid="15"/>
                                        </p:tgtEl>
                                      </p:cBhvr>
                                      <p:to x="100000" y="100000"/>
                                    </p:animScale>
                                  </p:childTnLst>
                                </p:cTn>
                              </p:par>
                            </p:childTnLst>
                          </p:cTn>
                        </p:par>
                        <p:par>
                          <p:cTn id="109" fill="hold">
                            <p:stCondLst>
                              <p:cond delay="13000"/>
                            </p:stCondLst>
                            <p:childTnLst>
                              <p:par>
                                <p:cTn id="110" presetID="22" presetClass="entr" presetSubtype="8" fill="hold" grpId="0" nodeType="afterEffect">
                                  <p:stCondLst>
                                    <p:cond delay="0"/>
                                  </p:stCondLst>
                                  <p:childTnLst>
                                    <p:set>
                                      <p:cBhvr>
                                        <p:cTn id="111" dur="1" fill="hold">
                                          <p:stCondLst>
                                            <p:cond delay="0"/>
                                          </p:stCondLst>
                                        </p:cTn>
                                        <p:tgtEl>
                                          <p:spTgt spid="42"/>
                                        </p:tgtEl>
                                        <p:attrNameLst>
                                          <p:attrName>style.visibility</p:attrName>
                                        </p:attrNameLst>
                                      </p:cBhvr>
                                      <p:to>
                                        <p:strVal val="visible"/>
                                      </p:to>
                                    </p:set>
                                    <p:animEffect transition="in" filter="wipe(left)">
                                      <p:cBhvr>
                                        <p:cTn id="112" dur="500"/>
                                        <p:tgtEl>
                                          <p:spTgt spid="4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 grpId="0"/>
      <p:bldP spid="37" grpId="0"/>
      <p:bldP spid="40" grpId="0"/>
      <p:bldP spid="41" grpId="0"/>
      <p:bldP spid="42" grpId="0"/>
      <p:bldP spid="48"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24" name="Group 23"/>
          <p:cNvGrpSpPr/>
          <p:nvPr/>
        </p:nvGrpSpPr>
        <p:grpSpPr>
          <a:xfrm>
            <a:off x="5455920" y="1624093"/>
            <a:ext cx="1280160" cy="692070"/>
            <a:chOff x="3605867" y="2733556"/>
            <a:chExt cx="1280160" cy="692070"/>
          </a:xfrm>
        </p:grpSpPr>
        <p:sp>
          <p:nvSpPr>
            <p:cNvPr id="25" name="Rectangle 24"/>
            <p:cNvSpPr/>
            <p:nvPr userDrawn="1"/>
          </p:nvSpPr>
          <p:spPr>
            <a:xfrm>
              <a:off x="3657979" y="2733556"/>
              <a:ext cx="1143000" cy="635667"/>
            </a:xfrm>
            <a:prstGeom prst="rect">
              <a:avLst/>
            </a:prstGeom>
            <a:solidFill>
              <a:srgbClr val="524E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userDrawn="1"/>
          </p:nvSpPr>
          <p:spPr>
            <a:xfrm>
              <a:off x="3605867" y="3151256"/>
              <a:ext cx="1280160" cy="274370"/>
            </a:xfrm>
            <a:prstGeom prst="rect">
              <a:avLst/>
            </a:prstGeom>
            <a:noFill/>
            <a:effectLst/>
          </p:spPr>
          <p:txBody>
            <a:bodyPr wrap="square" rtlCol="0">
              <a:spAutoFit/>
            </a:bodyPr>
            <a:lstStyle/>
            <a:p>
              <a:pPr>
                <a:lnSpc>
                  <a:spcPts val="1400"/>
                </a:lnSpc>
              </a:pPr>
              <a:r>
                <a:rPr lang="en-US" sz="1400" dirty="0">
                  <a:solidFill>
                    <a:srgbClr val="F2F2F2"/>
                  </a:solidFill>
                  <a:latin typeface="Candara" panose="020E0502030303020204" pitchFamily="34" charset="0"/>
                </a:rPr>
                <a:t>COLOR SET 20</a:t>
              </a:r>
            </a:p>
          </p:txBody>
        </p:sp>
        <p:grpSp>
          <p:nvGrpSpPr>
            <p:cNvPr id="27" name="Group 26"/>
            <p:cNvGrpSpPr/>
            <p:nvPr/>
          </p:nvGrpSpPr>
          <p:grpSpPr>
            <a:xfrm>
              <a:off x="3733342" y="2754829"/>
              <a:ext cx="984406" cy="411480"/>
              <a:chOff x="3680177" y="2754829"/>
              <a:chExt cx="984406" cy="411480"/>
            </a:xfrm>
          </p:grpSpPr>
          <p:sp>
            <p:nvSpPr>
              <p:cNvPr id="28" name="Rounded Rectangle 27"/>
              <p:cNvSpPr/>
              <p:nvPr/>
            </p:nvSpPr>
            <p:spPr>
              <a:xfrm>
                <a:off x="3680177" y="2754888"/>
                <a:ext cx="228601" cy="411421"/>
              </a:xfrm>
              <a:prstGeom prst="roundRect">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9" name="Rounded Rectangle 28"/>
              <p:cNvSpPr/>
              <p:nvPr/>
            </p:nvSpPr>
            <p:spPr>
              <a:xfrm>
                <a:off x="3932758" y="2754829"/>
                <a:ext cx="228601" cy="411421"/>
              </a:xfrm>
              <a:prstGeom prst="roundRect">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0" name="Rounded Rectangle 29"/>
              <p:cNvSpPr/>
              <p:nvPr/>
            </p:nvSpPr>
            <p:spPr>
              <a:xfrm>
                <a:off x="4183377" y="2754888"/>
                <a:ext cx="228600" cy="411421"/>
              </a:xfrm>
              <a:prstGeom prst="roundRect">
                <a:avLst/>
              </a:prstGeom>
              <a:solidFill>
                <a:srgbClr val="FED36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1" name="Rounded Rectangle 30"/>
              <p:cNvSpPr/>
              <p:nvPr/>
            </p:nvSpPr>
            <p:spPr>
              <a:xfrm>
                <a:off x="4435983" y="2754829"/>
                <a:ext cx="228600" cy="411421"/>
              </a:xfrm>
              <a:prstGeom prst="roundRect">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pic>
        <p:nvPicPr>
          <p:cNvPr id="12" name="Picture 11">
            <a:hlinkClick r:id="rId2"/>
            <a:extLst>
              <a:ext uri="{FF2B5EF4-FFF2-40B4-BE49-F238E27FC236}">
                <a16:creationId xmlns:a16="http://schemas.microsoft.com/office/drawing/2014/main" id="{0C08B957-472A-4594-BE7B-D15CEF85B6B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93D1ABCA-9A66-4DC1-ACF0-BF318E5DB75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295C4DC5-7571-4FB2-9995-591163D7B6B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53F18832-84F9-481F-BE90-53617845109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1573</TotalTime>
  <Words>1457</Words>
  <Application>Microsoft Office PowerPoint</Application>
  <PresentationFormat>Widescreen</PresentationFormat>
  <Paragraphs>73</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20</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305</cp:revision>
  <dcterms:created xsi:type="dcterms:W3CDTF">2016-09-28T22:08:47Z</dcterms:created>
  <dcterms:modified xsi:type="dcterms:W3CDTF">2019-01-12T18:56:09Z</dcterms:modified>
</cp:coreProperties>
</file>