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6791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2952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6" name="Picture 35">
            <a:hlinkClick r:id="rId7"/>
            <a:extLst>
              <a:ext uri="{FF2B5EF4-FFF2-40B4-BE49-F238E27FC236}">
                <a16:creationId xmlns:a16="http://schemas.microsoft.com/office/drawing/2014/main" id="{386FF38F-3CF9-44C3-AAD7-DB359100AD5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2019-01-12T18:53:33Z</dcterms:modified>
</cp:coreProperties>
</file>