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194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555FE438-6931-43E2-8E00-833F4785D2C9}"/>
              </a:ext>
            </a:extLst>
          </p:cNvPr>
          <p:cNvSpPr>
            <a:spLocks noChangeAspect="1"/>
          </p:cNvSpPr>
          <p:nvPr/>
        </p:nvSpPr>
        <p:spPr>
          <a:xfrm flipV="1">
            <a:off x="5213237" y="4558556"/>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2"/>
            <a:srcRect/>
            <a:stretch>
              <a:fillRect/>
            </a:stretch>
          </a:blipFill>
          <a:ln w="31750">
            <a:solidFill>
              <a:srgbClr val="F4C956"/>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19F9E20-C197-42EF-9498-B03F783FC512}"/>
              </a:ext>
            </a:extLst>
          </p:cNvPr>
          <p:cNvSpPr>
            <a:spLocks noChangeAspect="1"/>
          </p:cNvSpPr>
          <p:nvPr/>
        </p:nvSpPr>
        <p:spPr>
          <a:xfrm flipV="1">
            <a:off x="4328160" y="2571458"/>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3"/>
            <a:srcRect/>
            <a:stretch>
              <a:fillRect/>
            </a:stretch>
          </a:blipFill>
          <a:ln w="31750">
            <a:solidFill>
              <a:srgbClr val="4CC8EC"/>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020943E-2EBB-4A59-BB4C-BD8184D0188D}"/>
              </a:ext>
            </a:extLst>
          </p:cNvPr>
          <p:cNvSpPr>
            <a:spLocks noChangeAspect="1"/>
          </p:cNvSpPr>
          <p:nvPr/>
        </p:nvSpPr>
        <p:spPr>
          <a:xfrm flipV="1">
            <a:off x="3429000" y="606605"/>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4"/>
            <a:srcRect/>
            <a:stretch>
              <a:fillRect/>
            </a:stretch>
          </a:blipFill>
          <a:ln w="31750">
            <a:solidFill>
              <a:srgbClr val="FF7467"/>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D169BE0-C8FD-4322-956E-9373F4828D6E}"/>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8" name="TextBox 17">
            <a:extLst>
              <a:ext uri="{FF2B5EF4-FFF2-40B4-BE49-F238E27FC236}">
                <a16:creationId xmlns:a16="http://schemas.microsoft.com/office/drawing/2014/main" id="{976C6D46-C056-40E6-9804-9B9FA536930B}"/>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AA8AC849-AA71-4663-9FF7-C707810167FF}"/>
              </a:ext>
            </a:extLst>
          </p:cNvPr>
          <p:cNvSpPr txBox="1"/>
          <p:nvPr/>
        </p:nvSpPr>
        <p:spPr>
          <a:xfrm>
            <a:off x="7467600" y="4745736"/>
            <a:ext cx="4648200" cy="1326517"/>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ED77ACA-F6D5-4BF0-8732-85C92E628CDE}"/>
              </a:ext>
            </a:extLst>
          </p:cNvPr>
          <p:cNvSpPr txBox="1"/>
          <p:nvPr/>
        </p:nvSpPr>
        <p:spPr>
          <a:xfrm>
            <a:off x="6553200" y="2752344"/>
            <a:ext cx="4648200" cy="1326517"/>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9F186E6-58C4-4A32-81A2-19F2FED79C54}"/>
              </a:ext>
            </a:extLst>
          </p:cNvPr>
          <p:cNvSpPr txBox="1"/>
          <p:nvPr/>
        </p:nvSpPr>
        <p:spPr>
          <a:xfrm>
            <a:off x="5715000" y="786384"/>
            <a:ext cx="4648200" cy="1326517"/>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0" name="Picture 9">
            <a:hlinkClick r:id="rId5"/>
            <a:extLst>
              <a:ext uri="{FF2B5EF4-FFF2-40B4-BE49-F238E27FC236}">
                <a16:creationId xmlns:a16="http://schemas.microsoft.com/office/drawing/2014/main" id="{2E8295A6-E33C-4B43-AA71-D9945D54087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457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anim calcmode="lin" valueType="num">
                                      <p:cBhvr>
                                        <p:cTn id="12"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fade">
                                      <p:cBhvr>
                                        <p:cTn id="17" dur="500"/>
                                        <p:tgtEl>
                                          <p:spTgt spid="18">
                                            <p:txEl>
                                              <p:pRg st="2" end="2"/>
                                            </p:txEl>
                                          </p:spTgt>
                                        </p:tgtEl>
                                      </p:cBhvr>
                                    </p:animEffect>
                                    <p:anim calcmode="lin" valueType="num">
                                      <p:cBhvr>
                                        <p:cTn id="18"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animEffect transition="in" filter="fade">
                                      <p:cBhvr>
                                        <p:cTn id="23" dur="500"/>
                                        <p:tgtEl>
                                          <p:spTgt spid="18">
                                            <p:txEl>
                                              <p:pRg st="4" end="4"/>
                                            </p:txEl>
                                          </p:spTgt>
                                        </p:tgtEl>
                                      </p:cBhvr>
                                    </p:animEffect>
                                    <p:anim calcmode="lin" valueType="num">
                                      <p:cBhvr>
                                        <p:cTn id="24"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8">
                                            <p:txEl>
                                              <p:pRg st="6" end="6"/>
                                            </p:txEl>
                                          </p:spTgt>
                                        </p:tgtEl>
                                        <p:attrNameLst>
                                          <p:attrName>style.visibility</p:attrName>
                                        </p:attrNameLst>
                                      </p:cBhvr>
                                      <p:to>
                                        <p:strVal val="visible"/>
                                      </p:to>
                                    </p:set>
                                    <p:animEffect transition="in" filter="fade">
                                      <p:cBhvr>
                                        <p:cTn id="29" dur="500"/>
                                        <p:tgtEl>
                                          <p:spTgt spid="18">
                                            <p:txEl>
                                              <p:pRg st="6" end="6"/>
                                            </p:txEl>
                                          </p:spTgt>
                                        </p:tgtEl>
                                      </p:cBhvr>
                                    </p:animEffect>
                                    <p:anim calcmode="lin" valueType="num">
                                      <p:cBhvr>
                                        <p:cTn id="30"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1"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1000" fill="hold"/>
                                        <p:tgtEl>
                                          <p:spTgt spid="14"/>
                                        </p:tgtEl>
                                        <p:attrNameLst>
                                          <p:attrName>ppt_w</p:attrName>
                                        </p:attrNameLst>
                                      </p:cBhvr>
                                      <p:tavLst>
                                        <p:tav tm="0">
                                          <p:val>
                                            <p:fltVal val="0"/>
                                          </p:val>
                                        </p:tav>
                                        <p:tav tm="100000">
                                          <p:val>
                                            <p:strVal val="#ppt_w"/>
                                          </p:val>
                                        </p:tav>
                                      </p:tavLst>
                                    </p:anim>
                                    <p:anim calcmode="lin" valueType="num">
                                      <p:cBhvr>
                                        <p:cTn id="36" dur="1000" fill="hold"/>
                                        <p:tgtEl>
                                          <p:spTgt spid="14"/>
                                        </p:tgtEl>
                                        <p:attrNameLst>
                                          <p:attrName>ppt_h</p:attrName>
                                        </p:attrNameLst>
                                      </p:cBhvr>
                                      <p:tavLst>
                                        <p:tav tm="0">
                                          <p:val>
                                            <p:fltVal val="0"/>
                                          </p:val>
                                        </p:tav>
                                        <p:tav tm="100000">
                                          <p:val>
                                            <p:strVal val="#ppt_h"/>
                                          </p:val>
                                        </p:tav>
                                      </p:tavLst>
                                    </p:anim>
                                    <p:anim calcmode="lin" valueType="num">
                                      <p:cBhvr>
                                        <p:cTn id="37" dur="1000" fill="hold"/>
                                        <p:tgtEl>
                                          <p:spTgt spid="14"/>
                                        </p:tgtEl>
                                        <p:attrNameLst>
                                          <p:attrName>style.rotation</p:attrName>
                                        </p:attrNameLst>
                                      </p:cBhvr>
                                      <p:tavLst>
                                        <p:tav tm="0">
                                          <p:val>
                                            <p:fltVal val="90"/>
                                          </p:val>
                                        </p:tav>
                                        <p:tav tm="100000">
                                          <p:val>
                                            <p:fltVal val="0"/>
                                          </p:val>
                                        </p:tav>
                                      </p:tavLst>
                                    </p:anim>
                                    <p:animEffect transition="in" filter="fade">
                                      <p:cBhvr>
                                        <p:cTn id="38" dur="1000"/>
                                        <p:tgtEl>
                                          <p:spTgt spid="14"/>
                                        </p:tgtEl>
                                      </p:cBhvr>
                                    </p:animEffect>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750"/>
                                        <p:tgtEl>
                                          <p:spTgt spid="21"/>
                                        </p:tgtEl>
                                      </p:cBhvr>
                                    </p:animEffect>
                                  </p:childTnLst>
                                </p:cTn>
                              </p:par>
                            </p:childTnLst>
                          </p:cTn>
                        </p:par>
                        <p:par>
                          <p:cTn id="43" fill="hold">
                            <p:stCondLst>
                              <p:cond delay="4250"/>
                            </p:stCondLst>
                            <p:childTnLst>
                              <p:par>
                                <p:cTn id="44" presetID="31"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ppt_w</p:attrName>
                                        </p:attrNameLst>
                                      </p:cBhvr>
                                      <p:tavLst>
                                        <p:tav tm="0">
                                          <p:val>
                                            <p:fltVal val="0"/>
                                          </p:val>
                                        </p:tav>
                                        <p:tav tm="100000">
                                          <p:val>
                                            <p:strVal val="#ppt_w"/>
                                          </p:val>
                                        </p:tav>
                                      </p:tavLst>
                                    </p:anim>
                                    <p:anim calcmode="lin" valueType="num">
                                      <p:cBhvr>
                                        <p:cTn id="47" dur="1000" fill="hold"/>
                                        <p:tgtEl>
                                          <p:spTgt spid="13"/>
                                        </p:tgtEl>
                                        <p:attrNameLst>
                                          <p:attrName>ppt_h</p:attrName>
                                        </p:attrNameLst>
                                      </p:cBhvr>
                                      <p:tavLst>
                                        <p:tav tm="0">
                                          <p:val>
                                            <p:fltVal val="0"/>
                                          </p:val>
                                        </p:tav>
                                        <p:tav tm="100000">
                                          <p:val>
                                            <p:strVal val="#ppt_h"/>
                                          </p:val>
                                        </p:tav>
                                      </p:tavLst>
                                    </p:anim>
                                    <p:anim calcmode="lin" valueType="num">
                                      <p:cBhvr>
                                        <p:cTn id="48" dur="1000" fill="hold"/>
                                        <p:tgtEl>
                                          <p:spTgt spid="13"/>
                                        </p:tgtEl>
                                        <p:attrNameLst>
                                          <p:attrName>style.rotation</p:attrName>
                                        </p:attrNameLst>
                                      </p:cBhvr>
                                      <p:tavLst>
                                        <p:tav tm="0">
                                          <p:val>
                                            <p:fltVal val="90"/>
                                          </p:val>
                                        </p:tav>
                                        <p:tav tm="100000">
                                          <p:val>
                                            <p:fltVal val="0"/>
                                          </p:val>
                                        </p:tav>
                                      </p:tavLst>
                                    </p:anim>
                                    <p:animEffect transition="in" filter="fade">
                                      <p:cBhvr>
                                        <p:cTn id="49" dur="1000"/>
                                        <p:tgtEl>
                                          <p:spTgt spid="13"/>
                                        </p:tgtEl>
                                      </p:cBhvr>
                                    </p:animEffect>
                                  </p:childTnLst>
                                </p:cTn>
                              </p:par>
                            </p:childTnLst>
                          </p:cTn>
                        </p:par>
                        <p:par>
                          <p:cTn id="50" fill="hold">
                            <p:stCondLst>
                              <p:cond delay="5250"/>
                            </p:stCondLst>
                            <p:childTnLst>
                              <p:par>
                                <p:cTn id="51" presetID="22" presetClass="entr" presetSubtype="8"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left)">
                                      <p:cBhvr>
                                        <p:cTn id="53" dur="750"/>
                                        <p:tgtEl>
                                          <p:spTgt spid="20"/>
                                        </p:tgtEl>
                                      </p:cBhvr>
                                    </p:animEffect>
                                  </p:childTnLst>
                                </p:cTn>
                              </p:par>
                            </p:childTnLst>
                          </p:cTn>
                        </p:par>
                        <p:par>
                          <p:cTn id="54" fill="hold">
                            <p:stCondLst>
                              <p:cond delay="6000"/>
                            </p:stCondLst>
                            <p:childTnLst>
                              <p:par>
                                <p:cTn id="55" presetID="31"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1000" fill="hold"/>
                                        <p:tgtEl>
                                          <p:spTgt spid="12"/>
                                        </p:tgtEl>
                                        <p:attrNameLst>
                                          <p:attrName>ppt_w</p:attrName>
                                        </p:attrNameLst>
                                      </p:cBhvr>
                                      <p:tavLst>
                                        <p:tav tm="0">
                                          <p:val>
                                            <p:fltVal val="0"/>
                                          </p:val>
                                        </p:tav>
                                        <p:tav tm="100000">
                                          <p:val>
                                            <p:strVal val="#ppt_w"/>
                                          </p:val>
                                        </p:tav>
                                      </p:tavLst>
                                    </p:anim>
                                    <p:anim calcmode="lin" valueType="num">
                                      <p:cBhvr>
                                        <p:cTn id="58" dur="1000" fill="hold"/>
                                        <p:tgtEl>
                                          <p:spTgt spid="12"/>
                                        </p:tgtEl>
                                        <p:attrNameLst>
                                          <p:attrName>ppt_h</p:attrName>
                                        </p:attrNameLst>
                                      </p:cBhvr>
                                      <p:tavLst>
                                        <p:tav tm="0">
                                          <p:val>
                                            <p:fltVal val="0"/>
                                          </p:val>
                                        </p:tav>
                                        <p:tav tm="100000">
                                          <p:val>
                                            <p:strVal val="#ppt_h"/>
                                          </p:val>
                                        </p:tav>
                                      </p:tavLst>
                                    </p:anim>
                                    <p:anim calcmode="lin" valueType="num">
                                      <p:cBhvr>
                                        <p:cTn id="59" dur="1000" fill="hold"/>
                                        <p:tgtEl>
                                          <p:spTgt spid="12"/>
                                        </p:tgtEl>
                                        <p:attrNameLst>
                                          <p:attrName>style.rotation</p:attrName>
                                        </p:attrNameLst>
                                      </p:cBhvr>
                                      <p:tavLst>
                                        <p:tav tm="0">
                                          <p:val>
                                            <p:fltVal val="90"/>
                                          </p:val>
                                        </p:tav>
                                        <p:tav tm="100000">
                                          <p:val>
                                            <p:fltVal val="0"/>
                                          </p:val>
                                        </p:tav>
                                      </p:tavLst>
                                    </p:anim>
                                    <p:animEffect transition="in" filter="fade">
                                      <p:cBhvr>
                                        <p:cTn id="60" dur="1000"/>
                                        <p:tgtEl>
                                          <p:spTgt spid="12"/>
                                        </p:tgtEl>
                                      </p:cBhvr>
                                    </p:animEffect>
                                  </p:childTnLst>
                                </p:cTn>
                              </p:par>
                            </p:childTnLst>
                          </p:cTn>
                        </p:par>
                        <p:par>
                          <p:cTn id="61" fill="hold">
                            <p:stCondLst>
                              <p:cond delay="7000"/>
                            </p:stCondLst>
                            <p:childTnLst>
                              <p:par>
                                <p:cTn id="62" presetID="22" presetClass="entr" presetSubtype="8" fill="hold" grpId="0" nodeType="after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7" grpId="0"/>
      <p:bldP spid="18" grpId="0" build="p"/>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1485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2019-01-12T17:56:49Z</dcterms:modified>
</cp:coreProperties>
</file>