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6415130" y="5356476"/>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7179921" y="4812703"/>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solidFill>
            <a:srgbClr val="85C40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7218510" y="4707456"/>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6839623" y="3497119"/>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8193795" y="4532045"/>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6004667" y="3146297"/>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8183271" y="2549900"/>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solidFill>
            <a:srgbClr val="FF2B2A"/>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7095724" y="1781601"/>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8386748" y="1476385"/>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10042627" y="395853"/>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solidFill>
            <a:srgbClr val="3EB8C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11224895" y="851922"/>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8324703" y="2343070"/>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6595E"/>
                </a:solidFill>
                <a:latin typeface="Bernard MT Condensed" panose="02050806060905020404" pitchFamily="18" charset="0"/>
              </a:rPr>
              <a:t>74%</a:t>
            </a:r>
            <a:br>
              <a:rPr lang="en-US" sz="1200" b="1" dirty="0">
                <a:solidFill>
                  <a:srgbClr val="56595E"/>
                </a:solidFill>
                <a:latin typeface="Bernard MT Condensed" panose="02050806060905020404" pitchFamily="18" charset="0"/>
              </a:rPr>
            </a:br>
            <a:r>
              <a:rPr lang="en-US" sz="1200" dirty="0">
                <a:solidFill>
                  <a:srgbClr val="56595E"/>
                </a:solidFill>
                <a:latin typeface="Bernard MT Condensed" panose="02050806060905020404" pitchFamily="18"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715136" y="3375128"/>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sz="1600" dirty="0">
                  <a:solidFill>
                    <a:srgbClr val="FF2B2A"/>
                  </a:solidFill>
                  <a:latin typeface="Bernard MT Condensed" panose="02050806060905020404" pitchFamily="18"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dirty="0">
                  <a:solidFill>
                    <a:schemeClr val="bg1"/>
                  </a:solidFill>
                  <a:latin typeface="Bernard MT Condensed" panose="02050806060905020404" pitchFamily="18" charset="0"/>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7429278" y="4287169"/>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6595E"/>
                </a:solidFill>
                <a:latin typeface="Bernard MT Condensed" panose="02050806060905020404" pitchFamily="18" charset="0"/>
              </a:rPr>
              <a:t>87%</a:t>
            </a:r>
            <a:br>
              <a:rPr lang="en-US" sz="1200" b="1" dirty="0">
                <a:solidFill>
                  <a:srgbClr val="56595E"/>
                </a:solidFill>
                <a:latin typeface="Bernard MT Condensed" panose="02050806060905020404" pitchFamily="18" charset="0"/>
              </a:rPr>
            </a:br>
            <a:r>
              <a:rPr lang="en-US" sz="1200" dirty="0">
                <a:solidFill>
                  <a:srgbClr val="56595E"/>
                </a:solidFill>
                <a:latin typeface="Bernard MT Condensed" panose="02050806060905020404" pitchFamily="18"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7819711" y="5319227"/>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sz="1600" dirty="0">
                  <a:solidFill>
                    <a:srgbClr val="85C401"/>
                  </a:solidFill>
                  <a:latin typeface="Bernard MT Condensed" panose="02050806060905020404" pitchFamily="18"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dirty="0">
                  <a:solidFill>
                    <a:schemeClr val="bg1"/>
                  </a:solidFill>
                  <a:latin typeface="Bernard MT Condensed" panose="02050806060905020404" pitchFamily="18" charset="0"/>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sz="1600" dirty="0">
                  <a:solidFill>
                    <a:srgbClr val="3EB8CD"/>
                  </a:solidFill>
                  <a:latin typeface="Bernard MT Condensed" panose="02050806060905020404" pitchFamily="18"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dirty="0">
                  <a:solidFill>
                    <a:schemeClr val="bg1"/>
                  </a:solidFill>
                  <a:latin typeface="Bernard MT Condensed" panose="02050806060905020404" pitchFamily="18" charset="0"/>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10042627" y="776388"/>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6595E"/>
                </a:solidFill>
                <a:latin typeface="Bernard MT Condensed" panose="02050806060905020404" pitchFamily="18" charset="0"/>
              </a:rPr>
              <a:t>61%</a:t>
            </a:r>
            <a:br>
              <a:rPr lang="en-US" sz="1200" dirty="0">
                <a:solidFill>
                  <a:srgbClr val="56595E"/>
                </a:solidFill>
                <a:latin typeface="Bernard MT Condensed" panose="02050806060905020404" pitchFamily="18" charset="0"/>
              </a:rPr>
            </a:br>
            <a:r>
              <a:rPr lang="en-US" sz="1200" dirty="0">
                <a:solidFill>
                  <a:srgbClr val="56595E"/>
                </a:solidFill>
                <a:latin typeface="Bernard MT Condensed" panose="02050806060905020404" pitchFamily="18"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433060" y="1808446"/>
            <a:ext cx="203200" cy="203200"/>
          </a:xfrm>
          <a:prstGeom prst="triangl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8201383" y="2217467"/>
            <a:ext cx="1188720" cy="1188682"/>
          </a:xfrm>
          <a:prstGeom prst="blockArc">
            <a:avLst>
              <a:gd name="adj1" fmla="val 16242892"/>
              <a:gd name="adj2" fmla="val 10822413"/>
              <a:gd name="adj3" fmla="val 14427"/>
            </a:avLst>
          </a:pr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7305958" y="4161566"/>
            <a:ext cx="1188720" cy="1188682"/>
          </a:xfrm>
          <a:prstGeom prst="blockArc">
            <a:avLst>
              <a:gd name="adj1" fmla="val 14423919"/>
              <a:gd name="adj2" fmla="val 10822413"/>
              <a:gd name="adj3" fmla="val 14427"/>
            </a:avLst>
          </a:pr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919307" y="650785"/>
            <a:ext cx="1188720" cy="1188682"/>
          </a:xfrm>
          <a:prstGeom prst="blockArc">
            <a:avLst>
              <a:gd name="adj1" fmla="val 18001008"/>
              <a:gd name="adj2" fmla="val 10822413"/>
              <a:gd name="adj3" fmla="val 14427"/>
            </a:avLst>
          </a:pr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NORTH KOREA MAP</a:t>
            </a:r>
          </a:p>
          <a:p>
            <a:r>
              <a:rPr lang="en-US" dirty="0">
                <a:solidFill>
                  <a:srgbClr val="56595E"/>
                </a:solidFill>
                <a:latin typeface="Candara" panose="020E0502030303020204" pitchFamily="34" charset="0"/>
              </a:rPr>
              <a:t>Your Subtitle</a:t>
            </a:r>
          </a:p>
        </p:txBody>
      </p:sp>
      <p:pic>
        <p:nvPicPr>
          <p:cNvPr id="41" name="Picture 40">
            <a:hlinkClick r:id="rId2"/>
            <a:extLst>
              <a:ext uri="{FF2B5EF4-FFF2-40B4-BE49-F238E27FC236}">
                <a16:creationId xmlns:a16="http://schemas.microsoft.com/office/drawing/2014/main" id="{F5F77278-2EEC-4AF2-832E-29456534B4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5534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45" presetClass="entr" presetSubtype="0" fill="hold" grpId="0" nodeType="afterEffect">
                                  <p:stCondLst>
                                    <p:cond delay="0"/>
                                  </p:stCondLst>
                                  <p:childTnLst>
                                    <p:set>
                                      <p:cBhvr>
                                        <p:cTn id="55" dur="1" fill="hold">
                                          <p:stCondLst>
                                            <p:cond delay="0"/>
                                          </p:stCondLst>
                                        </p:cTn>
                                        <p:tgtEl>
                                          <p:spTgt spid="236"/>
                                        </p:tgtEl>
                                        <p:attrNameLst>
                                          <p:attrName>style.visibility</p:attrName>
                                        </p:attrNameLst>
                                      </p:cBhvr>
                                      <p:to>
                                        <p:strVal val="visible"/>
                                      </p:to>
                                    </p:set>
                                    <p:animEffect transition="in" filter="fade">
                                      <p:cBhvr>
                                        <p:cTn id="56" dur="2000"/>
                                        <p:tgtEl>
                                          <p:spTgt spid="236"/>
                                        </p:tgtEl>
                                      </p:cBhvr>
                                    </p:animEffect>
                                    <p:anim calcmode="lin" valueType="num">
                                      <p:cBhvr>
                                        <p:cTn id="57" dur="2000" fill="hold"/>
                                        <p:tgtEl>
                                          <p:spTgt spid="236"/>
                                        </p:tgtEl>
                                        <p:attrNameLst>
                                          <p:attrName>ppt_w</p:attrName>
                                        </p:attrNameLst>
                                      </p:cBhvr>
                                      <p:tavLst>
                                        <p:tav tm="0" fmla="#ppt_w*sin(2.5*pi*$)">
                                          <p:val>
                                            <p:fltVal val="0"/>
                                          </p:val>
                                        </p:tav>
                                        <p:tav tm="100000">
                                          <p:val>
                                            <p:fltVal val="1"/>
                                          </p:val>
                                        </p:tav>
                                      </p:tavLst>
                                    </p:anim>
                                    <p:anim calcmode="lin" valueType="num">
                                      <p:cBhvr>
                                        <p:cTn id="58" dur="2000" fill="hold"/>
                                        <p:tgtEl>
                                          <p:spTgt spid="236"/>
                                        </p:tgtEl>
                                        <p:attrNameLst>
                                          <p:attrName>ppt_h</p:attrName>
                                        </p:attrNameLst>
                                      </p:cBhvr>
                                      <p:tavLst>
                                        <p:tav tm="0">
                                          <p:val>
                                            <p:strVal val="#ppt_h"/>
                                          </p:val>
                                        </p:tav>
                                        <p:tav tm="100000">
                                          <p:val>
                                            <p:strVal val="#ppt_h"/>
                                          </p:val>
                                        </p:tav>
                                      </p:tavLst>
                                    </p:anim>
                                  </p:childTnLst>
                                </p:cTn>
                              </p:par>
                              <p:par>
                                <p:cTn id="59" presetID="45" presetClass="entr" presetSubtype="0" fill="hold" grpId="0" nodeType="withEffect">
                                  <p:stCondLst>
                                    <p:cond delay="0"/>
                                  </p:stCondLst>
                                  <p:childTnLst>
                                    <p:set>
                                      <p:cBhvr>
                                        <p:cTn id="60" dur="1" fill="hold">
                                          <p:stCondLst>
                                            <p:cond delay="0"/>
                                          </p:stCondLst>
                                        </p:cTn>
                                        <p:tgtEl>
                                          <p:spTgt spid="229"/>
                                        </p:tgtEl>
                                        <p:attrNameLst>
                                          <p:attrName>style.visibility</p:attrName>
                                        </p:attrNameLst>
                                      </p:cBhvr>
                                      <p:to>
                                        <p:strVal val="visible"/>
                                      </p:to>
                                    </p:set>
                                    <p:animEffect transition="in" filter="fade">
                                      <p:cBhvr>
                                        <p:cTn id="61" dur="2000"/>
                                        <p:tgtEl>
                                          <p:spTgt spid="229"/>
                                        </p:tgtEl>
                                      </p:cBhvr>
                                    </p:animEffect>
                                    <p:anim calcmode="lin" valueType="num">
                                      <p:cBhvr>
                                        <p:cTn id="62" dur="2000" fill="hold"/>
                                        <p:tgtEl>
                                          <p:spTgt spid="229"/>
                                        </p:tgtEl>
                                        <p:attrNameLst>
                                          <p:attrName>ppt_w</p:attrName>
                                        </p:attrNameLst>
                                      </p:cBhvr>
                                      <p:tavLst>
                                        <p:tav tm="0" fmla="#ppt_w*sin(2.5*pi*$)">
                                          <p:val>
                                            <p:fltVal val="0"/>
                                          </p:val>
                                        </p:tav>
                                        <p:tav tm="100000">
                                          <p:val>
                                            <p:fltVal val="1"/>
                                          </p:val>
                                        </p:tav>
                                      </p:tavLst>
                                    </p:anim>
                                    <p:anim calcmode="lin" valueType="num">
                                      <p:cBhvr>
                                        <p:cTn id="63" dur="2000" fill="hold"/>
                                        <p:tgtEl>
                                          <p:spTgt spid="229"/>
                                        </p:tgtEl>
                                        <p:attrNameLst>
                                          <p:attrName>ppt_h</p:attrName>
                                        </p:attrNameLst>
                                      </p:cBhvr>
                                      <p:tavLst>
                                        <p:tav tm="0">
                                          <p:val>
                                            <p:strVal val="#ppt_h"/>
                                          </p:val>
                                        </p:tav>
                                        <p:tav tm="100000">
                                          <p:val>
                                            <p:strVal val="#ppt_h"/>
                                          </p:val>
                                        </p:tav>
                                      </p:tavLst>
                                    </p:anim>
                                  </p:childTnLst>
                                </p:cTn>
                              </p:par>
                            </p:childTnLst>
                          </p:cTn>
                        </p:par>
                        <p:par>
                          <p:cTn id="64" fill="hold">
                            <p:stCondLst>
                              <p:cond delay="3500"/>
                            </p:stCondLst>
                            <p:childTnLst>
                              <p:par>
                                <p:cTn id="65" presetID="21" presetClass="entr" presetSubtype="1" fill="hold" grpId="0" nodeType="afterEffect">
                                  <p:stCondLst>
                                    <p:cond delay="0"/>
                                  </p:stCondLst>
                                  <p:childTnLst>
                                    <p:set>
                                      <p:cBhvr>
                                        <p:cTn id="66" dur="1" fill="hold">
                                          <p:stCondLst>
                                            <p:cond delay="0"/>
                                          </p:stCondLst>
                                        </p:cTn>
                                        <p:tgtEl>
                                          <p:spTgt spid="288"/>
                                        </p:tgtEl>
                                        <p:attrNameLst>
                                          <p:attrName>style.visibility</p:attrName>
                                        </p:attrNameLst>
                                      </p:cBhvr>
                                      <p:to>
                                        <p:strVal val="visible"/>
                                      </p:to>
                                    </p:set>
                                    <p:animEffect transition="in" filter="wheel(1)">
                                      <p:cBhvr>
                                        <p:cTn id="67" dur="2000"/>
                                        <p:tgtEl>
                                          <p:spTgt spid="288"/>
                                        </p:tgtEl>
                                      </p:cBhvr>
                                    </p:animEffect>
                                  </p:childTnLst>
                                </p:cTn>
                              </p:par>
                              <p:par>
                                <p:cTn id="68" presetID="2" presetClass="entr" presetSubtype="4" fill="hold" nodeType="withEffect">
                                  <p:stCondLst>
                                    <p:cond delay="500"/>
                                  </p:stCondLst>
                                  <p:childTnLst>
                                    <p:set>
                                      <p:cBhvr>
                                        <p:cTn id="69" dur="1" fill="hold">
                                          <p:stCondLst>
                                            <p:cond delay="0"/>
                                          </p:stCondLst>
                                        </p:cTn>
                                        <p:tgtEl>
                                          <p:spTgt spid="243"/>
                                        </p:tgtEl>
                                        <p:attrNameLst>
                                          <p:attrName>style.visibility</p:attrName>
                                        </p:attrNameLst>
                                      </p:cBhvr>
                                      <p:to>
                                        <p:strVal val="visible"/>
                                      </p:to>
                                    </p:set>
                                    <p:anim calcmode="lin" valueType="num">
                                      <p:cBhvr additive="base">
                                        <p:cTn id="70" dur="500" fill="hold"/>
                                        <p:tgtEl>
                                          <p:spTgt spid="243"/>
                                        </p:tgtEl>
                                        <p:attrNameLst>
                                          <p:attrName>ppt_x</p:attrName>
                                        </p:attrNameLst>
                                      </p:cBhvr>
                                      <p:tavLst>
                                        <p:tav tm="0">
                                          <p:val>
                                            <p:strVal val="#ppt_x"/>
                                          </p:val>
                                        </p:tav>
                                        <p:tav tm="100000">
                                          <p:val>
                                            <p:strVal val="#ppt_x"/>
                                          </p:val>
                                        </p:tav>
                                      </p:tavLst>
                                    </p:anim>
                                    <p:anim calcmode="lin" valueType="num">
                                      <p:cBhvr additive="base">
                                        <p:cTn id="71" dur="500" fill="hold"/>
                                        <p:tgtEl>
                                          <p:spTgt spid="243"/>
                                        </p:tgtEl>
                                        <p:attrNameLst>
                                          <p:attrName>ppt_y</p:attrName>
                                        </p:attrNameLst>
                                      </p:cBhvr>
                                      <p:tavLst>
                                        <p:tav tm="0">
                                          <p:val>
                                            <p:strVal val="1+#ppt_h/2"/>
                                          </p:val>
                                        </p:tav>
                                        <p:tav tm="100000">
                                          <p:val>
                                            <p:strVal val="#ppt_y"/>
                                          </p:val>
                                        </p:tav>
                                      </p:tavLst>
                                    </p:anim>
                                  </p:childTnLst>
                                </p:cTn>
                              </p:par>
                            </p:childTnLst>
                          </p:cTn>
                        </p:par>
                        <p:par>
                          <p:cTn id="72" fill="hold">
                            <p:stCondLst>
                              <p:cond delay="5500"/>
                            </p:stCondLst>
                            <p:childTnLst>
                              <p:par>
                                <p:cTn id="73" presetID="45" presetClass="entr" presetSubtype="0" fill="hold" grpId="0" nodeType="afterEffect">
                                  <p:stCondLst>
                                    <p:cond delay="0"/>
                                  </p:stCondLst>
                                  <p:childTnLst>
                                    <p:set>
                                      <p:cBhvr>
                                        <p:cTn id="74" dur="1" fill="hold">
                                          <p:stCondLst>
                                            <p:cond delay="0"/>
                                          </p:stCondLst>
                                        </p:cTn>
                                        <p:tgtEl>
                                          <p:spTgt spid="273"/>
                                        </p:tgtEl>
                                        <p:attrNameLst>
                                          <p:attrName>style.visibility</p:attrName>
                                        </p:attrNameLst>
                                      </p:cBhvr>
                                      <p:to>
                                        <p:strVal val="visible"/>
                                      </p:to>
                                    </p:set>
                                    <p:animEffect transition="in" filter="fade">
                                      <p:cBhvr>
                                        <p:cTn id="75" dur="2000"/>
                                        <p:tgtEl>
                                          <p:spTgt spid="273"/>
                                        </p:tgtEl>
                                      </p:cBhvr>
                                    </p:animEffect>
                                    <p:anim calcmode="lin" valueType="num">
                                      <p:cBhvr>
                                        <p:cTn id="76" dur="2000" fill="hold"/>
                                        <p:tgtEl>
                                          <p:spTgt spid="273"/>
                                        </p:tgtEl>
                                        <p:attrNameLst>
                                          <p:attrName>ppt_w</p:attrName>
                                        </p:attrNameLst>
                                      </p:cBhvr>
                                      <p:tavLst>
                                        <p:tav tm="0" fmla="#ppt_w*sin(2.5*pi*$)">
                                          <p:val>
                                            <p:fltVal val="0"/>
                                          </p:val>
                                        </p:tav>
                                        <p:tav tm="100000">
                                          <p:val>
                                            <p:fltVal val="1"/>
                                          </p:val>
                                        </p:tav>
                                      </p:tavLst>
                                    </p:anim>
                                    <p:anim calcmode="lin" valueType="num">
                                      <p:cBhvr>
                                        <p:cTn id="77" dur="2000" fill="hold"/>
                                        <p:tgtEl>
                                          <p:spTgt spid="273"/>
                                        </p:tgtEl>
                                        <p:attrNameLst>
                                          <p:attrName>ppt_h</p:attrName>
                                        </p:attrNameLst>
                                      </p:cBhvr>
                                      <p:tavLst>
                                        <p:tav tm="0">
                                          <p:val>
                                            <p:strVal val="#ppt_h"/>
                                          </p:val>
                                        </p:tav>
                                        <p:tav tm="100000">
                                          <p:val>
                                            <p:strVal val="#ppt_h"/>
                                          </p:val>
                                        </p:tav>
                                      </p:tavLst>
                                    </p:anim>
                                  </p:childTnLst>
                                </p:cTn>
                              </p:par>
                              <p:par>
                                <p:cTn id="78" presetID="45" presetClass="entr" presetSubtype="0" fill="hold" grpId="0" nodeType="withEffect">
                                  <p:stCondLst>
                                    <p:cond delay="0"/>
                                  </p:stCondLst>
                                  <p:childTnLst>
                                    <p:set>
                                      <p:cBhvr>
                                        <p:cTn id="79" dur="1" fill="hold">
                                          <p:stCondLst>
                                            <p:cond delay="0"/>
                                          </p:stCondLst>
                                        </p:cTn>
                                        <p:tgtEl>
                                          <p:spTgt spid="272"/>
                                        </p:tgtEl>
                                        <p:attrNameLst>
                                          <p:attrName>style.visibility</p:attrName>
                                        </p:attrNameLst>
                                      </p:cBhvr>
                                      <p:to>
                                        <p:strVal val="visible"/>
                                      </p:to>
                                    </p:set>
                                    <p:animEffect transition="in" filter="fade">
                                      <p:cBhvr>
                                        <p:cTn id="80" dur="2000"/>
                                        <p:tgtEl>
                                          <p:spTgt spid="272"/>
                                        </p:tgtEl>
                                      </p:cBhvr>
                                    </p:animEffect>
                                    <p:anim calcmode="lin" valueType="num">
                                      <p:cBhvr>
                                        <p:cTn id="81" dur="2000" fill="hold"/>
                                        <p:tgtEl>
                                          <p:spTgt spid="272"/>
                                        </p:tgtEl>
                                        <p:attrNameLst>
                                          <p:attrName>ppt_w</p:attrName>
                                        </p:attrNameLst>
                                      </p:cBhvr>
                                      <p:tavLst>
                                        <p:tav tm="0" fmla="#ppt_w*sin(2.5*pi*$)">
                                          <p:val>
                                            <p:fltVal val="0"/>
                                          </p:val>
                                        </p:tav>
                                        <p:tav tm="100000">
                                          <p:val>
                                            <p:fltVal val="1"/>
                                          </p:val>
                                        </p:tav>
                                      </p:tavLst>
                                    </p:anim>
                                    <p:anim calcmode="lin" valueType="num">
                                      <p:cBhvr>
                                        <p:cTn id="82" dur="2000" fill="hold"/>
                                        <p:tgtEl>
                                          <p:spTgt spid="272"/>
                                        </p:tgtEl>
                                        <p:attrNameLst>
                                          <p:attrName>ppt_h</p:attrName>
                                        </p:attrNameLst>
                                      </p:cBhvr>
                                      <p:tavLst>
                                        <p:tav tm="0">
                                          <p:val>
                                            <p:strVal val="#ppt_h"/>
                                          </p:val>
                                        </p:tav>
                                        <p:tav tm="100000">
                                          <p:val>
                                            <p:strVal val="#ppt_h"/>
                                          </p:val>
                                        </p:tav>
                                      </p:tavLst>
                                    </p:anim>
                                  </p:childTnLst>
                                </p:cTn>
                              </p:par>
                            </p:childTnLst>
                          </p:cTn>
                        </p:par>
                        <p:par>
                          <p:cTn id="83" fill="hold">
                            <p:stCondLst>
                              <p:cond delay="7500"/>
                            </p:stCondLst>
                            <p:childTnLst>
                              <p:par>
                                <p:cTn id="84" presetID="21" presetClass="entr" presetSubtype="1" fill="hold" grpId="0" nodeType="afterEffect">
                                  <p:stCondLst>
                                    <p:cond delay="0"/>
                                  </p:stCondLst>
                                  <p:childTnLst>
                                    <p:set>
                                      <p:cBhvr>
                                        <p:cTn id="85" dur="1" fill="hold">
                                          <p:stCondLst>
                                            <p:cond delay="0"/>
                                          </p:stCondLst>
                                        </p:cTn>
                                        <p:tgtEl>
                                          <p:spTgt spid="289"/>
                                        </p:tgtEl>
                                        <p:attrNameLst>
                                          <p:attrName>style.visibility</p:attrName>
                                        </p:attrNameLst>
                                      </p:cBhvr>
                                      <p:to>
                                        <p:strVal val="visible"/>
                                      </p:to>
                                    </p:set>
                                    <p:animEffect transition="in" filter="wheel(1)">
                                      <p:cBhvr>
                                        <p:cTn id="86" dur="2000"/>
                                        <p:tgtEl>
                                          <p:spTgt spid="289"/>
                                        </p:tgtEl>
                                      </p:cBhvr>
                                    </p:animEffect>
                                  </p:childTnLst>
                                </p:cTn>
                              </p:par>
                              <p:par>
                                <p:cTn id="87" presetID="2" presetClass="entr" presetSubtype="4" fill="hold" nodeType="withEffect">
                                  <p:stCondLst>
                                    <p:cond delay="500"/>
                                  </p:stCondLst>
                                  <p:childTnLst>
                                    <p:set>
                                      <p:cBhvr>
                                        <p:cTn id="88" dur="1" fill="hold">
                                          <p:stCondLst>
                                            <p:cond delay="0"/>
                                          </p:stCondLst>
                                        </p:cTn>
                                        <p:tgtEl>
                                          <p:spTgt spid="274"/>
                                        </p:tgtEl>
                                        <p:attrNameLst>
                                          <p:attrName>style.visibility</p:attrName>
                                        </p:attrNameLst>
                                      </p:cBhvr>
                                      <p:to>
                                        <p:strVal val="visible"/>
                                      </p:to>
                                    </p:set>
                                    <p:anim calcmode="lin" valueType="num">
                                      <p:cBhvr additive="base">
                                        <p:cTn id="89" dur="500" fill="hold"/>
                                        <p:tgtEl>
                                          <p:spTgt spid="274"/>
                                        </p:tgtEl>
                                        <p:attrNameLst>
                                          <p:attrName>ppt_x</p:attrName>
                                        </p:attrNameLst>
                                      </p:cBhvr>
                                      <p:tavLst>
                                        <p:tav tm="0">
                                          <p:val>
                                            <p:strVal val="#ppt_x"/>
                                          </p:val>
                                        </p:tav>
                                        <p:tav tm="100000">
                                          <p:val>
                                            <p:strVal val="#ppt_x"/>
                                          </p:val>
                                        </p:tav>
                                      </p:tavLst>
                                    </p:anim>
                                    <p:anim calcmode="lin" valueType="num">
                                      <p:cBhvr additive="base">
                                        <p:cTn id="90" dur="500" fill="hold"/>
                                        <p:tgtEl>
                                          <p:spTgt spid="274"/>
                                        </p:tgtEl>
                                        <p:attrNameLst>
                                          <p:attrName>ppt_y</p:attrName>
                                        </p:attrNameLst>
                                      </p:cBhvr>
                                      <p:tavLst>
                                        <p:tav tm="0">
                                          <p:val>
                                            <p:strVal val="1+#ppt_h/2"/>
                                          </p:val>
                                        </p:tav>
                                        <p:tav tm="100000">
                                          <p:val>
                                            <p:strVal val="#ppt_y"/>
                                          </p:val>
                                        </p:tav>
                                      </p:tavLst>
                                    </p:anim>
                                  </p:childTnLst>
                                </p:cTn>
                              </p:par>
                            </p:childTnLst>
                          </p:cTn>
                        </p:par>
                        <p:par>
                          <p:cTn id="91" fill="hold">
                            <p:stCondLst>
                              <p:cond delay="9500"/>
                            </p:stCondLst>
                            <p:childTnLst>
                              <p:par>
                                <p:cTn id="92" presetID="45" presetClass="entr" presetSubtype="0" fill="hold" grpId="0" nodeType="afterEffect">
                                  <p:stCondLst>
                                    <p:cond delay="0"/>
                                  </p:stCondLst>
                                  <p:childTnLst>
                                    <p:set>
                                      <p:cBhvr>
                                        <p:cTn id="93" dur="1" fill="hold">
                                          <p:stCondLst>
                                            <p:cond delay="0"/>
                                          </p:stCondLst>
                                        </p:cTn>
                                        <p:tgtEl>
                                          <p:spTgt spid="287"/>
                                        </p:tgtEl>
                                        <p:attrNameLst>
                                          <p:attrName>style.visibility</p:attrName>
                                        </p:attrNameLst>
                                      </p:cBhvr>
                                      <p:to>
                                        <p:strVal val="visible"/>
                                      </p:to>
                                    </p:set>
                                    <p:animEffect transition="in" filter="fade">
                                      <p:cBhvr>
                                        <p:cTn id="94" dur="2000"/>
                                        <p:tgtEl>
                                          <p:spTgt spid="287"/>
                                        </p:tgtEl>
                                      </p:cBhvr>
                                    </p:animEffect>
                                    <p:anim calcmode="lin" valueType="num">
                                      <p:cBhvr>
                                        <p:cTn id="95" dur="2000" fill="hold"/>
                                        <p:tgtEl>
                                          <p:spTgt spid="287"/>
                                        </p:tgtEl>
                                        <p:attrNameLst>
                                          <p:attrName>ppt_w</p:attrName>
                                        </p:attrNameLst>
                                      </p:cBhvr>
                                      <p:tavLst>
                                        <p:tav tm="0" fmla="#ppt_w*sin(2.5*pi*$)">
                                          <p:val>
                                            <p:fltVal val="0"/>
                                          </p:val>
                                        </p:tav>
                                        <p:tav tm="100000">
                                          <p:val>
                                            <p:fltVal val="1"/>
                                          </p:val>
                                        </p:tav>
                                      </p:tavLst>
                                    </p:anim>
                                    <p:anim calcmode="lin" valueType="num">
                                      <p:cBhvr>
                                        <p:cTn id="96" dur="2000" fill="hold"/>
                                        <p:tgtEl>
                                          <p:spTgt spid="287"/>
                                        </p:tgtEl>
                                        <p:attrNameLst>
                                          <p:attrName>ppt_h</p:attrName>
                                        </p:attrNameLst>
                                      </p:cBhvr>
                                      <p:tavLst>
                                        <p:tav tm="0">
                                          <p:val>
                                            <p:strVal val="#ppt_h"/>
                                          </p:val>
                                        </p:tav>
                                        <p:tav tm="100000">
                                          <p:val>
                                            <p:strVal val="#ppt_h"/>
                                          </p:val>
                                        </p:tav>
                                      </p:tavLst>
                                    </p:anim>
                                  </p:childTnLst>
                                </p:cTn>
                              </p:par>
                              <p:par>
                                <p:cTn id="97" presetID="45" presetClass="entr" presetSubtype="0" fill="hold" grpId="0"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anim calcmode="lin" valueType="num">
                                      <p:cBhvr>
                                        <p:cTn id="100" dur="2000" fill="hold"/>
                                        <p:tgtEl>
                                          <p:spTgt spid="286"/>
                                        </p:tgtEl>
                                        <p:attrNameLst>
                                          <p:attrName>ppt_w</p:attrName>
                                        </p:attrNameLst>
                                      </p:cBhvr>
                                      <p:tavLst>
                                        <p:tav tm="0" fmla="#ppt_w*sin(2.5*pi*$)">
                                          <p:val>
                                            <p:fltVal val="0"/>
                                          </p:val>
                                        </p:tav>
                                        <p:tav tm="100000">
                                          <p:val>
                                            <p:fltVal val="1"/>
                                          </p:val>
                                        </p:tav>
                                      </p:tavLst>
                                    </p:anim>
                                    <p:anim calcmode="lin" valueType="num">
                                      <p:cBhvr>
                                        <p:cTn id="101" dur="2000" fill="hold"/>
                                        <p:tgtEl>
                                          <p:spTgt spid="286"/>
                                        </p:tgtEl>
                                        <p:attrNameLst>
                                          <p:attrName>ppt_h</p:attrName>
                                        </p:attrNameLst>
                                      </p:cBhvr>
                                      <p:tavLst>
                                        <p:tav tm="0">
                                          <p:val>
                                            <p:strVal val="#ppt_h"/>
                                          </p:val>
                                        </p:tav>
                                        <p:tav tm="100000">
                                          <p:val>
                                            <p:strVal val="#ppt_h"/>
                                          </p:val>
                                        </p:tav>
                                      </p:tavLst>
                                    </p:anim>
                                  </p:childTnLst>
                                </p:cTn>
                              </p:par>
                            </p:childTnLst>
                          </p:cTn>
                        </p:par>
                        <p:par>
                          <p:cTn id="102" fill="hold">
                            <p:stCondLst>
                              <p:cond delay="11500"/>
                            </p:stCondLst>
                            <p:childTnLst>
                              <p:par>
                                <p:cTn id="103" presetID="21" presetClass="entr" presetSubtype="1" fill="hold" grpId="0" nodeType="afterEffect">
                                  <p:stCondLst>
                                    <p:cond delay="0"/>
                                  </p:stCondLst>
                                  <p:childTnLst>
                                    <p:set>
                                      <p:cBhvr>
                                        <p:cTn id="104" dur="1" fill="hold">
                                          <p:stCondLst>
                                            <p:cond delay="0"/>
                                          </p:stCondLst>
                                        </p:cTn>
                                        <p:tgtEl>
                                          <p:spTgt spid="290"/>
                                        </p:tgtEl>
                                        <p:attrNameLst>
                                          <p:attrName>style.visibility</p:attrName>
                                        </p:attrNameLst>
                                      </p:cBhvr>
                                      <p:to>
                                        <p:strVal val="visible"/>
                                      </p:to>
                                    </p:set>
                                    <p:animEffect transition="in" filter="wheel(1)">
                                      <p:cBhvr>
                                        <p:cTn id="105" dur="2000"/>
                                        <p:tgtEl>
                                          <p:spTgt spid="290"/>
                                        </p:tgtEl>
                                      </p:cBhvr>
                                    </p:animEffect>
                                  </p:childTnLst>
                                </p:cTn>
                              </p:par>
                              <p:par>
                                <p:cTn id="106" presetID="2" presetClass="entr" presetSubtype="4" fill="hold" nodeType="withEffect">
                                  <p:stCondLst>
                                    <p:cond delay="0"/>
                                  </p:stCondLst>
                                  <p:childTnLst>
                                    <p:set>
                                      <p:cBhvr>
                                        <p:cTn id="107" dur="1" fill="hold">
                                          <p:stCondLst>
                                            <p:cond delay="0"/>
                                          </p:stCondLst>
                                        </p:cTn>
                                        <p:tgtEl>
                                          <p:spTgt spid="280"/>
                                        </p:tgtEl>
                                        <p:attrNameLst>
                                          <p:attrName>style.visibility</p:attrName>
                                        </p:attrNameLst>
                                      </p:cBhvr>
                                      <p:to>
                                        <p:strVal val="visible"/>
                                      </p:to>
                                    </p:set>
                                    <p:anim calcmode="lin" valueType="num">
                                      <p:cBhvr additive="base">
                                        <p:cTn id="108" dur="500" fill="hold"/>
                                        <p:tgtEl>
                                          <p:spTgt spid="280"/>
                                        </p:tgtEl>
                                        <p:attrNameLst>
                                          <p:attrName>ppt_x</p:attrName>
                                        </p:attrNameLst>
                                      </p:cBhvr>
                                      <p:tavLst>
                                        <p:tav tm="0">
                                          <p:val>
                                            <p:strVal val="#ppt_x"/>
                                          </p:val>
                                        </p:tav>
                                        <p:tav tm="100000">
                                          <p:val>
                                            <p:strVal val="#ppt_x"/>
                                          </p:val>
                                        </p:tav>
                                      </p:tavLst>
                                    </p:anim>
                                    <p:anim calcmode="lin" valueType="num">
                                      <p:cBhvr additive="base">
                                        <p:cTn id="109"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2019-01-01T22:35:11Z</dcterms:modified>
</cp:coreProperties>
</file>