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19141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3733799"/>
            <a:ext cx="12191999" cy="2667001"/>
          </a:xfrm>
          <a:prstGeom prst="rect">
            <a:avLst/>
          </a:prstGeom>
          <a:solidFill>
            <a:schemeClr val="bg1">
              <a:lumMod val="85000"/>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9CC8365-188D-4777-8AD8-28D65FBE96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1337758"/>
            <a:ext cx="5673334" cy="3474720"/>
          </a:xfrm>
          <a:prstGeom prst="rect">
            <a:avLst/>
          </a:prstGeom>
          <a:effectLst/>
        </p:spPr>
      </p:pic>
      <p:sp>
        <p:nvSpPr>
          <p:cNvPr id="4" name="Rectangle 3">
            <a:extLst>
              <a:ext uri="{FF2B5EF4-FFF2-40B4-BE49-F238E27FC236}">
                <a16:creationId xmlns:a16="http://schemas.microsoft.com/office/drawing/2014/main" id="{9CC7FF3E-EAA0-4DE8-9ADE-73D9AE09E2F7}"/>
              </a:ext>
            </a:extLst>
          </p:cNvPr>
          <p:cNvSpPr/>
          <p:nvPr/>
        </p:nvSpPr>
        <p:spPr>
          <a:xfrm>
            <a:off x="3657600" y="1752600"/>
            <a:ext cx="4178808" cy="2606040"/>
          </a:xfrm>
          <a:prstGeom prst="rect">
            <a:avLst/>
          </a:prstGeom>
          <a:blipFill dpi="0" rotWithShape="1">
            <a:blip r:embed="rId3">
              <a:alphaModFix amt="75000"/>
            </a:blip>
            <a:srcRect/>
            <a:stretch>
              <a:fillRect/>
            </a:stretch>
          </a:blip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27661F9-4D4A-40BC-B8FD-CDF917B936FD}"/>
              </a:ext>
            </a:extLst>
          </p:cNvPr>
          <p:cNvSpPr>
            <a:spLocks noChangeAspect="1"/>
          </p:cNvSpPr>
          <p:nvPr/>
        </p:nvSpPr>
        <p:spPr>
          <a:xfrm>
            <a:off x="964884" y="3943271"/>
            <a:ext cx="822960" cy="822960"/>
          </a:xfrm>
          <a:prstGeom prst="ellipse">
            <a:avLst/>
          </a:prstGeom>
          <a:solidFill>
            <a:srgbClr val="FF2B2A"/>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DAC461-418E-43D3-BAC2-C416E315B274}"/>
              </a:ext>
            </a:extLst>
          </p:cNvPr>
          <p:cNvSpPr>
            <a:spLocks noChangeAspect="1"/>
          </p:cNvSpPr>
          <p:nvPr/>
        </p:nvSpPr>
        <p:spPr>
          <a:xfrm>
            <a:off x="2981053" y="5067299"/>
            <a:ext cx="822960" cy="822960"/>
          </a:xfrm>
          <a:prstGeom prst="ellipse">
            <a:avLst/>
          </a:prstGeom>
          <a:solidFill>
            <a:srgbClr val="85C401"/>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E9A49BA-5F8B-41E9-A6D1-C925307050C7}"/>
              </a:ext>
            </a:extLst>
          </p:cNvPr>
          <p:cNvSpPr>
            <a:spLocks noChangeAspect="1"/>
          </p:cNvSpPr>
          <p:nvPr/>
        </p:nvSpPr>
        <p:spPr>
          <a:xfrm>
            <a:off x="6041515" y="5055142"/>
            <a:ext cx="822960" cy="822960"/>
          </a:xfrm>
          <a:prstGeom prst="ellipse">
            <a:avLst/>
          </a:prstGeom>
          <a:solidFill>
            <a:srgbClr val="3EB8CD"/>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DA6350A-7C0C-4276-947C-1DB976BE4A54}"/>
              </a:ext>
            </a:extLst>
          </p:cNvPr>
          <p:cNvSpPr>
            <a:spLocks noChangeAspect="1"/>
          </p:cNvSpPr>
          <p:nvPr/>
        </p:nvSpPr>
        <p:spPr>
          <a:xfrm>
            <a:off x="9930436" y="3943271"/>
            <a:ext cx="822960" cy="822960"/>
          </a:xfrm>
          <a:prstGeom prst="ellipse">
            <a:avLst/>
          </a:prstGeom>
          <a:solidFill>
            <a:srgbClr val="FFA80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37">
            <a:extLst>
              <a:ext uri="{FF2B5EF4-FFF2-40B4-BE49-F238E27FC236}">
                <a16:creationId xmlns:a16="http://schemas.microsoft.com/office/drawing/2014/main" id="{7C3A64F3-B22A-4EDC-B3BB-1456557AF8DB}"/>
              </a:ext>
            </a:extLst>
          </p:cNvPr>
          <p:cNvSpPr>
            <a:spLocks noChangeAspect="1" noEditPoints="1"/>
          </p:cNvSpPr>
          <p:nvPr/>
        </p:nvSpPr>
        <p:spPr bwMode="auto">
          <a:xfrm>
            <a:off x="1224711" y="415723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41">
            <a:extLst>
              <a:ext uri="{FF2B5EF4-FFF2-40B4-BE49-F238E27FC236}">
                <a16:creationId xmlns:a16="http://schemas.microsoft.com/office/drawing/2014/main" id="{B08C4DA8-8227-4CC2-A192-6A610AC3B546}"/>
              </a:ext>
            </a:extLst>
          </p:cNvPr>
          <p:cNvSpPr>
            <a:spLocks noChangeAspect="1" noEditPoints="1"/>
          </p:cNvSpPr>
          <p:nvPr/>
        </p:nvSpPr>
        <p:spPr bwMode="auto">
          <a:xfrm>
            <a:off x="10106610" y="418355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1">
            <a:extLst>
              <a:ext uri="{FF2B5EF4-FFF2-40B4-BE49-F238E27FC236}">
                <a16:creationId xmlns:a16="http://schemas.microsoft.com/office/drawing/2014/main" id="{90EB2AC1-9EED-458A-9A20-9AC0DDC55B01}"/>
              </a:ext>
            </a:extLst>
          </p:cNvPr>
          <p:cNvSpPr>
            <a:spLocks noChangeAspect="1" noEditPoints="1"/>
          </p:cNvSpPr>
          <p:nvPr/>
        </p:nvSpPr>
        <p:spPr bwMode="auto">
          <a:xfrm>
            <a:off x="3139856" y="527459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Freeform 91">
            <a:extLst>
              <a:ext uri="{FF2B5EF4-FFF2-40B4-BE49-F238E27FC236}">
                <a16:creationId xmlns:a16="http://schemas.microsoft.com/office/drawing/2014/main" id="{83AB0C96-CBEA-4082-9562-8C251F039006}"/>
              </a:ext>
            </a:extLst>
          </p:cNvPr>
          <p:cNvSpPr>
            <a:spLocks noChangeAspect="1" noEditPoints="1"/>
          </p:cNvSpPr>
          <p:nvPr/>
        </p:nvSpPr>
        <p:spPr bwMode="auto">
          <a:xfrm>
            <a:off x="6270115" y="528374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TextBox 16">
            <a:extLst>
              <a:ext uri="{FF2B5EF4-FFF2-40B4-BE49-F238E27FC236}">
                <a16:creationId xmlns:a16="http://schemas.microsoft.com/office/drawing/2014/main" id="{83C79D2D-E1B6-4884-8796-F472CFDAE7E4}"/>
              </a:ext>
            </a:extLst>
          </p:cNvPr>
          <p:cNvSpPr txBox="1"/>
          <p:nvPr/>
        </p:nvSpPr>
        <p:spPr>
          <a:xfrm>
            <a:off x="6864475" y="5009873"/>
            <a:ext cx="2011680" cy="1178784"/>
          </a:xfrm>
          <a:prstGeom prst="rect">
            <a:avLst/>
          </a:prstGeom>
          <a:noFill/>
        </p:spPr>
        <p:txBody>
          <a:bodyPr wrap="square" rtlCol="0">
            <a:spAutoFit/>
          </a:bodyPr>
          <a:lstStyle/>
          <a:p>
            <a:pPr algn="ctr" defTabSz="1219170">
              <a:spcBef>
                <a:spcPct val="20000"/>
              </a:spcBef>
              <a:defRPr/>
            </a:pPr>
            <a:r>
              <a:rPr lang="en-US" sz="1500" dirty="0">
                <a:solidFill>
                  <a:srgbClr val="3EB8CD"/>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p:txBody>
      </p:sp>
      <p:sp>
        <p:nvSpPr>
          <p:cNvPr id="18" name="TextBox 17">
            <a:extLst>
              <a:ext uri="{FF2B5EF4-FFF2-40B4-BE49-F238E27FC236}">
                <a16:creationId xmlns:a16="http://schemas.microsoft.com/office/drawing/2014/main" id="{A8B1C18A-B301-46E3-A3EF-A7D572AB8DBD}"/>
              </a:ext>
            </a:extLst>
          </p:cNvPr>
          <p:cNvSpPr txBox="1"/>
          <p:nvPr/>
        </p:nvSpPr>
        <p:spPr>
          <a:xfrm>
            <a:off x="285497" y="4833581"/>
            <a:ext cx="2193855" cy="1501950"/>
          </a:xfrm>
          <a:prstGeom prst="rect">
            <a:avLst/>
          </a:prstGeom>
          <a:noFill/>
        </p:spPr>
        <p:txBody>
          <a:bodyPr wrap="square" rtlCol="0">
            <a:spAutoFit/>
          </a:bodyPr>
          <a:lstStyle/>
          <a:p>
            <a:pPr algn="ctr" defTabSz="1219170">
              <a:spcBef>
                <a:spcPct val="20000"/>
              </a:spcBef>
              <a:defRPr/>
            </a:pPr>
            <a:r>
              <a:rPr lang="en-US" sz="1500" dirty="0">
                <a:solidFill>
                  <a:srgbClr val="FF2B2A"/>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D160DB48-C93E-4FE4-A9D5-15EE0FAE745F}"/>
              </a:ext>
            </a:extLst>
          </p:cNvPr>
          <p:cNvSpPr txBox="1"/>
          <p:nvPr/>
        </p:nvSpPr>
        <p:spPr>
          <a:xfrm>
            <a:off x="9244988" y="4802160"/>
            <a:ext cx="2193855" cy="1501950"/>
          </a:xfrm>
          <a:prstGeom prst="rect">
            <a:avLst/>
          </a:prstGeom>
          <a:noFill/>
        </p:spPr>
        <p:txBody>
          <a:bodyPr wrap="square" rtlCol="0">
            <a:spAutoFit/>
          </a:bodyPr>
          <a:lstStyle/>
          <a:p>
            <a:pPr algn="ctr" defTabSz="1219170">
              <a:spcBef>
                <a:spcPct val="20000"/>
              </a:spcBef>
              <a:defRPr/>
            </a:pPr>
            <a:r>
              <a:rPr lang="en-US" sz="1500" dirty="0">
                <a:solidFill>
                  <a:srgbClr val="FFA803"/>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5F4BB12-F6E6-4FA3-AB18-8D7FF99710B5}"/>
              </a:ext>
            </a:extLst>
          </p:cNvPr>
          <p:cNvSpPr txBox="1"/>
          <p:nvPr/>
        </p:nvSpPr>
        <p:spPr>
          <a:xfrm>
            <a:off x="3849206" y="5012817"/>
            <a:ext cx="2011680" cy="1178784"/>
          </a:xfrm>
          <a:prstGeom prst="rect">
            <a:avLst/>
          </a:prstGeom>
          <a:noFill/>
        </p:spPr>
        <p:txBody>
          <a:bodyPr wrap="square" rtlCol="0">
            <a:spAutoFit/>
          </a:bodyPr>
          <a:lstStyle/>
          <a:p>
            <a:pPr algn="ctr" defTabSz="1219170">
              <a:spcBef>
                <a:spcPct val="20000"/>
              </a:spcBef>
              <a:defRPr/>
            </a:pPr>
            <a:r>
              <a:rPr lang="en-US" sz="1500" dirty="0">
                <a:solidFill>
                  <a:srgbClr val="85C40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p:txBody>
      </p:sp>
      <p:sp>
        <p:nvSpPr>
          <p:cNvPr id="21" name="TextBox 20">
            <a:extLst>
              <a:ext uri="{FF2B5EF4-FFF2-40B4-BE49-F238E27FC236}">
                <a16:creationId xmlns:a16="http://schemas.microsoft.com/office/drawing/2014/main" id="{CA6ED5D1-E4E8-41E3-9290-85FD878D56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22" name="Picture 21">
            <a:hlinkClick r:id="rId4"/>
            <a:extLst>
              <a:ext uri="{FF2B5EF4-FFF2-40B4-BE49-F238E27FC236}">
                <a16:creationId xmlns:a16="http://schemas.microsoft.com/office/drawing/2014/main" id="{0195BCEB-3460-4D06-8803-6E3F9CBE3F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7111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outVertical)">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9"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750"/>
                                        <p:tgtEl>
                                          <p:spTgt spid="4"/>
                                        </p:tgtEl>
                                      </p:cBhvr>
                                    </p:animEffect>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animEffect transition="in" filter="fade">
                                      <p:cBhvr>
                                        <p:cTn id="32" dur="500"/>
                                        <p:tgtEl>
                                          <p:spTgt spid="9"/>
                                        </p:tgtEl>
                                      </p:cBhvr>
                                    </p:animEffect>
                                  </p:childTnLst>
                                </p:cTn>
                              </p:par>
                            </p:childTnLst>
                          </p:cTn>
                        </p:par>
                        <p:par>
                          <p:cTn id="33" fill="hold">
                            <p:stCondLst>
                              <p:cond delay="3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425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53" presetClass="entr" presetSubtype="16"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500" fill="hold"/>
                                        <p:tgtEl>
                                          <p:spTgt spid="14"/>
                                        </p:tgtEl>
                                        <p:attrNameLst>
                                          <p:attrName>ppt_w</p:attrName>
                                        </p:attrNameLst>
                                      </p:cBhvr>
                                      <p:tavLst>
                                        <p:tav tm="0">
                                          <p:val>
                                            <p:fltVal val="0"/>
                                          </p:val>
                                        </p:tav>
                                        <p:tav tm="100000">
                                          <p:val>
                                            <p:strVal val="#ppt_w"/>
                                          </p:val>
                                        </p:tav>
                                      </p:tavLst>
                                    </p:anim>
                                    <p:anim calcmode="lin" valueType="num">
                                      <p:cBhvr>
                                        <p:cTn id="60" dur="500" fill="hold"/>
                                        <p:tgtEl>
                                          <p:spTgt spid="14"/>
                                        </p:tgtEl>
                                        <p:attrNameLst>
                                          <p:attrName>ppt_h</p:attrName>
                                        </p:attrNameLst>
                                      </p:cBhvr>
                                      <p:tavLst>
                                        <p:tav tm="0">
                                          <p:val>
                                            <p:fltVal val="0"/>
                                          </p:val>
                                        </p:tav>
                                        <p:tav tm="100000">
                                          <p:val>
                                            <p:strVal val="#ppt_h"/>
                                          </p:val>
                                        </p:tav>
                                      </p:tavLst>
                                    </p:anim>
                                    <p:animEffect transition="in" filter="fade">
                                      <p:cBhvr>
                                        <p:cTn id="61" dur="500"/>
                                        <p:tgtEl>
                                          <p:spTgt spid="1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p:cTn id="64" dur="500" fill="hold"/>
                                        <p:tgtEl>
                                          <p:spTgt spid="12"/>
                                        </p:tgtEl>
                                        <p:attrNameLst>
                                          <p:attrName>ppt_w</p:attrName>
                                        </p:attrNameLst>
                                      </p:cBhvr>
                                      <p:tavLst>
                                        <p:tav tm="0">
                                          <p:val>
                                            <p:fltVal val="0"/>
                                          </p:val>
                                        </p:tav>
                                        <p:tav tm="100000">
                                          <p:val>
                                            <p:strVal val="#ppt_w"/>
                                          </p:val>
                                        </p:tav>
                                      </p:tavLst>
                                    </p:anim>
                                    <p:anim calcmode="lin" valueType="num">
                                      <p:cBhvr>
                                        <p:cTn id="65" dur="500" fill="hold"/>
                                        <p:tgtEl>
                                          <p:spTgt spid="12"/>
                                        </p:tgtEl>
                                        <p:attrNameLst>
                                          <p:attrName>ppt_h</p:attrName>
                                        </p:attrNameLst>
                                      </p:cBhvr>
                                      <p:tavLst>
                                        <p:tav tm="0">
                                          <p:val>
                                            <p:fltVal val="0"/>
                                          </p:val>
                                        </p:tav>
                                        <p:tav tm="100000">
                                          <p:val>
                                            <p:strVal val="#ppt_h"/>
                                          </p:val>
                                        </p:tav>
                                      </p:tavLst>
                                    </p:anim>
                                    <p:animEffect transition="in" filter="fade">
                                      <p:cBhvr>
                                        <p:cTn id="66" dur="500"/>
                                        <p:tgtEl>
                                          <p:spTgt spid="12"/>
                                        </p:tgtEl>
                                      </p:cBhvr>
                                    </p:animEffect>
                                  </p:childTnLst>
                                </p:cTn>
                              </p:par>
                            </p:childTnLst>
                          </p:cTn>
                        </p:par>
                        <p:par>
                          <p:cTn id="67" fill="hold">
                            <p:stCondLst>
                              <p:cond delay="6250"/>
                            </p:stCondLst>
                            <p:childTnLst>
                              <p:par>
                                <p:cTn id="68" presetID="42" presetClass="entr" presetSubtype="0" fill="hold" grpId="0" nodeType="after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250"/>
                            </p:stCondLst>
                            <p:childTnLst>
                              <p:par>
                                <p:cTn id="74" presetID="53" presetClass="entr" presetSubtype="16"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 calcmode="lin" valueType="num">
                                      <p:cBhvr>
                                        <p:cTn id="76" dur="500" fill="hold"/>
                                        <p:tgtEl>
                                          <p:spTgt spid="15"/>
                                        </p:tgtEl>
                                        <p:attrNameLst>
                                          <p:attrName>ppt_w</p:attrName>
                                        </p:attrNameLst>
                                      </p:cBhvr>
                                      <p:tavLst>
                                        <p:tav tm="0">
                                          <p:val>
                                            <p:fltVal val="0"/>
                                          </p:val>
                                        </p:tav>
                                        <p:tav tm="100000">
                                          <p:val>
                                            <p:strVal val="#ppt_w"/>
                                          </p:val>
                                        </p:tav>
                                      </p:tavLst>
                                    </p:anim>
                                    <p:anim calcmode="lin" valueType="num">
                                      <p:cBhvr>
                                        <p:cTn id="77" dur="500" fill="hold"/>
                                        <p:tgtEl>
                                          <p:spTgt spid="15"/>
                                        </p:tgtEl>
                                        <p:attrNameLst>
                                          <p:attrName>ppt_h</p:attrName>
                                        </p:attrNameLst>
                                      </p:cBhvr>
                                      <p:tavLst>
                                        <p:tav tm="0">
                                          <p:val>
                                            <p:fltVal val="0"/>
                                          </p:val>
                                        </p:tav>
                                        <p:tav tm="100000">
                                          <p:val>
                                            <p:strVal val="#ppt_h"/>
                                          </p:val>
                                        </p:tav>
                                      </p:tavLst>
                                    </p:anim>
                                    <p:animEffect transition="in" filter="fade">
                                      <p:cBhvr>
                                        <p:cTn id="78" dur="500"/>
                                        <p:tgtEl>
                                          <p:spTgt spid="15"/>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0"/>
                                        </p:tgtEl>
                                        <p:attrNameLst>
                                          <p:attrName>style.visibility</p:attrName>
                                        </p:attrNameLst>
                                      </p:cBhvr>
                                      <p:to>
                                        <p:strVal val="visible"/>
                                      </p:to>
                                    </p:set>
                                    <p:anim calcmode="lin" valueType="num">
                                      <p:cBhvr>
                                        <p:cTn id="81" dur="500" fill="hold"/>
                                        <p:tgtEl>
                                          <p:spTgt spid="10"/>
                                        </p:tgtEl>
                                        <p:attrNameLst>
                                          <p:attrName>ppt_w</p:attrName>
                                        </p:attrNameLst>
                                      </p:cBhvr>
                                      <p:tavLst>
                                        <p:tav tm="0">
                                          <p:val>
                                            <p:fltVal val="0"/>
                                          </p:val>
                                        </p:tav>
                                        <p:tav tm="100000">
                                          <p:val>
                                            <p:strVal val="#ppt_w"/>
                                          </p:val>
                                        </p:tav>
                                      </p:tavLst>
                                    </p:anim>
                                    <p:anim calcmode="lin" valueType="num">
                                      <p:cBhvr>
                                        <p:cTn id="82" dur="500" fill="hold"/>
                                        <p:tgtEl>
                                          <p:spTgt spid="10"/>
                                        </p:tgtEl>
                                        <p:attrNameLst>
                                          <p:attrName>ppt_h</p:attrName>
                                        </p:attrNameLst>
                                      </p:cBhvr>
                                      <p:tavLst>
                                        <p:tav tm="0">
                                          <p:val>
                                            <p:fltVal val="0"/>
                                          </p:val>
                                        </p:tav>
                                        <p:tav tm="100000">
                                          <p:val>
                                            <p:strVal val="#ppt_h"/>
                                          </p:val>
                                        </p:tav>
                                      </p:tavLst>
                                    </p:anim>
                                    <p:animEffect transition="in" filter="fade">
                                      <p:cBhvr>
                                        <p:cTn id="83" dur="500"/>
                                        <p:tgtEl>
                                          <p:spTgt spid="10"/>
                                        </p:tgtEl>
                                      </p:cBhvr>
                                    </p:animEffect>
                                  </p:childTnLst>
                                </p:cTn>
                              </p:par>
                            </p:childTnLst>
                          </p:cTn>
                        </p:par>
                        <p:par>
                          <p:cTn id="84" fill="hold">
                            <p:stCondLst>
                              <p:cond delay="7750"/>
                            </p:stCondLst>
                            <p:childTnLst>
                              <p:par>
                                <p:cTn id="85" presetID="42" presetClass="entr" presetSubtype="0" fill="hold" grpId="0" nodeType="after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1000"/>
                                        <p:tgtEl>
                                          <p:spTgt spid="19"/>
                                        </p:tgtEl>
                                      </p:cBhvr>
                                    </p:animEffect>
                                    <p:anim calcmode="lin" valueType="num">
                                      <p:cBhvr>
                                        <p:cTn id="88" dur="1000" fill="hold"/>
                                        <p:tgtEl>
                                          <p:spTgt spid="19"/>
                                        </p:tgtEl>
                                        <p:attrNameLst>
                                          <p:attrName>ppt_x</p:attrName>
                                        </p:attrNameLst>
                                      </p:cBhvr>
                                      <p:tavLst>
                                        <p:tav tm="0">
                                          <p:val>
                                            <p:strVal val="#ppt_x"/>
                                          </p:val>
                                        </p:tav>
                                        <p:tav tm="100000">
                                          <p:val>
                                            <p:strVal val="#ppt_x"/>
                                          </p:val>
                                        </p:tav>
                                      </p:tavLst>
                                    </p:anim>
                                    <p:anim calcmode="lin" valueType="num">
                                      <p:cBhvr>
                                        <p:cTn id="8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P spid="13" grpId="0" animBg="1"/>
      <p:bldP spid="14" grpId="0" animBg="1"/>
      <p:bldP spid="15" grpId="0" animBg="1"/>
      <p:bldP spid="9" grpId="0" animBg="1"/>
      <p:bldP spid="10" grpId="0" animBg="1"/>
      <p:bldP spid="11" grpId="0" animBg="1"/>
      <p:bldP spid="12" grpId="0" animBg="1"/>
      <p:bldP spid="17" grpId="0"/>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1752</TotalTime>
  <Words>1286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2019-01-01T22:32:19Z</dcterms:modified>
</cp:coreProperties>
</file>