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06599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94D0E351-4D1A-414B-83D5-A7F29D56FB2B}"/>
              </a:ext>
            </a:extLst>
          </p:cNvPr>
          <p:cNvSpPr/>
          <p:nvPr/>
        </p:nvSpPr>
        <p:spPr>
          <a:xfrm>
            <a:off x="1045284" y="1444522"/>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EE07CAFB-288F-4611-964A-0FCC2B6DB956}"/>
              </a:ext>
            </a:extLst>
          </p:cNvPr>
          <p:cNvSpPr/>
          <p:nvPr/>
        </p:nvSpPr>
        <p:spPr>
          <a:xfrm>
            <a:off x="1045284" y="2883054"/>
            <a:ext cx="945965" cy="3087446"/>
          </a:xfrm>
          <a:prstGeom prst="roundRect">
            <a:avLst/>
          </a:prstGeom>
          <a:solidFill>
            <a:srgbClr val="FE4A1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E6547563-55DD-485A-AF47-328A938BA326}"/>
              </a:ext>
            </a:extLst>
          </p:cNvPr>
          <p:cNvSpPr/>
          <p:nvPr/>
        </p:nvSpPr>
        <p:spPr>
          <a:xfrm>
            <a:off x="1045283"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Rounded Corners 25">
            <a:extLst>
              <a:ext uri="{FF2B5EF4-FFF2-40B4-BE49-F238E27FC236}">
                <a16:creationId xmlns:a16="http://schemas.microsoft.com/office/drawing/2014/main" id="{D8ADE882-F607-41A5-8F2A-9DA1BF4E2928}"/>
              </a:ext>
            </a:extLst>
          </p:cNvPr>
          <p:cNvSpPr/>
          <p:nvPr/>
        </p:nvSpPr>
        <p:spPr>
          <a:xfrm>
            <a:off x="2294964" y="1444522"/>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Rounded Corners 26">
            <a:extLst>
              <a:ext uri="{FF2B5EF4-FFF2-40B4-BE49-F238E27FC236}">
                <a16:creationId xmlns:a16="http://schemas.microsoft.com/office/drawing/2014/main" id="{2DCAD7EB-553F-4BF8-A090-EA3F464084A1}"/>
              </a:ext>
            </a:extLst>
          </p:cNvPr>
          <p:cNvSpPr/>
          <p:nvPr/>
        </p:nvSpPr>
        <p:spPr>
          <a:xfrm>
            <a:off x="2294964" y="3937298"/>
            <a:ext cx="945965" cy="2033201"/>
          </a:xfrm>
          <a:prstGeom prst="roundRect">
            <a:avLst/>
          </a:prstGeom>
          <a:solidFill>
            <a:srgbClr val="5C9A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5D0C2C3A-8A30-42B9-832C-C9DC384548C4}"/>
              </a:ext>
            </a:extLst>
          </p:cNvPr>
          <p:cNvSpPr/>
          <p:nvPr/>
        </p:nvSpPr>
        <p:spPr>
          <a:xfrm>
            <a:off x="2294963"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Rounded Corners 29">
            <a:extLst>
              <a:ext uri="{FF2B5EF4-FFF2-40B4-BE49-F238E27FC236}">
                <a16:creationId xmlns:a16="http://schemas.microsoft.com/office/drawing/2014/main" id="{F2EAEC91-85FA-46F5-90D8-555A3017AB27}"/>
              </a:ext>
            </a:extLst>
          </p:cNvPr>
          <p:cNvSpPr/>
          <p:nvPr/>
        </p:nvSpPr>
        <p:spPr>
          <a:xfrm>
            <a:off x="3544644" y="1444522"/>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Rounded Corners 30">
            <a:extLst>
              <a:ext uri="{FF2B5EF4-FFF2-40B4-BE49-F238E27FC236}">
                <a16:creationId xmlns:a16="http://schemas.microsoft.com/office/drawing/2014/main" id="{07A2AA28-1823-45E5-B97C-A11939F94102}"/>
              </a:ext>
            </a:extLst>
          </p:cNvPr>
          <p:cNvSpPr/>
          <p:nvPr/>
        </p:nvSpPr>
        <p:spPr>
          <a:xfrm>
            <a:off x="3544644" y="3334870"/>
            <a:ext cx="945965" cy="2635629"/>
          </a:xfrm>
          <a:prstGeom prst="roundRect">
            <a:avLst/>
          </a:pr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3C073615-31C4-460D-BF88-4D8EDF7038E3}"/>
              </a:ext>
            </a:extLst>
          </p:cNvPr>
          <p:cNvSpPr/>
          <p:nvPr/>
        </p:nvSpPr>
        <p:spPr>
          <a:xfrm>
            <a:off x="3544643"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F8C9573E-724E-423A-8506-435D175D5AB9}"/>
              </a:ext>
            </a:extLst>
          </p:cNvPr>
          <p:cNvSpPr/>
          <p:nvPr/>
        </p:nvSpPr>
        <p:spPr>
          <a:xfrm>
            <a:off x="4794324" y="1440854"/>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a16="http://schemas.microsoft.com/office/drawing/2014/main" id="{391F8CD5-EFCE-4579-883A-8691FFC49600}"/>
              </a:ext>
            </a:extLst>
          </p:cNvPr>
          <p:cNvSpPr/>
          <p:nvPr/>
        </p:nvSpPr>
        <p:spPr>
          <a:xfrm>
            <a:off x="4794324" y="4184724"/>
            <a:ext cx="945965" cy="1782107"/>
          </a:xfrm>
          <a:prstGeom prst="roundRect">
            <a:avLst/>
          </a:prstGeom>
          <a:solidFill>
            <a:srgbClr val="7A7A7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97775244-2402-4F8A-9D0E-E721DA796127}"/>
              </a:ext>
            </a:extLst>
          </p:cNvPr>
          <p:cNvSpPr/>
          <p:nvPr/>
        </p:nvSpPr>
        <p:spPr>
          <a:xfrm>
            <a:off x="4794323" y="2169382"/>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E2B8C0D0-57B6-4D00-B9EF-CC7380A889FA}"/>
              </a:ext>
            </a:extLst>
          </p:cNvPr>
          <p:cNvSpPr/>
          <p:nvPr/>
        </p:nvSpPr>
        <p:spPr>
          <a:xfrm>
            <a:off x="6044004" y="1440854"/>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ACFCE7BA-CD4B-46E4-99A3-EFAA79EFFC6A}"/>
              </a:ext>
            </a:extLst>
          </p:cNvPr>
          <p:cNvSpPr/>
          <p:nvPr/>
        </p:nvSpPr>
        <p:spPr>
          <a:xfrm>
            <a:off x="6044004" y="2416969"/>
            <a:ext cx="945965" cy="3549863"/>
          </a:xfrm>
          <a:prstGeom prst="roundRect">
            <a:avLst/>
          </a:prstGeom>
          <a:solidFill>
            <a:srgbClr val="93939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D9B08964-1897-4E15-9E6C-B99E25D4221F}"/>
              </a:ext>
            </a:extLst>
          </p:cNvPr>
          <p:cNvSpPr/>
          <p:nvPr/>
        </p:nvSpPr>
        <p:spPr>
          <a:xfrm>
            <a:off x="6044003" y="2169382"/>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Rounded Corners 41">
            <a:extLst>
              <a:ext uri="{FF2B5EF4-FFF2-40B4-BE49-F238E27FC236}">
                <a16:creationId xmlns:a16="http://schemas.microsoft.com/office/drawing/2014/main" id="{76862462-8FB8-4FA1-A5AB-68C36718416A}"/>
              </a:ext>
            </a:extLst>
          </p:cNvPr>
          <p:cNvSpPr/>
          <p:nvPr/>
        </p:nvSpPr>
        <p:spPr>
          <a:xfrm>
            <a:off x="7293684" y="1440854"/>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Rounded Corners 42">
            <a:extLst>
              <a:ext uri="{FF2B5EF4-FFF2-40B4-BE49-F238E27FC236}">
                <a16:creationId xmlns:a16="http://schemas.microsoft.com/office/drawing/2014/main" id="{94AFAE8C-12E5-43E9-B913-DF8638934D7A}"/>
              </a:ext>
            </a:extLst>
          </p:cNvPr>
          <p:cNvSpPr/>
          <p:nvPr/>
        </p:nvSpPr>
        <p:spPr>
          <a:xfrm>
            <a:off x="7293684" y="3485478"/>
            <a:ext cx="945965" cy="2481354"/>
          </a:xfrm>
          <a:prstGeom prst="roundRect">
            <a:avLst/>
          </a:prstGeom>
          <a:solidFill>
            <a:srgbClr val="BFBFB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CC0CB371-B0CE-4708-A1FA-CB38D93D7529}"/>
              </a:ext>
            </a:extLst>
          </p:cNvPr>
          <p:cNvSpPr/>
          <p:nvPr/>
        </p:nvSpPr>
        <p:spPr>
          <a:xfrm>
            <a:off x="7293683" y="2169382"/>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27F5B126-91EC-439E-B354-33572A0429F1}"/>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46" name="TextBox 45">
            <a:extLst>
              <a:ext uri="{FF2B5EF4-FFF2-40B4-BE49-F238E27FC236}">
                <a16:creationId xmlns:a16="http://schemas.microsoft.com/office/drawing/2014/main" id="{15A68384-42F0-42B9-9D62-FCDB0ECD4866}"/>
              </a:ext>
            </a:extLst>
          </p:cNvPr>
          <p:cNvSpPr txBox="1"/>
          <p:nvPr/>
        </p:nvSpPr>
        <p:spPr>
          <a:xfrm>
            <a:off x="8941827" y="2416969"/>
            <a:ext cx="2823785" cy="3631763"/>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sp>
        <p:nvSpPr>
          <p:cNvPr id="47" name="TextBox 46">
            <a:extLst>
              <a:ext uri="{FF2B5EF4-FFF2-40B4-BE49-F238E27FC236}">
                <a16:creationId xmlns:a16="http://schemas.microsoft.com/office/drawing/2014/main" id="{D5A0BF25-BAE2-42E5-AFDA-2BD293C52F8C}"/>
              </a:ext>
            </a:extLst>
          </p:cNvPr>
          <p:cNvSpPr txBox="1"/>
          <p:nvPr/>
        </p:nvSpPr>
        <p:spPr>
          <a:xfrm>
            <a:off x="1045285" y="1558230"/>
            <a:ext cx="945964" cy="384721"/>
          </a:xfrm>
          <a:prstGeom prst="rect">
            <a:avLst/>
          </a:prstGeom>
          <a:noFill/>
        </p:spPr>
        <p:txBody>
          <a:bodyPr wrap="square" rtlCol="0">
            <a:spAutoFit/>
          </a:bodyPr>
          <a:lstStyle/>
          <a:p>
            <a:pPr algn="ctr"/>
            <a:r>
              <a:rPr lang="en-US" sz="1900" dirty="0">
                <a:solidFill>
                  <a:schemeClr val="bg1"/>
                </a:solidFill>
              </a:rPr>
              <a:t>$1,234</a:t>
            </a:r>
          </a:p>
        </p:txBody>
      </p:sp>
      <p:sp>
        <p:nvSpPr>
          <p:cNvPr id="48" name="TextBox 47">
            <a:extLst>
              <a:ext uri="{FF2B5EF4-FFF2-40B4-BE49-F238E27FC236}">
                <a16:creationId xmlns:a16="http://schemas.microsoft.com/office/drawing/2014/main" id="{459D01AD-2ED7-4BFC-B1C0-FD366435FA83}"/>
              </a:ext>
            </a:extLst>
          </p:cNvPr>
          <p:cNvSpPr txBox="1"/>
          <p:nvPr/>
        </p:nvSpPr>
        <p:spPr>
          <a:xfrm>
            <a:off x="2294963" y="1558230"/>
            <a:ext cx="945964" cy="384721"/>
          </a:xfrm>
          <a:prstGeom prst="rect">
            <a:avLst/>
          </a:prstGeom>
          <a:noFill/>
        </p:spPr>
        <p:txBody>
          <a:bodyPr wrap="square" rtlCol="0">
            <a:spAutoFit/>
          </a:bodyPr>
          <a:lstStyle/>
          <a:p>
            <a:pPr algn="ctr"/>
            <a:r>
              <a:rPr lang="en-US" sz="1900" dirty="0">
                <a:solidFill>
                  <a:schemeClr val="bg1"/>
                </a:solidFill>
              </a:rPr>
              <a:t>$587</a:t>
            </a:r>
          </a:p>
        </p:txBody>
      </p:sp>
      <p:sp>
        <p:nvSpPr>
          <p:cNvPr id="49" name="TextBox 48">
            <a:extLst>
              <a:ext uri="{FF2B5EF4-FFF2-40B4-BE49-F238E27FC236}">
                <a16:creationId xmlns:a16="http://schemas.microsoft.com/office/drawing/2014/main" id="{01747BC1-84CB-4B12-9F4E-A56187E150BE}"/>
              </a:ext>
            </a:extLst>
          </p:cNvPr>
          <p:cNvSpPr txBox="1"/>
          <p:nvPr/>
        </p:nvSpPr>
        <p:spPr>
          <a:xfrm>
            <a:off x="3544642" y="1553219"/>
            <a:ext cx="945964" cy="384721"/>
          </a:xfrm>
          <a:prstGeom prst="rect">
            <a:avLst/>
          </a:prstGeom>
          <a:noFill/>
        </p:spPr>
        <p:txBody>
          <a:bodyPr wrap="square" rtlCol="0">
            <a:spAutoFit/>
          </a:bodyPr>
          <a:lstStyle/>
          <a:p>
            <a:pPr algn="ctr"/>
            <a:r>
              <a:rPr lang="en-US" sz="1900" dirty="0">
                <a:solidFill>
                  <a:schemeClr val="bg1"/>
                </a:solidFill>
              </a:rPr>
              <a:t>$824</a:t>
            </a:r>
          </a:p>
        </p:txBody>
      </p:sp>
      <p:sp>
        <p:nvSpPr>
          <p:cNvPr id="50" name="TextBox 49">
            <a:extLst>
              <a:ext uri="{FF2B5EF4-FFF2-40B4-BE49-F238E27FC236}">
                <a16:creationId xmlns:a16="http://schemas.microsoft.com/office/drawing/2014/main" id="{2D52B303-73DA-463A-9A05-079EE60CEF9B}"/>
              </a:ext>
            </a:extLst>
          </p:cNvPr>
          <p:cNvSpPr txBox="1"/>
          <p:nvPr/>
        </p:nvSpPr>
        <p:spPr>
          <a:xfrm>
            <a:off x="4794319" y="1562256"/>
            <a:ext cx="945964" cy="384721"/>
          </a:xfrm>
          <a:prstGeom prst="rect">
            <a:avLst/>
          </a:prstGeom>
          <a:noFill/>
        </p:spPr>
        <p:txBody>
          <a:bodyPr wrap="square" rtlCol="0">
            <a:spAutoFit/>
          </a:bodyPr>
          <a:lstStyle/>
          <a:p>
            <a:pPr algn="ctr"/>
            <a:r>
              <a:rPr lang="en-US" sz="1900" dirty="0">
                <a:solidFill>
                  <a:schemeClr val="bg1"/>
                </a:solidFill>
              </a:rPr>
              <a:t>$487</a:t>
            </a:r>
          </a:p>
        </p:txBody>
      </p:sp>
      <p:sp>
        <p:nvSpPr>
          <p:cNvPr id="51" name="TextBox 50">
            <a:extLst>
              <a:ext uri="{FF2B5EF4-FFF2-40B4-BE49-F238E27FC236}">
                <a16:creationId xmlns:a16="http://schemas.microsoft.com/office/drawing/2014/main" id="{38D87735-86B5-4EFB-BC83-15D71D36C877}"/>
              </a:ext>
            </a:extLst>
          </p:cNvPr>
          <p:cNvSpPr txBox="1"/>
          <p:nvPr/>
        </p:nvSpPr>
        <p:spPr>
          <a:xfrm>
            <a:off x="6043993" y="1574734"/>
            <a:ext cx="945964" cy="384721"/>
          </a:xfrm>
          <a:prstGeom prst="rect">
            <a:avLst/>
          </a:prstGeom>
          <a:noFill/>
        </p:spPr>
        <p:txBody>
          <a:bodyPr wrap="square" rtlCol="0">
            <a:spAutoFit/>
          </a:bodyPr>
          <a:lstStyle/>
          <a:p>
            <a:pPr algn="ctr"/>
            <a:r>
              <a:rPr lang="en-US" sz="1900" dirty="0">
                <a:solidFill>
                  <a:schemeClr val="bg1"/>
                </a:solidFill>
              </a:rPr>
              <a:t>$1,420</a:t>
            </a:r>
          </a:p>
        </p:txBody>
      </p:sp>
      <p:sp>
        <p:nvSpPr>
          <p:cNvPr id="52" name="TextBox 51">
            <a:extLst>
              <a:ext uri="{FF2B5EF4-FFF2-40B4-BE49-F238E27FC236}">
                <a16:creationId xmlns:a16="http://schemas.microsoft.com/office/drawing/2014/main" id="{48279314-641D-4906-9C6B-5EDF1DC0F750}"/>
              </a:ext>
            </a:extLst>
          </p:cNvPr>
          <p:cNvSpPr txBox="1"/>
          <p:nvPr/>
        </p:nvSpPr>
        <p:spPr>
          <a:xfrm>
            <a:off x="7293661" y="1558229"/>
            <a:ext cx="945964" cy="384721"/>
          </a:xfrm>
          <a:prstGeom prst="rect">
            <a:avLst/>
          </a:prstGeom>
          <a:noFill/>
        </p:spPr>
        <p:txBody>
          <a:bodyPr wrap="square" rtlCol="0">
            <a:spAutoFit/>
          </a:bodyPr>
          <a:lstStyle/>
          <a:p>
            <a:pPr algn="ctr"/>
            <a:r>
              <a:rPr lang="en-US" sz="1900" dirty="0">
                <a:solidFill>
                  <a:schemeClr val="bg1"/>
                </a:solidFill>
              </a:rPr>
              <a:t>$982</a:t>
            </a:r>
          </a:p>
        </p:txBody>
      </p:sp>
      <p:sp>
        <p:nvSpPr>
          <p:cNvPr id="53" name="Freeform 145">
            <a:extLst>
              <a:ext uri="{FF2B5EF4-FFF2-40B4-BE49-F238E27FC236}">
                <a16:creationId xmlns:a16="http://schemas.microsoft.com/office/drawing/2014/main" id="{CE08FFB1-73DA-48DC-A8C9-7759706898AD}"/>
              </a:ext>
            </a:extLst>
          </p:cNvPr>
          <p:cNvSpPr>
            <a:spLocks noEditPoints="1"/>
          </p:cNvSpPr>
          <p:nvPr/>
        </p:nvSpPr>
        <p:spPr bwMode="auto">
          <a:xfrm>
            <a:off x="3852372" y="5943435"/>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rgbClr val="44546B"/>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54" name="Группа 298">
            <a:extLst>
              <a:ext uri="{FF2B5EF4-FFF2-40B4-BE49-F238E27FC236}">
                <a16:creationId xmlns:a16="http://schemas.microsoft.com/office/drawing/2014/main" id="{29174C57-80E1-4009-93CC-BCCBFF75A18A}"/>
              </a:ext>
            </a:extLst>
          </p:cNvPr>
          <p:cNvGrpSpPr/>
          <p:nvPr/>
        </p:nvGrpSpPr>
        <p:grpSpPr>
          <a:xfrm>
            <a:off x="5070593" y="5926560"/>
            <a:ext cx="393416" cy="391274"/>
            <a:chOff x="5848350" y="3192463"/>
            <a:chExt cx="2041525" cy="2030413"/>
          </a:xfrm>
          <a:solidFill>
            <a:srgbClr val="7A7A7A"/>
          </a:solidFill>
          <a:effectLst>
            <a:outerShdw blurRad="63500" sx="102000" sy="102000" algn="ctr" rotWithShape="0">
              <a:prstClr val="black">
                <a:alpha val="40000"/>
              </a:prstClr>
            </a:outerShdw>
          </a:effectLst>
        </p:grpSpPr>
        <p:sp>
          <p:nvSpPr>
            <p:cNvPr id="55" name="Freeform 266">
              <a:extLst>
                <a:ext uri="{FF2B5EF4-FFF2-40B4-BE49-F238E27FC236}">
                  <a16:creationId xmlns:a16="http://schemas.microsoft.com/office/drawing/2014/main" id="{FA021755-0BD3-41D6-89AA-ABE80D5485A4}"/>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267">
              <a:extLst>
                <a:ext uri="{FF2B5EF4-FFF2-40B4-BE49-F238E27FC236}">
                  <a16:creationId xmlns:a16="http://schemas.microsoft.com/office/drawing/2014/main" id="{D97C573C-BD13-48EB-B619-A720656C7BA3}"/>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7" name="Группа 314">
            <a:extLst>
              <a:ext uri="{FF2B5EF4-FFF2-40B4-BE49-F238E27FC236}">
                <a16:creationId xmlns:a16="http://schemas.microsoft.com/office/drawing/2014/main" id="{99750A9E-B32C-4F75-B6C2-FB18A257124C}"/>
              </a:ext>
            </a:extLst>
          </p:cNvPr>
          <p:cNvGrpSpPr/>
          <p:nvPr/>
        </p:nvGrpSpPr>
        <p:grpSpPr>
          <a:xfrm>
            <a:off x="6305359" y="5939853"/>
            <a:ext cx="407827" cy="398708"/>
            <a:chOff x="5829300" y="3186113"/>
            <a:chExt cx="2555875" cy="2498725"/>
          </a:xfrm>
          <a:solidFill>
            <a:srgbClr val="939393"/>
          </a:solidFill>
          <a:effectLst>
            <a:outerShdw blurRad="63500" sx="102000" sy="102000" algn="ctr" rotWithShape="0">
              <a:prstClr val="black">
                <a:alpha val="40000"/>
              </a:prstClr>
            </a:outerShdw>
          </a:effectLst>
        </p:grpSpPr>
        <p:sp>
          <p:nvSpPr>
            <p:cNvPr id="58" name="Freeform 279">
              <a:extLst>
                <a:ext uri="{FF2B5EF4-FFF2-40B4-BE49-F238E27FC236}">
                  <a16:creationId xmlns:a16="http://schemas.microsoft.com/office/drawing/2014/main" id="{2C00EB15-603A-4E63-BE76-F7F7E37483DC}"/>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9" name="Freeform 280">
              <a:extLst>
                <a:ext uri="{FF2B5EF4-FFF2-40B4-BE49-F238E27FC236}">
                  <a16:creationId xmlns:a16="http://schemas.microsoft.com/office/drawing/2014/main" id="{D9CC02AA-AEB0-4443-9C33-D2C646FF63F3}"/>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0" name="Freeform 281">
              <a:extLst>
                <a:ext uri="{FF2B5EF4-FFF2-40B4-BE49-F238E27FC236}">
                  <a16:creationId xmlns:a16="http://schemas.microsoft.com/office/drawing/2014/main" id="{D56E85D2-73EC-4719-94F2-8D3DF07819C2}"/>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1" name="Freeform 286">
            <a:extLst>
              <a:ext uri="{FF2B5EF4-FFF2-40B4-BE49-F238E27FC236}">
                <a16:creationId xmlns:a16="http://schemas.microsoft.com/office/drawing/2014/main" id="{6931244E-73F3-4A35-800A-ABFCAC8620C3}"/>
              </a:ext>
            </a:extLst>
          </p:cNvPr>
          <p:cNvSpPr>
            <a:spLocks noEditPoints="1"/>
          </p:cNvSpPr>
          <p:nvPr/>
        </p:nvSpPr>
        <p:spPr bwMode="auto">
          <a:xfrm>
            <a:off x="7570208" y="5926560"/>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rgbClr val="BFBFBF"/>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62" name="Группа 365">
            <a:extLst>
              <a:ext uri="{FF2B5EF4-FFF2-40B4-BE49-F238E27FC236}">
                <a16:creationId xmlns:a16="http://schemas.microsoft.com/office/drawing/2014/main" id="{51953E6B-0856-4372-882A-E26857D04CC9}"/>
              </a:ext>
            </a:extLst>
          </p:cNvPr>
          <p:cNvGrpSpPr/>
          <p:nvPr/>
        </p:nvGrpSpPr>
        <p:grpSpPr>
          <a:xfrm>
            <a:off x="1282275" y="5966831"/>
            <a:ext cx="471981" cy="394107"/>
            <a:chOff x="5824538" y="3263900"/>
            <a:chExt cx="3636963" cy="3036887"/>
          </a:xfrm>
          <a:solidFill>
            <a:srgbClr val="FE4A1E"/>
          </a:solidFill>
          <a:effectLst>
            <a:outerShdw blurRad="63500" sx="102000" sy="102000" algn="ctr" rotWithShape="0">
              <a:prstClr val="black">
                <a:alpha val="40000"/>
              </a:prstClr>
            </a:outerShdw>
          </a:effectLst>
        </p:grpSpPr>
        <p:sp>
          <p:nvSpPr>
            <p:cNvPr id="63" name="Freeform 326">
              <a:extLst>
                <a:ext uri="{FF2B5EF4-FFF2-40B4-BE49-F238E27FC236}">
                  <a16:creationId xmlns:a16="http://schemas.microsoft.com/office/drawing/2014/main" id="{C389DC98-8E37-46F8-A545-D36A1D277346}"/>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4" name="Freeform 327">
              <a:extLst>
                <a:ext uri="{FF2B5EF4-FFF2-40B4-BE49-F238E27FC236}">
                  <a16:creationId xmlns:a16="http://schemas.microsoft.com/office/drawing/2014/main" id="{FF1A6286-8B9F-4ED6-B7C6-85A8F245B17E}"/>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65" name="Группа 379">
            <a:extLst>
              <a:ext uri="{FF2B5EF4-FFF2-40B4-BE49-F238E27FC236}">
                <a16:creationId xmlns:a16="http://schemas.microsoft.com/office/drawing/2014/main" id="{A4C102BA-EDBB-4E98-95BF-E430BB47B690}"/>
              </a:ext>
            </a:extLst>
          </p:cNvPr>
          <p:cNvGrpSpPr/>
          <p:nvPr/>
        </p:nvGrpSpPr>
        <p:grpSpPr>
          <a:xfrm>
            <a:off x="2506599" y="5966831"/>
            <a:ext cx="432796" cy="389252"/>
            <a:chOff x="5834063" y="3221038"/>
            <a:chExt cx="2335212" cy="2100262"/>
          </a:xfrm>
          <a:solidFill>
            <a:srgbClr val="5C9AD3"/>
          </a:solidFill>
          <a:effectLst>
            <a:outerShdw blurRad="63500" sx="102000" sy="102000" algn="ctr" rotWithShape="0">
              <a:prstClr val="black">
                <a:alpha val="40000"/>
              </a:prstClr>
            </a:outerShdw>
          </a:effectLst>
        </p:grpSpPr>
        <p:sp>
          <p:nvSpPr>
            <p:cNvPr id="66" name="Freeform 337">
              <a:extLst>
                <a:ext uri="{FF2B5EF4-FFF2-40B4-BE49-F238E27FC236}">
                  <a16:creationId xmlns:a16="http://schemas.microsoft.com/office/drawing/2014/main" id="{36A69E53-7BD5-4216-985F-F13F89EF92E1}"/>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7" name="Freeform 338">
              <a:extLst>
                <a:ext uri="{FF2B5EF4-FFF2-40B4-BE49-F238E27FC236}">
                  <a16:creationId xmlns:a16="http://schemas.microsoft.com/office/drawing/2014/main" id="{4A2AE7E5-0CAF-4262-B7BC-C3F6E4C2AB44}"/>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8" name="Freeform 339">
              <a:extLst>
                <a:ext uri="{FF2B5EF4-FFF2-40B4-BE49-F238E27FC236}">
                  <a16:creationId xmlns:a16="http://schemas.microsoft.com/office/drawing/2014/main" id="{6F31AD05-B3F1-4D98-910F-A560BF871188}"/>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9" name="Freeform 340">
              <a:extLst>
                <a:ext uri="{FF2B5EF4-FFF2-40B4-BE49-F238E27FC236}">
                  <a16:creationId xmlns:a16="http://schemas.microsoft.com/office/drawing/2014/main" id="{8BD5BA46-5A0B-4202-AE92-BA5E607D2C33}"/>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70" name="Picture 69">
            <a:hlinkClick r:id="rId2"/>
            <a:extLst>
              <a:ext uri="{FF2B5EF4-FFF2-40B4-BE49-F238E27FC236}">
                <a16:creationId xmlns:a16="http://schemas.microsoft.com/office/drawing/2014/main" id="{7D383B82-7953-4EEE-92E0-6C7BA9C348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164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fade">
                                      <p:cBhvr>
                                        <p:cTn id="11" dur="1000"/>
                                        <p:tgtEl>
                                          <p:spTgt spid="46"/>
                                        </p:tgtEl>
                                      </p:cBhvr>
                                    </p:animEffect>
                                    <p:anim calcmode="lin" valueType="num">
                                      <p:cBhvr>
                                        <p:cTn id="12" dur="1000" fill="hold"/>
                                        <p:tgtEl>
                                          <p:spTgt spid="46"/>
                                        </p:tgtEl>
                                        <p:attrNameLst>
                                          <p:attrName>ppt_x</p:attrName>
                                        </p:attrNameLst>
                                      </p:cBhvr>
                                      <p:tavLst>
                                        <p:tav tm="0">
                                          <p:val>
                                            <p:strVal val="#ppt_x"/>
                                          </p:val>
                                        </p:tav>
                                        <p:tav tm="100000">
                                          <p:val>
                                            <p:strVal val="#ppt_x"/>
                                          </p:val>
                                        </p:tav>
                                      </p:tavLst>
                                    </p:anim>
                                    <p:anim calcmode="lin" valueType="num">
                                      <p:cBhvr>
                                        <p:cTn id="13" dur="1000" fill="hold"/>
                                        <p:tgtEl>
                                          <p:spTgt spid="4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ppt_x"/>
                                          </p:val>
                                        </p:tav>
                                        <p:tav tm="100000">
                                          <p:val>
                                            <p:strVal val="#ppt_x"/>
                                          </p:val>
                                        </p:tav>
                                      </p:tavLst>
                                    </p:anim>
                                    <p:anim calcmode="lin" valueType="num">
                                      <p:cBhvr additive="base">
                                        <p:cTn id="22" dur="500" fill="hold"/>
                                        <p:tgtEl>
                                          <p:spTgt spid="22"/>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4" fill="hold" grpId="0" nodeType="afterEffect">
                                  <p:stCondLst>
                                    <p:cond delay="0"/>
                                  </p:stCondLst>
                                  <p:childTnLst>
                                    <p:set>
                                      <p:cBhvr>
                                        <p:cTn id="25" dur="1" fill="hold">
                                          <p:stCondLst>
                                            <p:cond delay="0"/>
                                          </p:stCondLst>
                                        </p:cTn>
                                        <p:tgtEl>
                                          <p:spTgt spid="26"/>
                                        </p:tgtEl>
                                        <p:attrNameLst>
                                          <p:attrName>style.visibility</p:attrName>
                                        </p:attrNameLst>
                                      </p:cBhvr>
                                      <p:to>
                                        <p:strVal val="visible"/>
                                      </p:to>
                                    </p:set>
                                    <p:anim calcmode="lin" valueType="num">
                                      <p:cBhvr additive="base">
                                        <p:cTn id="26" dur="500" fill="hold"/>
                                        <p:tgtEl>
                                          <p:spTgt spid="26"/>
                                        </p:tgtEl>
                                        <p:attrNameLst>
                                          <p:attrName>ppt_x</p:attrName>
                                        </p:attrNameLst>
                                      </p:cBhvr>
                                      <p:tavLst>
                                        <p:tav tm="0">
                                          <p:val>
                                            <p:strVal val="#ppt_x"/>
                                          </p:val>
                                        </p:tav>
                                        <p:tav tm="100000">
                                          <p:val>
                                            <p:strVal val="#ppt_x"/>
                                          </p:val>
                                        </p:tav>
                                      </p:tavLst>
                                    </p:anim>
                                    <p:anim calcmode="lin" valueType="num">
                                      <p:cBhvr additive="base">
                                        <p:cTn id="27" dur="500" fill="hold"/>
                                        <p:tgtEl>
                                          <p:spTgt spid="26"/>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28"/>
                                        </p:tgtEl>
                                        <p:attrNameLst>
                                          <p:attrName>style.visibility</p:attrName>
                                        </p:attrNameLst>
                                      </p:cBhvr>
                                      <p:to>
                                        <p:strVal val="visible"/>
                                      </p:to>
                                    </p:set>
                                    <p:anim calcmode="lin" valueType="num">
                                      <p:cBhvr additive="base">
                                        <p:cTn id="30" dur="500" fill="hold"/>
                                        <p:tgtEl>
                                          <p:spTgt spid="28"/>
                                        </p:tgtEl>
                                        <p:attrNameLst>
                                          <p:attrName>ppt_x</p:attrName>
                                        </p:attrNameLst>
                                      </p:cBhvr>
                                      <p:tavLst>
                                        <p:tav tm="0">
                                          <p:val>
                                            <p:strVal val="#ppt_x"/>
                                          </p:val>
                                        </p:tav>
                                        <p:tav tm="100000">
                                          <p:val>
                                            <p:strVal val="#ppt_x"/>
                                          </p:val>
                                        </p:tav>
                                      </p:tavLst>
                                    </p:anim>
                                    <p:anim calcmode="lin" valueType="num">
                                      <p:cBhvr additive="base">
                                        <p:cTn id="31" dur="500" fill="hold"/>
                                        <p:tgtEl>
                                          <p:spTgt spid="28"/>
                                        </p:tgtEl>
                                        <p:attrNameLst>
                                          <p:attrName>ppt_y</p:attrName>
                                        </p:attrNameLst>
                                      </p:cBhvr>
                                      <p:tavLst>
                                        <p:tav tm="0">
                                          <p:val>
                                            <p:strVal val="1+#ppt_h/2"/>
                                          </p:val>
                                        </p:tav>
                                        <p:tav tm="100000">
                                          <p:val>
                                            <p:strVal val="#ppt_y"/>
                                          </p:val>
                                        </p:tav>
                                      </p:tavLst>
                                    </p:anim>
                                  </p:childTnLst>
                                </p:cTn>
                              </p:par>
                            </p:childTnLst>
                          </p:cTn>
                        </p:par>
                        <p:par>
                          <p:cTn id="32" fill="hold">
                            <p:stCondLst>
                              <p:cond delay="2500"/>
                            </p:stCondLst>
                            <p:childTnLst>
                              <p:par>
                                <p:cTn id="33" presetID="2" presetClass="entr" presetSubtype="4" fill="hold" grpId="0" nodeType="afterEffect">
                                  <p:stCondLst>
                                    <p:cond delay="0"/>
                                  </p:stCondLst>
                                  <p:childTnLst>
                                    <p:set>
                                      <p:cBhvr>
                                        <p:cTn id="34" dur="1" fill="hold">
                                          <p:stCondLst>
                                            <p:cond delay="0"/>
                                          </p:stCondLst>
                                        </p:cTn>
                                        <p:tgtEl>
                                          <p:spTgt spid="30"/>
                                        </p:tgtEl>
                                        <p:attrNameLst>
                                          <p:attrName>style.visibility</p:attrName>
                                        </p:attrNameLst>
                                      </p:cBhvr>
                                      <p:to>
                                        <p:strVal val="visible"/>
                                      </p:to>
                                    </p:set>
                                    <p:anim calcmode="lin" valueType="num">
                                      <p:cBhvr additive="base">
                                        <p:cTn id="35" dur="500" fill="hold"/>
                                        <p:tgtEl>
                                          <p:spTgt spid="30"/>
                                        </p:tgtEl>
                                        <p:attrNameLst>
                                          <p:attrName>ppt_x</p:attrName>
                                        </p:attrNameLst>
                                      </p:cBhvr>
                                      <p:tavLst>
                                        <p:tav tm="0">
                                          <p:val>
                                            <p:strVal val="#ppt_x"/>
                                          </p:val>
                                        </p:tav>
                                        <p:tav tm="100000">
                                          <p:val>
                                            <p:strVal val="#ppt_x"/>
                                          </p:val>
                                        </p:tav>
                                      </p:tavLst>
                                    </p:anim>
                                    <p:anim calcmode="lin" valueType="num">
                                      <p:cBhvr additive="base">
                                        <p:cTn id="36" dur="500" fill="hold"/>
                                        <p:tgtEl>
                                          <p:spTgt spid="3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additive="base">
                                        <p:cTn id="39" dur="500" fill="hold"/>
                                        <p:tgtEl>
                                          <p:spTgt spid="32"/>
                                        </p:tgtEl>
                                        <p:attrNameLst>
                                          <p:attrName>ppt_x</p:attrName>
                                        </p:attrNameLst>
                                      </p:cBhvr>
                                      <p:tavLst>
                                        <p:tav tm="0">
                                          <p:val>
                                            <p:strVal val="#ppt_x"/>
                                          </p:val>
                                        </p:tav>
                                        <p:tav tm="100000">
                                          <p:val>
                                            <p:strVal val="#ppt_x"/>
                                          </p:val>
                                        </p:tav>
                                      </p:tavLst>
                                    </p:anim>
                                    <p:anim calcmode="lin" valueType="num">
                                      <p:cBhvr additive="base">
                                        <p:cTn id="40" dur="500" fill="hold"/>
                                        <p:tgtEl>
                                          <p:spTgt spid="32"/>
                                        </p:tgtEl>
                                        <p:attrNameLst>
                                          <p:attrName>ppt_y</p:attrName>
                                        </p:attrNameLst>
                                      </p:cBhvr>
                                      <p:tavLst>
                                        <p:tav tm="0">
                                          <p:val>
                                            <p:strVal val="1+#ppt_h/2"/>
                                          </p:val>
                                        </p:tav>
                                        <p:tav tm="100000">
                                          <p:val>
                                            <p:strVal val="#ppt_y"/>
                                          </p:val>
                                        </p:tav>
                                      </p:tavLst>
                                    </p:anim>
                                  </p:childTnLst>
                                </p:cTn>
                              </p:par>
                            </p:childTnLst>
                          </p:cTn>
                        </p:par>
                        <p:par>
                          <p:cTn id="41" fill="hold">
                            <p:stCondLst>
                              <p:cond delay="3000"/>
                            </p:stCondLst>
                            <p:childTnLst>
                              <p:par>
                                <p:cTn id="42" presetID="2" presetClass="entr" presetSubtype="4" fill="hold" grpId="0" nodeType="afterEffect">
                                  <p:stCondLst>
                                    <p:cond delay="0"/>
                                  </p:stCondLst>
                                  <p:childTnLst>
                                    <p:set>
                                      <p:cBhvr>
                                        <p:cTn id="43" dur="1" fill="hold">
                                          <p:stCondLst>
                                            <p:cond delay="0"/>
                                          </p:stCondLst>
                                        </p:cTn>
                                        <p:tgtEl>
                                          <p:spTgt spid="34"/>
                                        </p:tgtEl>
                                        <p:attrNameLst>
                                          <p:attrName>style.visibility</p:attrName>
                                        </p:attrNameLst>
                                      </p:cBhvr>
                                      <p:to>
                                        <p:strVal val="visible"/>
                                      </p:to>
                                    </p:set>
                                    <p:anim calcmode="lin" valueType="num">
                                      <p:cBhvr additive="base">
                                        <p:cTn id="44" dur="500" fill="hold"/>
                                        <p:tgtEl>
                                          <p:spTgt spid="34"/>
                                        </p:tgtEl>
                                        <p:attrNameLst>
                                          <p:attrName>ppt_x</p:attrName>
                                        </p:attrNameLst>
                                      </p:cBhvr>
                                      <p:tavLst>
                                        <p:tav tm="0">
                                          <p:val>
                                            <p:strVal val="#ppt_x"/>
                                          </p:val>
                                        </p:tav>
                                        <p:tav tm="100000">
                                          <p:val>
                                            <p:strVal val="#ppt_x"/>
                                          </p:val>
                                        </p:tav>
                                      </p:tavLst>
                                    </p:anim>
                                    <p:anim calcmode="lin" valueType="num">
                                      <p:cBhvr additive="base">
                                        <p:cTn id="45" dur="500" fill="hold"/>
                                        <p:tgtEl>
                                          <p:spTgt spid="34"/>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 calcmode="lin" valueType="num">
                                      <p:cBhvr additive="base">
                                        <p:cTn id="48" dur="500" fill="hold"/>
                                        <p:tgtEl>
                                          <p:spTgt spid="36"/>
                                        </p:tgtEl>
                                        <p:attrNameLst>
                                          <p:attrName>ppt_x</p:attrName>
                                        </p:attrNameLst>
                                      </p:cBhvr>
                                      <p:tavLst>
                                        <p:tav tm="0">
                                          <p:val>
                                            <p:strVal val="#ppt_x"/>
                                          </p:val>
                                        </p:tav>
                                        <p:tav tm="100000">
                                          <p:val>
                                            <p:strVal val="#ppt_x"/>
                                          </p:val>
                                        </p:tav>
                                      </p:tavLst>
                                    </p:anim>
                                    <p:anim calcmode="lin" valueType="num">
                                      <p:cBhvr additive="base">
                                        <p:cTn id="49" dur="500" fill="hold"/>
                                        <p:tgtEl>
                                          <p:spTgt spid="36"/>
                                        </p:tgtEl>
                                        <p:attrNameLst>
                                          <p:attrName>ppt_y</p:attrName>
                                        </p:attrNameLst>
                                      </p:cBhvr>
                                      <p:tavLst>
                                        <p:tav tm="0">
                                          <p:val>
                                            <p:strVal val="1+#ppt_h/2"/>
                                          </p:val>
                                        </p:tav>
                                        <p:tav tm="100000">
                                          <p:val>
                                            <p:strVal val="#ppt_y"/>
                                          </p:val>
                                        </p:tav>
                                      </p:tavLst>
                                    </p:anim>
                                  </p:childTnLst>
                                </p:cTn>
                              </p:par>
                            </p:childTnLst>
                          </p:cTn>
                        </p:par>
                        <p:par>
                          <p:cTn id="50" fill="hold">
                            <p:stCondLst>
                              <p:cond delay="3500"/>
                            </p:stCondLst>
                            <p:childTnLst>
                              <p:par>
                                <p:cTn id="51" presetID="2" presetClass="entr" presetSubtype="4" fill="hold" grpId="0" nodeType="afterEffect">
                                  <p:stCondLst>
                                    <p:cond delay="0"/>
                                  </p:stCondLst>
                                  <p:childTnLst>
                                    <p:set>
                                      <p:cBhvr>
                                        <p:cTn id="52" dur="1" fill="hold">
                                          <p:stCondLst>
                                            <p:cond delay="0"/>
                                          </p:stCondLst>
                                        </p:cTn>
                                        <p:tgtEl>
                                          <p:spTgt spid="38"/>
                                        </p:tgtEl>
                                        <p:attrNameLst>
                                          <p:attrName>style.visibility</p:attrName>
                                        </p:attrNameLst>
                                      </p:cBhvr>
                                      <p:to>
                                        <p:strVal val="visible"/>
                                      </p:to>
                                    </p:set>
                                    <p:anim calcmode="lin" valueType="num">
                                      <p:cBhvr additive="base">
                                        <p:cTn id="53" dur="500" fill="hold"/>
                                        <p:tgtEl>
                                          <p:spTgt spid="38"/>
                                        </p:tgtEl>
                                        <p:attrNameLst>
                                          <p:attrName>ppt_x</p:attrName>
                                        </p:attrNameLst>
                                      </p:cBhvr>
                                      <p:tavLst>
                                        <p:tav tm="0">
                                          <p:val>
                                            <p:strVal val="#ppt_x"/>
                                          </p:val>
                                        </p:tav>
                                        <p:tav tm="100000">
                                          <p:val>
                                            <p:strVal val="#ppt_x"/>
                                          </p:val>
                                        </p:tav>
                                      </p:tavLst>
                                    </p:anim>
                                    <p:anim calcmode="lin" valueType="num">
                                      <p:cBhvr additive="base">
                                        <p:cTn id="54" dur="500" fill="hold"/>
                                        <p:tgtEl>
                                          <p:spTgt spid="38"/>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0"/>
                                        </p:tgtEl>
                                        <p:attrNameLst>
                                          <p:attrName>style.visibility</p:attrName>
                                        </p:attrNameLst>
                                      </p:cBhvr>
                                      <p:to>
                                        <p:strVal val="visible"/>
                                      </p:to>
                                    </p:set>
                                    <p:anim calcmode="lin" valueType="num">
                                      <p:cBhvr additive="base">
                                        <p:cTn id="57" dur="500" fill="hold"/>
                                        <p:tgtEl>
                                          <p:spTgt spid="40"/>
                                        </p:tgtEl>
                                        <p:attrNameLst>
                                          <p:attrName>ppt_x</p:attrName>
                                        </p:attrNameLst>
                                      </p:cBhvr>
                                      <p:tavLst>
                                        <p:tav tm="0">
                                          <p:val>
                                            <p:strVal val="#ppt_x"/>
                                          </p:val>
                                        </p:tav>
                                        <p:tav tm="100000">
                                          <p:val>
                                            <p:strVal val="#ppt_x"/>
                                          </p:val>
                                        </p:tav>
                                      </p:tavLst>
                                    </p:anim>
                                    <p:anim calcmode="lin" valueType="num">
                                      <p:cBhvr additive="base">
                                        <p:cTn id="58" dur="500" fill="hold"/>
                                        <p:tgtEl>
                                          <p:spTgt spid="40"/>
                                        </p:tgtEl>
                                        <p:attrNameLst>
                                          <p:attrName>ppt_y</p:attrName>
                                        </p:attrNameLst>
                                      </p:cBhvr>
                                      <p:tavLst>
                                        <p:tav tm="0">
                                          <p:val>
                                            <p:strVal val="1+#ppt_h/2"/>
                                          </p:val>
                                        </p:tav>
                                        <p:tav tm="100000">
                                          <p:val>
                                            <p:strVal val="#ppt_y"/>
                                          </p:val>
                                        </p:tav>
                                      </p:tavLst>
                                    </p:anim>
                                  </p:childTnLst>
                                </p:cTn>
                              </p:par>
                            </p:childTnLst>
                          </p:cTn>
                        </p:par>
                        <p:par>
                          <p:cTn id="59" fill="hold">
                            <p:stCondLst>
                              <p:cond delay="4000"/>
                            </p:stCondLst>
                            <p:childTnLst>
                              <p:par>
                                <p:cTn id="60" presetID="2" presetClass="entr" presetSubtype="4" fill="hold" grpId="0" nodeType="afterEffect">
                                  <p:stCondLst>
                                    <p:cond delay="0"/>
                                  </p:stCondLst>
                                  <p:childTnLst>
                                    <p:set>
                                      <p:cBhvr>
                                        <p:cTn id="61" dur="1" fill="hold">
                                          <p:stCondLst>
                                            <p:cond delay="0"/>
                                          </p:stCondLst>
                                        </p:cTn>
                                        <p:tgtEl>
                                          <p:spTgt spid="42"/>
                                        </p:tgtEl>
                                        <p:attrNameLst>
                                          <p:attrName>style.visibility</p:attrName>
                                        </p:attrNameLst>
                                      </p:cBhvr>
                                      <p:to>
                                        <p:strVal val="visible"/>
                                      </p:to>
                                    </p:set>
                                    <p:anim calcmode="lin" valueType="num">
                                      <p:cBhvr additive="base">
                                        <p:cTn id="62" dur="500" fill="hold"/>
                                        <p:tgtEl>
                                          <p:spTgt spid="42"/>
                                        </p:tgtEl>
                                        <p:attrNameLst>
                                          <p:attrName>ppt_x</p:attrName>
                                        </p:attrNameLst>
                                      </p:cBhvr>
                                      <p:tavLst>
                                        <p:tav tm="0">
                                          <p:val>
                                            <p:strVal val="#ppt_x"/>
                                          </p:val>
                                        </p:tav>
                                        <p:tav tm="100000">
                                          <p:val>
                                            <p:strVal val="#ppt_x"/>
                                          </p:val>
                                        </p:tav>
                                      </p:tavLst>
                                    </p:anim>
                                    <p:anim calcmode="lin" valueType="num">
                                      <p:cBhvr additive="base">
                                        <p:cTn id="63" dur="500" fill="hold"/>
                                        <p:tgtEl>
                                          <p:spTgt spid="42"/>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44"/>
                                        </p:tgtEl>
                                        <p:attrNameLst>
                                          <p:attrName>style.visibility</p:attrName>
                                        </p:attrNameLst>
                                      </p:cBhvr>
                                      <p:to>
                                        <p:strVal val="visible"/>
                                      </p:to>
                                    </p:set>
                                    <p:anim calcmode="lin" valueType="num">
                                      <p:cBhvr additive="base">
                                        <p:cTn id="66" dur="500" fill="hold"/>
                                        <p:tgtEl>
                                          <p:spTgt spid="44"/>
                                        </p:tgtEl>
                                        <p:attrNameLst>
                                          <p:attrName>ppt_x</p:attrName>
                                        </p:attrNameLst>
                                      </p:cBhvr>
                                      <p:tavLst>
                                        <p:tav tm="0">
                                          <p:val>
                                            <p:strVal val="#ppt_x"/>
                                          </p:val>
                                        </p:tav>
                                        <p:tav tm="100000">
                                          <p:val>
                                            <p:strVal val="#ppt_x"/>
                                          </p:val>
                                        </p:tav>
                                      </p:tavLst>
                                    </p:anim>
                                    <p:anim calcmode="lin" valueType="num">
                                      <p:cBhvr additive="base">
                                        <p:cTn id="67" dur="500" fill="hold"/>
                                        <p:tgtEl>
                                          <p:spTgt spid="44"/>
                                        </p:tgtEl>
                                        <p:attrNameLst>
                                          <p:attrName>ppt_y</p:attrName>
                                        </p:attrNameLst>
                                      </p:cBhvr>
                                      <p:tavLst>
                                        <p:tav tm="0">
                                          <p:val>
                                            <p:strVal val="1+#ppt_h/2"/>
                                          </p:val>
                                        </p:tav>
                                        <p:tav tm="100000">
                                          <p:val>
                                            <p:strVal val="#ppt_y"/>
                                          </p:val>
                                        </p:tav>
                                      </p:tavLst>
                                    </p:anim>
                                  </p:childTnLst>
                                </p:cTn>
                              </p:par>
                            </p:childTnLst>
                          </p:cTn>
                        </p:par>
                        <p:par>
                          <p:cTn id="68" fill="hold">
                            <p:stCondLst>
                              <p:cond delay="4500"/>
                            </p:stCondLst>
                            <p:childTnLst>
                              <p:par>
                                <p:cTn id="69" presetID="53" presetClass="entr" presetSubtype="16" fill="hold" nodeType="afterEffect">
                                  <p:stCondLst>
                                    <p:cond delay="0"/>
                                  </p:stCondLst>
                                  <p:childTnLst>
                                    <p:set>
                                      <p:cBhvr>
                                        <p:cTn id="70" dur="1" fill="hold">
                                          <p:stCondLst>
                                            <p:cond delay="0"/>
                                          </p:stCondLst>
                                        </p:cTn>
                                        <p:tgtEl>
                                          <p:spTgt spid="62"/>
                                        </p:tgtEl>
                                        <p:attrNameLst>
                                          <p:attrName>style.visibility</p:attrName>
                                        </p:attrNameLst>
                                      </p:cBhvr>
                                      <p:to>
                                        <p:strVal val="visible"/>
                                      </p:to>
                                    </p:set>
                                    <p:anim calcmode="lin" valueType="num">
                                      <p:cBhvr>
                                        <p:cTn id="71" dur="500" fill="hold"/>
                                        <p:tgtEl>
                                          <p:spTgt spid="62"/>
                                        </p:tgtEl>
                                        <p:attrNameLst>
                                          <p:attrName>ppt_w</p:attrName>
                                        </p:attrNameLst>
                                      </p:cBhvr>
                                      <p:tavLst>
                                        <p:tav tm="0">
                                          <p:val>
                                            <p:fltVal val="0"/>
                                          </p:val>
                                        </p:tav>
                                        <p:tav tm="100000">
                                          <p:val>
                                            <p:strVal val="#ppt_w"/>
                                          </p:val>
                                        </p:tav>
                                      </p:tavLst>
                                    </p:anim>
                                    <p:anim calcmode="lin" valueType="num">
                                      <p:cBhvr>
                                        <p:cTn id="72" dur="500" fill="hold"/>
                                        <p:tgtEl>
                                          <p:spTgt spid="62"/>
                                        </p:tgtEl>
                                        <p:attrNameLst>
                                          <p:attrName>ppt_h</p:attrName>
                                        </p:attrNameLst>
                                      </p:cBhvr>
                                      <p:tavLst>
                                        <p:tav tm="0">
                                          <p:val>
                                            <p:fltVal val="0"/>
                                          </p:val>
                                        </p:tav>
                                        <p:tav tm="100000">
                                          <p:val>
                                            <p:strVal val="#ppt_h"/>
                                          </p:val>
                                        </p:tav>
                                      </p:tavLst>
                                    </p:anim>
                                    <p:animEffect transition="in" filter="fade">
                                      <p:cBhvr>
                                        <p:cTn id="73" dur="500"/>
                                        <p:tgtEl>
                                          <p:spTgt spid="62"/>
                                        </p:tgtEl>
                                      </p:cBhvr>
                                    </p:animEffect>
                                  </p:childTnLst>
                                </p:cTn>
                              </p:par>
                            </p:childTnLst>
                          </p:cTn>
                        </p:par>
                        <p:par>
                          <p:cTn id="74" fill="hold">
                            <p:stCondLst>
                              <p:cond delay="5000"/>
                            </p:stCondLst>
                            <p:childTnLst>
                              <p:par>
                                <p:cTn id="75" presetID="22" presetClass="entr" presetSubtype="4" fill="hold" grpId="0" nodeType="after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wipe(down)">
                                      <p:cBhvr>
                                        <p:cTn id="77" dur="750"/>
                                        <p:tgtEl>
                                          <p:spTgt spid="23"/>
                                        </p:tgtEl>
                                      </p:cBhvr>
                                    </p:animEffect>
                                  </p:childTnLst>
                                </p:cTn>
                              </p:par>
                            </p:childTnLst>
                          </p:cTn>
                        </p:par>
                        <p:par>
                          <p:cTn id="78" fill="hold">
                            <p:stCondLst>
                              <p:cond delay="5750"/>
                            </p:stCondLst>
                            <p:childTnLst>
                              <p:par>
                                <p:cTn id="79" presetID="53" presetClass="entr" presetSubtype="16" fill="hold" grpId="0" nodeType="afterEffect">
                                  <p:stCondLst>
                                    <p:cond delay="0"/>
                                  </p:stCondLst>
                                  <p:childTnLst>
                                    <p:set>
                                      <p:cBhvr>
                                        <p:cTn id="80" dur="1" fill="hold">
                                          <p:stCondLst>
                                            <p:cond delay="0"/>
                                          </p:stCondLst>
                                        </p:cTn>
                                        <p:tgtEl>
                                          <p:spTgt spid="47"/>
                                        </p:tgtEl>
                                        <p:attrNameLst>
                                          <p:attrName>style.visibility</p:attrName>
                                        </p:attrNameLst>
                                      </p:cBhvr>
                                      <p:to>
                                        <p:strVal val="visible"/>
                                      </p:to>
                                    </p:set>
                                    <p:anim calcmode="lin" valueType="num">
                                      <p:cBhvr>
                                        <p:cTn id="81" dur="500" fill="hold"/>
                                        <p:tgtEl>
                                          <p:spTgt spid="47"/>
                                        </p:tgtEl>
                                        <p:attrNameLst>
                                          <p:attrName>ppt_w</p:attrName>
                                        </p:attrNameLst>
                                      </p:cBhvr>
                                      <p:tavLst>
                                        <p:tav tm="0">
                                          <p:val>
                                            <p:fltVal val="0"/>
                                          </p:val>
                                        </p:tav>
                                        <p:tav tm="100000">
                                          <p:val>
                                            <p:strVal val="#ppt_w"/>
                                          </p:val>
                                        </p:tav>
                                      </p:tavLst>
                                    </p:anim>
                                    <p:anim calcmode="lin" valueType="num">
                                      <p:cBhvr>
                                        <p:cTn id="82" dur="500" fill="hold"/>
                                        <p:tgtEl>
                                          <p:spTgt spid="47"/>
                                        </p:tgtEl>
                                        <p:attrNameLst>
                                          <p:attrName>ppt_h</p:attrName>
                                        </p:attrNameLst>
                                      </p:cBhvr>
                                      <p:tavLst>
                                        <p:tav tm="0">
                                          <p:val>
                                            <p:fltVal val="0"/>
                                          </p:val>
                                        </p:tav>
                                        <p:tav tm="100000">
                                          <p:val>
                                            <p:strVal val="#ppt_h"/>
                                          </p:val>
                                        </p:tav>
                                      </p:tavLst>
                                    </p:anim>
                                    <p:animEffect transition="in" filter="fade">
                                      <p:cBhvr>
                                        <p:cTn id="83" dur="500"/>
                                        <p:tgtEl>
                                          <p:spTgt spid="47"/>
                                        </p:tgtEl>
                                      </p:cBhvr>
                                    </p:animEffect>
                                  </p:childTnLst>
                                </p:cTn>
                              </p:par>
                            </p:childTnLst>
                          </p:cTn>
                        </p:par>
                        <p:par>
                          <p:cTn id="84" fill="hold">
                            <p:stCondLst>
                              <p:cond delay="6250"/>
                            </p:stCondLst>
                            <p:childTnLst>
                              <p:par>
                                <p:cTn id="85" presetID="53" presetClass="entr" presetSubtype="16" fill="hold" nodeType="afterEffect">
                                  <p:stCondLst>
                                    <p:cond delay="0"/>
                                  </p:stCondLst>
                                  <p:childTnLst>
                                    <p:set>
                                      <p:cBhvr>
                                        <p:cTn id="86" dur="1" fill="hold">
                                          <p:stCondLst>
                                            <p:cond delay="0"/>
                                          </p:stCondLst>
                                        </p:cTn>
                                        <p:tgtEl>
                                          <p:spTgt spid="65"/>
                                        </p:tgtEl>
                                        <p:attrNameLst>
                                          <p:attrName>style.visibility</p:attrName>
                                        </p:attrNameLst>
                                      </p:cBhvr>
                                      <p:to>
                                        <p:strVal val="visible"/>
                                      </p:to>
                                    </p:set>
                                    <p:anim calcmode="lin" valueType="num">
                                      <p:cBhvr>
                                        <p:cTn id="87" dur="500" fill="hold"/>
                                        <p:tgtEl>
                                          <p:spTgt spid="65"/>
                                        </p:tgtEl>
                                        <p:attrNameLst>
                                          <p:attrName>ppt_w</p:attrName>
                                        </p:attrNameLst>
                                      </p:cBhvr>
                                      <p:tavLst>
                                        <p:tav tm="0">
                                          <p:val>
                                            <p:fltVal val="0"/>
                                          </p:val>
                                        </p:tav>
                                        <p:tav tm="100000">
                                          <p:val>
                                            <p:strVal val="#ppt_w"/>
                                          </p:val>
                                        </p:tav>
                                      </p:tavLst>
                                    </p:anim>
                                    <p:anim calcmode="lin" valueType="num">
                                      <p:cBhvr>
                                        <p:cTn id="88" dur="500" fill="hold"/>
                                        <p:tgtEl>
                                          <p:spTgt spid="65"/>
                                        </p:tgtEl>
                                        <p:attrNameLst>
                                          <p:attrName>ppt_h</p:attrName>
                                        </p:attrNameLst>
                                      </p:cBhvr>
                                      <p:tavLst>
                                        <p:tav tm="0">
                                          <p:val>
                                            <p:fltVal val="0"/>
                                          </p:val>
                                        </p:tav>
                                        <p:tav tm="100000">
                                          <p:val>
                                            <p:strVal val="#ppt_h"/>
                                          </p:val>
                                        </p:tav>
                                      </p:tavLst>
                                    </p:anim>
                                    <p:animEffect transition="in" filter="fade">
                                      <p:cBhvr>
                                        <p:cTn id="89" dur="500"/>
                                        <p:tgtEl>
                                          <p:spTgt spid="65"/>
                                        </p:tgtEl>
                                      </p:cBhvr>
                                    </p:animEffect>
                                  </p:childTnLst>
                                </p:cTn>
                              </p:par>
                            </p:childTnLst>
                          </p:cTn>
                        </p:par>
                        <p:par>
                          <p:cTn id="90" fill="hold">
                            <p:stCondLst>
                              <p:cond delay="6750"/>
                            </p:stCondLst>
                            <p:childTnLst>
                              <p:par>
                                <p:cTn id="91" presetID="22" presetClass="entr" presetSubtype="4" fill="hold" grpId="0" nodeType="afterEffect">
                                  <p:stCondLst>
                                    <p:cond delay="0"/>
                                  </p:stCondLst>
                                  <p:childTnLst>
                                    <p:set>
                                      <p:cBhvr>
                                        <p:cTn id="92" dur="1" fill="hold">
                                          <p:stCondLst>
                                            <p:cond delay="0"/>
                                          </p:stCondLst>
                                        </p:cTn>
                                        <p:tgtEl>
                                          <p:spTgt spid="27"/>
                                        </p:tgtEl>
                                        <p:attrNameLst>
                                          <p:attrName>style.visibility</p:attrName>
                                        </p:attrNameLst>
                                      </p:cBhvr>
                                      <p:to>
                                        <p:strVal val="visible"/>
                                      </p:to>
                                    </p:set>
                                    <p:animEffect transition="in" filter="wipe(down)">
                                      <p:cBhvr>
                                        <p:cTn id="93" dur="750"/>
                                        <p:tgtEl>
                                          <p:spTgt spid="27"/>
                                        </p:tgtEl>
                                      </p:cBhvr>
                                    </p:animEffect>
                                  </p:childTnLst>
                                </p:cTn>
                              </p:par>
                            </p:childTnLst>
                          </p:cTn>
                        </p:par>
                        <p:par>
                          <p:cTn id="94" fill="hold">
                            <p:stCondLst>
                              <p:cond delay="7500"/>
                            </p:stCondLst>
                            <p:childTnLst>
                              <p:par>
                                <p:cTn id="95" presetID="53" presetClass="entr" presetSubtype="16" fill="hold" grpId="0" nodeType="afterEffect">
                                  <p:stCondLst>
                                    <p:cond delay="0"/>
                                  </p:stCondLst>
                                  <p:childTnLst>
                                    <p:set>
                                      <p:cBhvr>
                                        <p:cTn id="96" dur="1" fill="hold">
                                          <p:stCondLst>
                                            <p:cond delay="0"/>
                                          </p:stCondLst>
                                        </p:cTn>
                                        <p:tgtEl>
                                          <p:spTgt spid="48"/>
                                        </p:tgtEl>
                                        <p:attrNameLst>
                                          <p:attrName>style.visibility</p:attrName>
                                        </p:attrNameLst>
                                      </p:cBhvr>
                                      <p:to>
                                        <p:strVal val="visible"/>
                                      </p:to>
                                    </p:set>
                                    <p:anim calcmode="lin" valueType="num">
                                      <p:cBhvr>
                                        <p:cTn id="97" dur="500" fill="hold"/>
                                        <p:tgtEl>
                                          <p:spTgt spid="48"/>
                                        </p:tgtEl>
                                        <p:attrNameLst>
                                          <p:attrName>ppt_w</p:attrName>
                                        </p:attrNameLst>
                                      </p:cBhvr>
                                      <p:tavLst>
                                        <p:tav tm="0">
                                          <p:val>
                                            <p:fltVal val="0"/>
                                          </p:val>
                                        </p:tav>
                                        <p:tav tm="100000">
                                          <p:val>
                                            <p:strVal val="#ppt_w"/>
                                          </p:val>
                                        </p:tav>
                                      </p:tavLst>
                                    </p:anim>
                                    <p:anim calcmode="lin" valueType="num">
                                      <p:cBhvr>
                                        <p:cTn id="98" dur="500" fill="hold"/>
                                        <p:tgtEl>
                                          <p:spTgt spid="48"/>
                                        </p:tgtEl>
                                        <p:attrNameLst>
                                          <p:attrName>ppt_h</p:attrName>
                                        </p:attrNameLst>
                                      </p:cBhvr>
                                      <p:tavLst>
                                        <p:tav tm="0">
                                          <p:val>
                                            <p:fltVal val="0"/>
                                          </p:val>
                                        </p:tav>
                                        <p:tav tm="100000">
                                          <p:val>
                                            <p:strVal val="#ppt_h"/>
                                          </p:val>
                                        </p:tav>
                                      </p:tavLst>
                                    </p:anim>
                                    <p:animEffect transition="in" filter="fade">
                                      <p:cBhvr>
                                        <p:cTn id="99" dur="500"/>
                                        <p:tgtEl>
                                          <p:spTgt spid="48"/>
                                        </p:tgtEl>
                                      </p:cBhvr>
                                    </p:animEffect>
                                  </p:childTnLst>
                                </p:cTn>
                              </p:par>
                            </p:childTnLst>
                          </p:cTn>
                        </p:par>
                        <p:par>
                          <p:cTn id="100" fill="hold">
                            <p:stCondLst>
                              <p:cond delay="8000"/>
                            </p:stCondLst>
                            <p:childTnLst>
                              <p:par>
                                <p:cTn id="101" presetID="53" presetClass="entr" presetSubtype="16" fill="hold" grpId="0" nodeType="afterEffect">
                                  <p:stCondLst>
                                    <p:cond delay="0"/>
                                  </p:stCondLst>
                                  <p:childTnLst>
                                    <p:set>
                                      <p:cBhvr>
                                        <p:cTn id="102" dur="1" fill="hold">
                                          <p:stCondLst>
                                            <p:cond delay="0"/>
                                          </p:stCondLst>
                                        </p:cTn>
                                        <p:tgtEl>
                                          <p:spTgt spid="53"/>
                                        </p:tgtEl>
                                        <p:attrNameLst>
                                          <p:attrName>style.visibility</p:attrName>
                                        </p:attrNameLst>
                                      </p:cBhvr>
                                      <p:to>
                                        <p:strVal val="visible"/>
                                      </p:to>
                                    </p:set>
                                    <p:anim calcmode="lin" valueType="num">
                                      <p:cBhvr>
                                        <p:cTn id="103" dur="500" fill="hold"/>
                                        <p:tgtEl>
                                          <p:spTgt spid="53"/>
                                        </p:tgtEl>
                                        <p:attrNameLst>
                                          <p:attrName>ppt_w</p:attrName>
                                        </p:attrNameLst>
                                      </p:cBhvr>
                                      <p:tavLst>
                                        <p:tav tm="0">
                                          <p:val>
                                            <p:fltVal val="0"/>
                                          </p:val>
                                        </p:tav>
                                        <p:tav tm="100000">
                                          <p:val>
                                            <p:strVal val="#ppt_w"/>
                                          </p:val>
                                        </p:tav>
                                      </p:tavLst>
                                    </p:anim>
                                    <p:anim calcmode="lin" valueType="num">
                                      <p:cBhvr>
                                        <p:cTn id="104" dur="500" fill="hold"/>
                                        <p:tgtEl>
                                          <p:spTgt spid="53"/>
                                        </p:tgtEl>
                                        <p:attrNameLst>
                                          <p:attrName>ppt_h</p:attrName>
                                        </p:attrNameLst>
                                      </p:cBhvr>
                                      <p:tavLst>
                                        <p:tav tm="0">
                                          <p:val>
                                            <p:fltVal val="0"/>
                                          </p:val>
                                        </p:tav>
                                        <p:tav tm="100000">
                                          <p:val>
                                            <p:strVal val="#ppt_h"/>
                                          </p:val>
                                        </p:tav>
                                      </p:tavLst>
                                    </p:anim>
                                    <p:animEffect transition="in" filter="fade">
                                      <p:cBhvr>
                                        <p:cTn id="105" dur="500"/>
                                        <p:tgtEl>
                                          <p:spTgt spid="53"/>
                                        </p:tgtEl>
                                      </p:cBhvr>
                                    </p:animEffect>
                                  </p:childTnLst>
                                </p:cTn>
                              </p:par>
                            </p:childTnLst>
                          </p:cTn>
                        </p:par>
                        <p:par>
                          <p:cTn id="106" fill="hold">
                            <p:stCondLst>
                              <p:cond delay="8500"/>
                            </p:stCondLst>
                            <p:childTnLst>
                              <p:par>
                                <p:cTn id="107" presetID="22" presetClass="entr" presetSubtype="4" fill="hold" grpId="0" nodeType="afterEffect">
                                  <p:stCondLst>
                                    <p:cond delay="0"/>
                                  </p:stCondLst>
                                  <p:childTnLst>
                                    <p:set>
                                      <p:cBhvr>
                                        <p:cTn id="108" dur="1" fill="hold">
                                          <p:stCondLst>
                                            <p:cond delay="0"/>
                                          </p:stCondLst>
                                        </p:cTn>
                                        <p:tgtEl>
                                          <p:spTgt spid="31"/>
                                        </p:tgtEl>
                                        <p:attrNameLst>
                                          <p:attrName>style.visibility</p:attrName>
                                        </p:attrNameLst>
                                      </p:cBhvr>
                                      <p:to>
                                        <p:strVal val="visible"/>
                                      </p:to>
                                    </p:set>
                                    <p:animEffect transition="in" filter="wipe(down)">
                                      <p:cBhvr>
                                        <p:cTn id="109" dur="750"/>
                                        <p:tgtEl>
                                          <p:spTgt spid="31"/>
                                        </p:tgtEl>
                                      </p:cBhvr>
                                    </p:animEffect>
                                  </p:childTnLst>
                                </p:cTn>
                              </p:par>
                            </p:childTnLst>
                          </p:cTn>
                        </p:par>
                        <p:par>
                          <p:cTn id="110" fill="hold">
                            <p:stCondLst>
                              <p:cond delay="9250"/>
                            </p:stCondLst>
                            <p:childTnLst>
                              <p:par>
                                <p:cTn id="111" presetID="53" presetClass="entr" presetSubtype="16" fill="hold" grpId="0" nodeType="afterEffect">
                                  <p:stCondLst>
                                    <p:cond delay="0"/>
                                  </p:stCondLst>
                                  <p:childTnLst>
                                    <p:set>
                                      <p:cBhvr>
                                        <p:cTn id="112" dur="1" fill="hold">
                                          <p:stCondLst>
                                            <p:cond delay="0"/>
                                          </p:stCondLst>
                                        </p:cTn>
                                        <p:tgtEl>
                                          <p:spTgt spid="49"/>
                                        </p:tgtEl>
                                        <p:attrNameLst>
                                          <p:attrName>style.visibility</p:attrName>
                                        </p:attrNameLst>
                                      </p:cBhvr>
                                      <p:to>
                                        <p:strVal val="visible"/>
                                      </p:to>
                                    </p:set>
                                    <p:anim calcmode="lin" valueType="num">
                                      <p:cBhvr>
                                        <p:cTn id="113" dur="500" fill="hold"/>
                                        <p:tgtEl>
                                          <p:spTgt spid="49"/>
                                        </p:tgtEl>
                                        <p:attrNameLst>
                                          <p:attrName>ppt_w</p:attrName>
                                        </p:attrNameLst>
                                      </p:cBhvr>
                                      <p:tavLst>
                                        <p:tav tm="0">
                                          <p:val>
                                            <p:fltVal val="0"/>
                                          </p:val>
                                        </p:tav>
                                        <p:tav tm="100000">
                                          <p:val>
                                            <p:strVal val="#ppt_w"/>
                                          </p:val>
                                        </p:tav>
                                      </p:tavLst>
                                    </p:anim>
                                    <p:anim calcmode="lin" valueType="num">
                                      <p:cBhvr>
                                        <p:cTn id="114" dur="500" fill="hold"/>
                                        <p:tgtEl>
                                          <p:spTgt spid="49"/>
                                        </p:tgtEl>
                                        <p:attrNameLst>
                                          <p:attrName>ppt_h</p:attrName>
                                        </p:attrNameLst>
                                      </p:cBhvr>
                                      <p:tavLst>
                                        <p:tav tm="0">
                                          <p:val>
                                            <p:fltVal val="0"/>
                                          </p:val>
                                        </p:tav>
                                        <p:tav tm="100000">
                                          <p:val>
                                            <p:strVal val="#ppt_h"/>
                                          </p:val>
                                        </p:tav>
                                      </p:tavLst>
                                    </p:anim>
                                    <p:animEffect transition="in" filter="fade">
                                      <p:cBhvr>
                                        <p:cTn id="115" dur="500"/>
                                        <p:tgtEl>
                                          <p:spTgt spid="49"/>
                                        </p:tgtEl>
                                      </p:cBhvr>
                                    </p:animEffect>
                                  </p:childTnLst>
                                </p:cTn>
                              </p:par>
                            </p:childTnLst>
                          </p:cTn>
                        </p:par>
                        <p:par>
                          <p:cTn id="116" fill="hold">
                            <p:stCondLst>
                              <p:cond delay="9750"/>
                            </p:stCondLst>
                            <p:childTnLst>
                              <p:par>
                                <p:cTn id="117" presetID="53" presetClass="entr" presetSubtype="16" fill="hold" nodeType="afterEffect">
                                  <p:stCondLst>
                                    <p:cond delay="0"/>
                                  </p:stCondLst>
                                  <p:childTnLst>
                                    <p:set>
                                      <p:cBhvr>
                                        <p:cTn id="118" dur="1" fill="hold">
                                          <p:stCondLst>
                                            <p:cond delay="0"/>
                                          </p:stCondLst>
                                        </p:cTn>
                                        <p:tgtEl>
                                          <p:spTgt spid="54"/>
                                        </p:tgtEl>
                                        <p:attrNameLst>
                                          <p:attrName>style.visibility</p:attrName>
                                        </p:attrNameLst>
                                      </p:cBhvr>
                                      <p:to>
                                        <p:strVal val="visible"/>
                                      </p:to>
                                    </p:set>
                                    <p:anim calcmode="lin" valueType="num">
                                      <p:cBhvr>
                                        <p:cTn id="119" dur="500" fill="hold"/>
                                        <p:tgtEl>
                                          <p:spTgt spid="54"/>
                                        </p:tgtEl>
                                        <p:attrNameLst>
                                          <p:attrName>ppt_w</p:attrName>
                                        </p:attrNameLst>
                                      </p:cBhvr>
                                      <p:tavLst>
                                        <p:tav tm="0">
                                          <p:val>
                                            <p:fltVal val="0"/>
                                          </p:val>
                                        </p:tav>
                                        <p:tav tm="100000">
                                          <p:val>
                                            <p:strVal val="#ppt_w"/>
                                          </p:val>
                                        </p:tav>
                                      </p:tavLst>
                                    </p:anim>
                                    <p:anim calcmode="lin" valueType="num">
                                      <p:cBhvr>
                                        <p:cTn id="120" dur="500" fill="hold"/>
                                        <p:tgtEl>
                                          <p:spTgt spid="54"/>
                                        </p:tgtEl>
                                        <p:attrNameLst>
                                          <p:attrName>ppt_h</p:attrName>
                                        </p:attrNameLst>
                                      </p:cBhvr>
                                      <p:tavLst>
                                        <p:tav tm="0">
                                          <p:val>
                                            <p:fltVal val="0"/>
                                          </p:val>
                                        </p:tav>
                                        <p:tav tm="100000">
                                          <p:val>
                                            <p:strVal val="#ppt_h"/>
                                          </p:val>
                                        </p:tav>
                                      </p:tavLst>
                                    </p:anim>
                                    <p:animEffect transition="in" filter="fade">
                                      <p:cBhvr>
                                        <p:cTn id="121" dur="500"/>
                                        <p:tgtEl>
                                          <p:spTgt spid="54"/>
                                        </p:tgtEl>
                                      </p:cBhvr>
                                    </p:animEffect>
                                  </p:childTnLst>
                                </p:cTn>
                              </p:par>
                            </p:childTnLst>
                          </p:cTn>
                        </p:par>
                        <p:par>
                          <p:cTn id="122" fill="hold">
                            <p:stCondLst>
                              <p:cond delay="10250"/>
                            </p:stCondLst>
                            <p:childTnLst>
                              <p:par>
                                <p:cTn id="123" presetID="22" presetClass="entr" presetSubtype="4" fill="hold" grpId="0" nodeType="afterEffect">
                                  <p:stCondLst>
                                    <p:cond delay="0"/>
                                  </p:stCondLst>
                                  <p:childTnLst>
                                    <p:set>
                                      <p:cBhvr>
                                        <p:cTn id="124" dur="1" fill="hold">
                                          <p:stCondLst>
                                            <p:cond delay="0"/>
                                          </p:stCondLst>
                                        </p:cTn>
                                        <p:tgtEl>
                                          <p:spTgt spid="35"/>
                                        </p:tgtEl>
                                        <p:attrNameLst>
                                          <p:attrName>style.visibility</p:attrName>
                                        </p:attrNameLst>
                                      </p:cBhvr>
                                      <p:to>
                                        <p:strVal val="visible"/>
                                      </p:to>
                                    </p:set>
                                    <p:animEffect transition="in" filter="wipe(down)">
                                      <p:cBhvr>
                                        <p:cTn id="125" dur="750"/>
                                        <p:tgtEl>
                                          <p:spTgt spid="35"/>
                                        </p:tgtEl>
                                      </p:cBhvr>
                                    </p:animEffect>
                                  </p:childTnLst>
                                </p:cTn>
                              </p:par>
                            </p:childTnLst>
                          </p:cTn>
                        </p:par>
                        <p:par>
                          <p:cTn id="126" fill="hold">
                            <p:stCondLst>
                              <p:cond delay="11000"/>
                            </p:stCondLst>
                            <p:childTnLst>
                              <p:par>
                                <p:cTn id="127" presetID="53" presetClass="entr" presetSubtype="16" fill="hold" grpId="0" nodeType="afterEffect">
                                  <p:stCondLst>
                                    <p:cond delay="0"/>
                                  </p:stCondLst>
                                  <p:childTnLst>
                                    <p:set>
                                      <p:cBhvr>
                                        <p:cTn id="128" dur="1" fill="hold">
                                          <p:stCondLst>
                                            <p:cond delay="0"/>
                                          </p:stCondLst>
                                        </p:cTn>
                                        <p:tgtEl>
                                          <p:spTgt spid="50"/>
                                        </p:tgtEl>
                                        <p:attrNameLst>
                                          <p:attrName>style.visibility</p:attrName>
                                        </p:attrNameLst>
                                      </p:cBhvr>
                                      <p:to>
                                        <p:strVal val="visible"/>
                                      </p:to>
                                    </p:set>
                                    <p:anim calcmode="lin" valueType="num">
                                      <p:cBhvr>
                                        <p:cTn id="129" dur="500" fill="hold"/>
                                        <p:tgtEl>
                                          <p:spTgt spid="50"/>
                                        </p:tgtEl>
                                        <p:attrNameLst>
                                          <p:attrName>ppt_w</p:attrName>
                                        </p:attrNameLst>
                                      </p:cBhvr>
                                      <p:tavLst>
                                        <p:tav tm="0">
                                          <p:val>
                                            <p:fltVal val="0"/>
                                          </p:val>
                                        </p:tav>
                                        <p:tav tm="100000">
                                          <p:val>
                                            <p:strVal val="#ppt_w"/>
                                          </p:val>
                                        </p:tav>
                                      </p:tavLst>
                                    </p:anim>
                                    <p:anim calcmode="lin" valueType="num">
                                      <p:cBhvr>
                                        <p:cTn id="130" dur="500" fill="hold"/>
                                        <p:tgtEl>
                                          <p:spTgt spid="50"/>
                                        </p:tgtEl>
                                        <p:attrNameLst>
                                          <p:attrName>ppt_h</p:attrName>
                                        </p:attrNameLst>
                                      </p:cBhvr>
                                      <p:tavLst>
                                        <p:tav tm="0">
                                          <p:val>
                                            <p:fltVal val="0"/>
                                          </p:val>
                                        </p:tav>
                                        <p:tav tm="100000">
                                          <p:val>
                                            <p:strVal val="#ppt_h"/>
                                          </p:val>
                                        </p:tav>
                                      </p:tavLst>
                                    </p:anim>
                                    <p:animEffect transition="in" filter="fade">
                                      <p:cBhvr>
                                        <p:cTn id="131" dur="500"/>
                                        <p:tgtEl>
                                          <p:spTgt spid="50"/>
                                        </p:tgtEl>
                                      </p:cBhvr>
                                    </p:animEffect>
                                  </p:childTnLst>
                                </p:cTn>
                              </p:par>
                            </p:childTnLst>
                          </p:cTn>
                        </p:par>
                        <p:par>
                          <p:cTn id="132" fill="hold">
                            <p:stCondLst>
                              <p:cond delay="11500"/>
                            </p:stCondLst>
                            <p:childTnLst>
                              <p:par>
                                <p:cTn id="133" presetID="53" presetClass="entr" presetSubtype="16" fill="hold" nodeType="afterEffect">
                                  <p:stCondLst>
                                    <p:cond delay="0"/>
                                  </p:stCondLst>
                                  <p:childTnLst>
                                    <p:set>
                                      <p:cBhvr>
                                        <p:cTn id="134" dur="1" fill="hold">
                                          <p:stCondLst>
                                            <p:cond delay="0"/>
                                          </p:stCondLst>
                                        </p:cTn>
                                        <p:tgtEl>
                                          <p:spTgt spid="57"/>
                                        </p:tgtEl>
                                        <p:attrNameLst>
                                          <p:attrName>style.visibility</p:attrName>
                                        </p:attrNameLst>
                                      </p:cBhvr>
                                      <p:to>
                                        <p:strVal val="visible"/>
                                      </p:to>
                                    </p:set>
                                    <p:anim calcmode="lin" valueType="num">
                                      <p:cBhvr>
                                        <p:cTn id="135" dur="500" fill="hold"/>
                                        <p:tgtEl>
                                          <p:spTgt spid="57"/>
                                        </p:tgtEl>
                                        <p:attrNameLst>
                                          <p:attrName>ppt_w</p:attrName>
                                        </p:attrNameLst>
                                      </p:cBhvr>
                                      <p:tavLst>
                                        <p:tav tm="0">
                                          <p:val>
                                            <p:fltVal val="0"/>
                                          </p:val>
                                        </p:tav>
                                        <p:tav tm="100000">
                                          <p:val>
                                            <p:strVal val="#ppt_w"/>
                                          </p:val>
                                        </p:tav>
                                      </p:tavLst>
                                    </p:anim>
                                    <p:anim calcmode="lin" valueType="num">
                                      <p:cBhvr>
                                        <p:cTn id="136" dur="500" fill="hold"/>
                                        <p:tgtEl>
                                          <p:spTgt spid="57"/>
                                        </p:tgtEl>
                                        <p:attrNameLst>
                                          <p:attrName>ppt_h</p:attrName>
                                        </p:attrNameLst>
                                      </p:cBhvr>
                                      <p:tavLst>
                                        <p:tav tm="0">
                                          <p:val>
                                            <p:fltVal val="0"/>
                                          </p:val>
                                        </p:tav>
                                        <p:tav tm="100000">
                                          <p:val>
                                            <p:strVal val="#ppt_h"/>
                                          </p:val>
                                        </p:tav>
                                      </p:tavLst>
                                    </p:anim>
                                    <p:animEffect transition="in" filter="fade">
                                      <p:cBhvr>
                                        <p:cTn id="137" dur="500"/>
                                        <p:tgtEl>
                                          <p:spTgt spid="57"/>
                                        </p:tgtEl>
                                      </p:cBhvr>
                                    </p:animEffect>
                                  </p:childTnLst>
                                </p:cTn>
                              </p:par>
                            </p:childTnLst>
                          </p:cTn>
                        </p:par>
                        <p:par>
                          <p:cTn id="138" fill="hold">
                            <p:stCondLst>
                              <p:cond delay="12000"/>
                            </p:stCondLst>
                            <p:childTnLst>
                              <p:par>
                                <p:cTn id="139" presetID="22" presetClass="entr" presetSubtype="4" fill="hold" grpId="0" nodeType="afterEffect">
                                  <p:stCondLst>
                                    <p:cond delay="0"/>
                                  </p:stCondLst>
                                  <p:childTnLst>
                                    <p:set>
                                      <p:cBhvr>
                                        <p:cTn id="140" dur="1" fill="hold">
                                          <p:stCondLst>
                                            <p:cond delay="0"/>
                                          </p:stCondLst>
                                        </p:cTn>
                                        <p:tgtEl>
                                          <p:spTgt spid="39"/>
                                        </p:tgtEl>
                                        <p:attrNameLst>
                                          <p:attrName>style.visibility</p:attrName>
                                        </p:attrNameLst>
                                      </p:cBhvr>
                                      <p:to>
                                        <p:strVal val="visible"/>
                                      </p:to>
                                    </p:set>
                                    <p:animEffect transition="in" filter="wipe(down)">
                                      <p:cBhvr>
                                        <p:cTn id="141" dur="750"/>
                                        <p:tgtEl>
                                          <p:spTgt spid="39"/>
                                        </p:tgtEl>
                                      </p:cBhvr>
                                    </p:animEffect>
                                  </p:childTnLst>
                                </p:cTn>
                              </p:par>
                            </p:childTnLst>
                          </p:cTn>
                        </p:par>
                        <p:par>
                          <p:cTn id="142" fill="hold">
                            <p:stCondLst>
                              <p:cond delay="12750"/>
                            </p:stCondLst>
                            <p:childTnLst>
                              <p:par>
                                <p:cTn id="143" presetID="53" presetClass="entr" presetSubtype="16" fill="hold" grpId="0" nodeType="afterEffect">
                                  <p:stCondLst>
                                    <p:cond delay="0"/>
                                  </p:stCondLst>
                                  <p:childTnLst>
                                    <p:set>
                                      <p:cBhvr>
                                        <p:cTn id="144" dur="1" fill="hold">
                                          <p:stCondLst>
                                            <p:cond delay="0"/>
                                          </p:stCondLst>
                                        </p:cTn>
                                        <p:tgtEl>
                                          <p:spTgt spid="51"/>
                                        </p:tgtEl>
                                        <p:attrNameLst>
                                          <p:attrName>style.visibility</p:attrName>
                                        </p:attrNameLst>
                                      </p:cBhvr>
                                      <p:to>
                                        <p:strVal val="visible"/>
                                      </p:to>
                                    </p:set>
                                    <p:anim calcmode="lin" valueType="num">
                                      <p:cBhvr>
                                        <p:cTn id="145" dur="500" fill="hold"/>
                                        <p:tgtEl>
                                          <p:spTgt spid="51"/>
                                        </p:tgtEl>
                                        <p:attrNameLst>
                                          <p:attrName>ppt_w</p:attrName>
                                        </p:attrNameLst>
                                      </p:cBhvr>
                                      <p:tavLst>
                                        <p:tav tm="0">
                                          <p:val>
                                            <p:fltVal val="0"/>
                                          </p:val>
                                        </p:tav>
                                        <p:tav tm="100000">
                                          <p:val>
                                            <p:strVal val="#ppt_w"/>
                                          </p:val>
                                        </p:tav>
                                      </p:tavLst>
                                    </p:anim>
                                    <p:anim calcmode="lin" valueType="num">
                                      <p:cBhvr>
                                        <p:cTn id="146" dur="500" fill="hold"/>
                                        <p:tgtEl>
                                          <p:spTgt spid="51"/>
                                        </p:tgtEl>
                                        <p:attrNameLst>
                                          <p:attrName>ppt_h</p:attrName>
                                        </p:attrNameLst>
                                      </p:cBhvr>
                                      <p:tavLst>
                                        <p:tav tm="0">
                                          <p:val>
                                            <p:fltVal val="0"/>
                                          </p:val>
                                        </p:tav>
                                        <p:tav tm="100000">
                                          <p:val>
                                            <p:strVal val="#ppt_h"/>
                                          </p:val>
                                        </p:tav>
                                      </p:tavLst>
                                    </p:anim>
                                    <p:animEffect transition="in" filter="fade">
                                      <p:cBhvr>
                                        <p:cTn id="147" dur="500"/>
                                        <p:tgtEl>
                                          <p:spTgt spid="51"/>
                                        </p:tgtEl>
                                      </p:cBhvr>
                                    </p:animEffect>
                                  </p:childTnLst>
                                </p:cTn>
                              </p:par>
                            </p:childTnLst>
                          </p:cTn>
                        </p:par>
                        <p:par>
                          <p:cTn id="148" fill="hold">
                            <p:stCondLst>
                              <p:cond delay="13250"/>
                            </p:stCondLst>
                            <p:childTnLst>
                              <p:par>
                                <p:cTn id="149" presetID="53" presetClass="entr" presetSubtype="16" fill="hold" grpId="0" nodeType="afterEffect">
                                  <p:stCondLst>
                                    <p:cond delay="0"/>
                                  </p:stCondLst>
                                  <p:childTnLst>
                                    <p:set>
                                      <p:cBhvr>
                                        <p:cTn id="150" dur="1" fill="hold">
                                          <p:stCondLst>
                                            <p:cond delay="0"/>
                                          </p:stCondLst>
                                        </p:cTn>
                                        <p:tgtEl>
                                          <p:spTgt spid="61"/>
                                        </p:tgtEl>
                                        <p:attrNameLst>
                                          <p:attrName>style.visibility</p:attrName>
                                        </p:attrNameLst>
                                      </p:cBhvr>
                                      <p:to>
                                        <p:strVal val="visible"/>
                                      </p:to>
                                    </p:set>
                                    <p:anim calcmode="lin" valueType="num">
                                      <p:cBhvr>
                                        <p:cTn id="151" dur="500" fill="hold"/>
                                        <p:tgtEl>
                                          <p:spTgt spid="61"/>
                                        </p:tgtEl>
                                        <p:attrNameLst>
                                          <p:attrName>ppt_w</p:attrName>
                                        </p:attrNameLst>
                                      </p:cBhvr>
                                      <p:tavLst>
                                        <p:tav tm="0">
                                          <p:val>
                                            <p:fltVal val="0"/>
                                          </p:val>
                                        </p:tav>
                                        <p:tav tm="100000">
                                          <p:val>
                                            <p:strVal val="#ppt_w"/>
                                          </p:val>
                                        </p:tav>
                                      </p:tavLst>
                                    </p:anim>
                                    <p:anim calcmode="lin" valueType="num">
                                      <p:cBhvr>
                                        <p:cTn id="152" dur="500" fill="hold"/>
                                        <p:tgtEl>
                                          <p:spTgt spid="61"/>
                                        </p:tgtEl>
                                        <p:attrNameLst>
                                          <p:attrName>ppt_h</p:attrName>
                                        </p:attrNameLst>
                                      </p:cBhvr>
                                      <p:tavLst>
                                        <p:tav tm="0">
                                          <p:val>
                                            <p:fltVal val="0"/>
                                          </p:val>
                                        </p:tav>
                                        <p:tav tm="100000">
                                          <p:val>
                                            <p:strVal val="#ppt_h"/>
                                          </p:val>
                                        </p:tav>
                                      </p:tavLst>
                                    </p:anim>
                                    <p:animEffect transition="in" filter="fade">
                                      <p:cBhvr>
                                        <p:cTn id="153" dur="500"/>
                                        <p:tgtEl>
                                          <p:spTgt spid="61"/>
                                        </p:tgtEl>
                                      </p:cBhvr>
                                    </p:animEffect>
                                  </p:childTnLst>
                                </p:cTn>
                              </p:par>
                            </p:childTnLst>
                          </p:cTn>
                        </p:par>
                        <p:par>
                          <p:cTn id="154" fill="hold">
                            <p:stCondLst>
                              <p:cond delay="13750"/>
                            </p:stCondLst>
                            <p:childTnLst>
                              <p:par>
                                <p:cTn id="155" presetID="22" presetClass="entr" presetSubtype="4" fill="hold" grpId="0" nodeType="afterEffect">
                                  <p:stCondLst>
                                    <p:cond delay="0"/>
                                  </p:stCondLst>
                                  <p:childTnLst>
                                    <p:set>
                                      <p:cBhvr>
                                        <p:cTn id="156" dur="1" fill="hold">
                                          <p:stCondLst>
                                            <p:cond delay="0"/>
                                          </p:stCondLst>
                                        </p:cTn>
                                        <p:tgtEl>
                                          <p:spTgt spid="43"/>
                                        </p:tgtEl>
                                        <p:attrNameLst>
                                          <p:attrName>style.visibility</p:attrName>
                                        </p:attrNameLst>
                                      </p:cBhvr>
                                      <p:to>
                                        <p:strVal val="visible"/>
                                      </p:to>
                                    </p:set>
                                    <p:animEffect transition="in" filter="wipe(down)">
                                      <p:cBhvr>
                                        <p:cTn id="157" dur="750"/>
                                        <p:tgtEl>
                                          <p:spTgt spid="43"/>
                                        </p:tgtEl>
                                      </p:cBhvr>
                                    </p:animEffect>
                                  </p:childTnLst>
                                </p:cTn>
                              </p:par>
                            </p:childTnLst>
                          </p:cTn>
                        </p:par>
                        <p:par>
                          <p:cTn id="158" fill="hold">
                            <p:stCondLst>
                              <p:cond delay="14500"/>
                            </p:stCondLst>
                            <p:childTnLst>
                              <p:par>
                                <p:cTn id="159" presetID="53" presetClass="entr" presetSubtype="16" fill="hold" grpId="0" nodeType="afterEffect">
                                  <p:stCondLst>
                                    <p:cond delay="0"/>
                                  </p:stCondLst>
                                  <p:childTnLst>
                                    <p:set>
                                      <p:cBhvr>
                                        <p:cTn id="160" dur="1" fill="hold">
                                          <p:stCondLst>
                                            <p:cond delay="0"/>
                                          </p:stCondLst>
                                        </p:cTn>
                                        <p:tgtEl>
                                          <p:spTgt spid="52"/>
                                        </p:tgtEl>
                                        <p:attrNameLst>
                                          <p:attrName>style.visibility</p:attrName>
                                        </p:attrNameLst>
                                      </p:cBhvr>
                                      <p:to>
                                        <p:strVal val="visible"/>
                                      </p:to>
                                    </p:set>
                                    <p:anim calcmode="lin" valueType="num">
                                      <p:cBhvr>
                                        <p:cTn id="161" dur="500" fill="hold"/>
                                        <p:tgtEl>
                                          <p:spTgt spid="52"/>
                                        </p:tgtEl>
                                        <p:attrNameLst>
                                          <p:attrName>ppt_w</p:attrName>
                                        </p:attrNameLst>
                                      </p:cBhvr>
                                      <p:tavLst>
                                        <p:tav tm="0">
                                          <p:val>
                                            <p:fltVal val="0"/>
                                          </p:val>
                                        </p:tav>
                                        <p:tav tm="100000">
                                          <p:val>
                                            <p:strVal val="#ppt_w"/>
                                          </p:val>
                                        </p:tav>
                                      </p:tavLst>
                                    </p:anim>
                                    <p:anim calcmode="lin" valueType="num">
                                      <p:cBhvr>
                                        <p:cTn id="162" dur="500" fill="hold"/>
                                        <p:tgtEl>
                                          <p:spTgt spid="52"/>
                                        </p:tgtEl>
                                        <p:attrNameLst>
                                          <p:attrName>ppt_h</p:attrName>
                                        </p:attrNameLst>
                                      </p:cBhvr>
                                      <p:tavLst>
                                        <p:tav tm="0">
                                          <p:val>
                                            <p:fltVal val="0"/>
                                          </p:val>
                                        </p:tav>
                                        <p:tav tm="100000">
                                          <p:val>
                                            <p:strVal val="#ppt_h"/>
                                          </p:val>
                                        </p:tav>
                                      </p:tavLst>
                                    </p:anim>
                                    <p:animEffect transition="in" filter="fade">
                                      <p:cBhvr>
                                        <p:cTn id="163"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3" grpId="0" animBg="1"/>
      <p:bldP spid="22" grpId="0" animBg="1"/>
      <p:bldP spid="26" grpId="0" animBg="1"/>
      <p:bldP spid="27" grpId="0" animBg="1"/>
      <p:bldP spid="28" grpId="0" animBg="1"/>
      <p:bldP spid="30" grpId="0" animBg="1"/>
      <p:bldP spid="31" grpId="0" animBg="1"/>
      <p:bldP spid="32" grpId="0" animBg="1"/>
      <p:bldP spid="34" grpId="0" animBg="1"/>
      <p:bldP spid="35" grpId="0" animBg="1"/>
      <p:bldP spid="36" grpId="0" animBg="1"/>
      <p:bldP spid="38" grpId="0" animBg="1"/>
      <p:bldP spid="39" grpId="0" animBg="1"/>
      <p:bldP spid="40" grpId="0" animBg="1"/>
      <p:bldP spid="42" grpId="0" animBg="1"/>
      <p:bldP spid="43" grpId="0" animBg="1"/>
      <p:bldP spid="44" grpId="0" animBg="1"/>
      <p:bldP spid="45" grpId="0"/>
      <p:bldP spid="46" grpId="0"/>
      <p:bldP spid="47" grpId="0"/>
      <p:bldP spid="48" grpId="0"/>
      <p:bldP spid="49" grpId="0"/>
      <p:bldP spid="50" grpId="0"/>
      <p:bldP spid="51" grpId="0"/>
      <p:bldP spid="52" grpId="0"/>
      <p:bldP spid="53" grpId="0" animBg="1"/>
      <p:bldP spid="6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1264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332</cp:revision>
  <dcterms:created xsi:type="dcterms:W3CDTF">2016-09-28T22:08:47Z</dcterms:created>
  <dcterms:modified xsi:type="dcterms:W3CDTF">2018-02-04T21:20:40Z</dcterms:modified>
</cp:coreProperties>
</file>