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65602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7BA949-D7A3-4737-A891-61CD7A941BB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2" name="Oval 1">
            <a:extLst>
              <a:ext uri="{FF2B5EF4-FFF2-40B4-BE49-F238E27FC236}">
                <a16:creationId xmlns:a16="http://schemas.microsoft.com/office/drawing/2014/main" id="{68C871D3-5CB2-403F-8F65-3AE63D67C6E0}"/>
              </a:ext>
            </a:extLst>
          </p:cNvPr>
          <p:cNvSpPr>
            <a:spLocks noChangeAspect="1"/>
          </p:cNvSpPr>
          <p:nvPr/>
        </p:nvSpPr>
        <p:spPr>
          <a:xfrm>
            <a:off x="925962" y="1718082"/>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Freeform: Shape 11">
            <a:extLst>
              <a:ext uri="{FF2B5EF4-FFF2-40B4-BE49-F238E27FC236}">
                <a16:creationId xmlns:a16="http://schemas.microsoft.com/office/drawing/2014/main" id="{3D57FBE4-1425-4463-B6D0-E3E9B3C5B5DE}"/>
              </a:ext>
            </a:extLst>
          </p:cNvPr>
          <p:cNvSpPr>
            <a:spLocks noChangeAspect="1"/>
          </p:cNvSpPr>
          <p:nvPr/>
        </p:nvSpPr>
        <p:spPr>
          <a:xfrm>
            <a:off x="1827834"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A068E24C-89FD-410F-8F26-02876A744F97}"/>
              </a:ext>
            </a:extLst>
          </p:cNvPr>
          <p:cNvSpPr>
            <a:spLocks noChangeAspect="1"/>
          </p:cNvSpPr>
          <p:nvPr/>
        </p:nvSpPr>
        <p:spPr>
          <a:xfrm>
            <a:off x="697362"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F2B2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 Box 10">
            <a:extLst>
              <a:ext uri="{FF2B5EF4-FFF2-40B4-BE49-F238E27FC236}">
                <a16:creationId xmlns:a16="http://schemas.microsoft.com/office/drawing/2014/main" id="{F1FC6791-1FE6-4CFE-B521-8D63029C7A84}"/>
              </a:ext>
            </a:extLst>
          </p:cNvPr>
          <p:cNvSpPr txBox="1">
            <a:spLocks noChangeArrowheads="1"/>
          </p:cNvSpPr>
          <p:nvPr/>
        </p:nvSpPr>
        <p:spPr bwMode="auto">
          <a:xfrm>
            <a:off x="2031125"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Text Box 10">
            <a:extLst>
              <a:ext uri="{FF2B5EF4-FFF2-40B4-BE49-F238E27FC236}">
                <a16:creationId xmlns:a16="http://schemas.microsoft.com/office/drawing/2014/main" id="{CD78426E-38C4-4AB4-904B-8F280B8A5DD9}"/>
              </a:ext>
            </a:extLst>
          </p:cNvPr>
          <p:cNvSpPr txBox="1">
            <a:spLocks noChangeArrowheads="1"/>
          </p:cNvSpPr>
          <p:nvPr/>
        </p:nvSpPr>
        <p:spPr bwMode="auto">
          <a:xfrm>
            <a:off x="925962"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1</a:t>
            </a:r>
          </a:p>
        </p:txBody>
      </p:sp>
      <p:sp>
        <p:nvSpPr>
          <p:cNvPr id="16" name="TextBox 15">
            <a:extLst>
              <a:ext uri="{FF2B5EF4-FFF2-40B4-BE49-F238E27FC236}">
                <a16:creationId xmlns:a16="http://schemas.microsoft.com/office/drawing/2014/main" id="{45BA2AE6-1926-4315-8C97-A7681CAB13F0}"/>
              </a:ext>
            </a:extLst>
          </p:cNvPr>
          <p:cNvSpPr txBox="1"/>
          <p:nvPr/>
        </p:nvSpPr>
        <p:spPr>
          <a:xfrm>
            <a:off x="1520322" y="2812961"/>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Oval 23">
            <a:extLst>
              <a:ext uri="{FF2B5EF4-FFF2-40B4-BE49-F238E27FC236}">
                <a16:creationId xmlns:a16="http://schemas.microsoft.com/office/drawing/2014/main" id="{1BFAD406-84EA-4E47-98E3-F999A7CC135D}"/>
              </a:ext>
            </a:extLst>
          </p:cNvPr>
          <p:cNvSpPr>
            <a:spLocks noChangeAspect="1"/>
          </p:cNvSpPr>
          <p:nvPr/>
        </p:nvSpPr>
        <p:spPr>
          <a:xfrm>
            <a:off x="5584663" y="1718082"/>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E03EBD5C-2E7A-46B2-86E0-BB92AEB3478B}"/>
              </a:ext>
            </a:extLst>
          </p:cNvPr>
          <p:cNvSpPr>
            <a:spLocks noChangeAspect="1"/>
          </p:cNvSpPr>
          <p:nvPr/>
        </p:nvSpPr>
        <p:spPr>
          <a:xfrm>
            <a:off x="6486535"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Freeform: Shape 26">
            <a:extLst>
              <a:ext uri="{FF2B5EF4-FFF2-40B4-BE49-F238E27FC236}">
                <a16:creationId xmlns:a16="http://schemas.microsoft.com/office/drawing/2014/main" id="{92E353C5-86D5-403B-B7E4-BB6E6F63A28D}"/>
              </a:ext>
            </a:extLst>
          </p:cNvPr>
          <p:cNvSpPr>
            <a:spLocks noChangeAspect="1"/>
          </p:cNvSpPr>
          <p:nvPr/>
        </p:nvSpPr>
        <p:spPr>
          <a:xfrm>
            <a:off x="5356063"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3EB8CD"/>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Text Box 10">
            <a:extLst>
              <a:ext uri="{FF2B5EF4-FFF2-40B4-BE49-F238E27FC236}">
                <a16:creationId xmlns:a16="http://schemas.microsoft.com/office/drawing/2014/main" id="{37A6A4CF-2A67-4B4F-B994-5AF120B10E54}"/>
              </a:ext>
            </a:extLst>
          </p:cNvPr>
          <p:cNvSpPr txBox="1">
            <a:spLocks noChangeArrowheads="1"/>
          </p:cNvSpPr>
          <p:nvPr/>
        </p:nvSpPr>
        <p:spPr bwMode="auto">
          <a:xfrm>
            <a:off x="6689826"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 Box 10">
            <a:extLst>
              <a:ext uri="{FF2B5EF4-FFF2-40B4-BE49-F238E27FC236}">
                <a16:creationId xmlns:a16="http://schemas.microsoft.com/office/drawing/2014/main" id="{7AA8BB71-9F1B-4FE7-A11E-4CDA3E816E8A}"/>
              </a:ext>
            </a:extLst>
          </p:cNvPr>
          <p:cNvSpPr txBox="1">
            <a:spLocks noChangeArrowheads="1"/>
          </p:cNvSpPr>
          <p:nvPr/>
        </p:nvSpPr>
        <p:spPr bwMode="auto">
          <a:xfrm>
            <a:off x="5584663"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3</a:t>
            </a:r>
          </a:p>
        </p:txBody>
      </p:sp>
      <p:sp>
        <p:nvSpPr>
          <p:cNvPr id="30" name="TextBox 29">
            <a:extLst>
              <a:ext uri="{FF2B5EF4-FFF2-40B4-BE49-F238E27FC236}">
                <a16:creationId xmlns:a16="http://schemas.microsoft.com/office/drawing/2014/main" id="{74A2FF36-BAAC-4E19-B400-E348BC79D3F4}"/>
              </a:ext>
            </a:extLst>
          </p:cNvPr>
          <p:cNvSpPr txBox="1"/>
          <p:nvPr/>
        </p:nvSpPr>
        <p:spPr>
          <a:xfrm>
            <a:off x="6179023" y="2812961"/>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2" name="Oval 31">
            <a:extLst>
              <a:ext uri="{FF2B5EF4-FFF2-40B4-BE49-F238E27FC236}">
                <a16:creationId xmlns:a16="http://schemas.microsoft.com/office/drawing/2014/main" id="{9E01F8EB-F288-4A95-8CC0-C711B24034E8}"/>
              </a:ext>
            </a:extLst>
          </p:cNvPr>
          <p:cNvSpPr>
            <a:spLocks noChangeAspect="1"/>
          </p:cNvSpPr>
          <p:nvPr/>
        </p:nvSpPr>
        <p:spPr>
          <a:xfrm>
            <a:off x="3276600" y="4084320"/>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Freeform: Shape 33">
            <a:extLst>
              <a:ext uri="{FF2B5EF4-FFF2-40B4-BE49-F238E27FC236}">
                <a16:creationId xmlns:a16="http://schemas.microsoft.com/office/drawing/2014/main" id="{37049B70-F796-4C4D-8ED5-833257F53743}"/>
              </a:ext>
            </a:extLst>
          </p:cNvPr>
          <p:cNvSpPr>
            <a:spLocks noChangeAspect="1"/>
          </p:cNvSpPr>
          <p:nvPr/>
        </p:nvSpPr>
        <p:spPr>
          <a:xfrm>
            <a:off x="4178472"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Freeform: Shape 34">
            <a:extLst>
              <a:ext uri="{FF2B5EF4-FFF2-40B4-BE49-F238E27FC236}">
                <a16:creationId xmlns:a16="http://schemas.microsoft.com/office/drawing/2014/main" id="{C8459186-70CA-48F1-BF3D-F10EEC3805D2}"/>
              </a:ext>
            </a:extLst>
          </p:cNvPr>
          <p:cNvSpPr>
            <a:spLocks noChangeAspect="1"/>
          </p:cNvSpPr>
          <p:nvPr/>
        </p:nvSpPr>
        <p:spPr>
          <a:xfrm>
            <a:off x="3048000"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85C401"/>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Text Box 10">
            <a:extLst>
              <a:ext uri="{FF2B5EF4-FFF2-40B4-BE49-F238E27FC236}">
                <a16:creationId xmlns:a16="http://schemas.microsoft.com/office/drawing/2014/main" id="{AD629692-E85F-4CFA-B0F7-ACF184CDB2FE}"/>
              </a:ext>
            </a:extLst>
          </p:cNvPr>
          <p:cNvSpPr txBox="1">
            <a:spLocks noChangeArrowheads="1"/>
          </p:cNvSpPr>
          <p:nvPr/>
        </p:nvSpPr>
        <p:spPr bwMode="auto">
          <a:xfrm>
            <a:off x="4381763"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19F7433D-FBAB-410B-8143-0DA48E408964}"/>
              </a:ext>
            </a:extLst>
          </p:cNvPr>
          <p:cNvSpPr txBox="1">
            <a:spLocks noChangeArrowheads="1"/>
          </p:cNvSpPr>
          <p:nvPr/>
        </p:nvSpPr>
        <p:spPr bwMode="auto">
          <a:xfrm>
            <a:off x="3276600"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2</a:t>
            </a:r>
          </a:p>
        </p:txBody>
      </p:sp>
      <p:sp>
        <p:nvSpPr>
          <p:cNvPr id="38" name="TextBox 37">
            <a:extLst>
              <a:ext uri="{FF2B5EF4-FFF2-40B4-BE49-F238E27FC236}">
                <a16:creationId xmlns:a16="http://schemas.microsoft.com/office/drawing/2014/main" id="{B592F165-7BB9-4AC5-9574-33CB7C680F47}"/>
              </a:ext>
            </a:extLst>
          </p:cNvPr>
          <p:cNvSpPr txBox="1"/>
          <p:nvPr/>
        </p:nvSpPr>
        <p:spPr>
          <a:xfrm>
            <a:off x="3870960" y="5179199"/>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40" name="Oval 39">
            <a:extLst>
              <a:ext uri="{FF2B5EF4-FFF2-40B4-BE49-F238E27FC236}">
                <a16:creationId xmlns:a16="http://schemas.microsoft.com/office/drawing/2014/main" id="{0A65E973-D2E4-4DA3-8E99-BF0A3F71D3D1}"/>
              </a:ext>
            </a:extLst>
          </p:cNvPr>
          <p:cNvSpPr>
            <a:spLocks noChangeAspect="1"/>
          </p:cNvSpPr>
          <p:nvPr/>
        </p:nvSpPr>
        <p:spPr>
          <a:xfrm>
            <a:off x="8141519" y="4084320"/>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Freeform: Shape 41">
            <a:extLst>
              <a:ext uri="{FF2B5EF4-FFF2-40B4-BE49-F238E27FC236}">
                <a16:creationId xmlns:a16="http://schemas.microsoft.com/office/drawing/2014/main" id="{B5A4D3D7-0323-4E60-A60B-C8F6F4F85D24}"/>
              </a:ext>
            </a:extLst>
          </p:cNvPr>
          <p:cNvSpPr>
            <a:spLocks noChangeAspect="1"/>
          </p:cNvSpPr>
          <p:nvPr/>
        </p:nvSpPr>
        <p:spPr>
          <a:xfrm>
            <a:off x="9043391"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Freeform: Shape 42">
            <a:extLst>
              <a:ext uri="{FF2B5EF4-FFF2-40B4-BE49-F238E27FC236}">
                <a16:creationId xmlns:a16="http://schemas.microsoft.com/office/drawing/2014/main" id="{D6E38D1C-A012-462A-98ED-F29F37D92ADB}"/>
              </a:ext>
            </a:extLst>
          </p:cNvPr>
          <p:cNvSpPr>
            <a:spLocks noChangeAspect="1"/>
          </p:cNvSpPr>
          <p:nvPr/>
        </p:nvSpPr>
        <p:spPr>
          <a:xfrm>
            <a:off x="7912919"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FA80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Text Box 10">
            <a:extLst>
              <a:ext uri="{FF2B5EF4-FFF2-40B4-BE49-F238E27FC236}">
                <a16:creationId xmlns:a16="http://schemas.microsoft.com/office/drawing/2014/main" id="{0FEB1A07-B29F-41A2-BD8D-04D533461A63}"/>
              </a:ext>
            </a:extLst>
          </p:cNvPr>
          <p:cNvSpPr txBox="1">
            <a:spLocks noChangeArrowheads="1"/>
          </p:cNvSpPr>
          <p:nvPr/>
        </p:nvSpPr>
        <p:spPr bwMode="auto">
          <a:xfrm>
            <a:off x="9246682"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45" name="Text Box 10">
            <a:extLst>
              <a:ext uri="{FF2B5EF4-FFF2-40B4-BE49-F238E27FC236}">
                <a16:creationId xmlns:a16="http://schemas.microsoft.com/office/drawing/2014/main" id="{FA972082-7DD3-47B1-BE4E-D05EAFF906AC}"/>
              </a:ext>
            </a:extLst>
          </p:cNvPr>
          <p:cNvSpPr txBox="1">
            <a:spLocks noChangeArrowheads="1"/>
          </p:cNvSpPr>
          <p:nvPr/>
        </p:nvSpPr>
        <p:spPr bwMode="auto">
          <a:xfrm>
            <a:off x="8141519"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4</a:t>
            </a:r>
          </a:p>
        </p:txBody>
      </p:sp>
      <p:sp>
        <p:nvSpPr>
          <p:cNvPr id="46" name="TextBox 45">
            <a:extLst>
              <a:ext uri="{FF2B5EF4-FFF2-40B4-BE49-F238E27FC236}">
                <a16:creationId xmlns:a16="http://schemas.microsoft.com/office/drawing/2014/main" id="{6A211CA4-364D-461F-997C-EB871141C4AD}"/>
              </a:ext>
            </a:extLst>
          </p:cNvPr>
          <p:cNvSpPr txBox="1"/>
          <p:nvPr/>
        </p:nvSpPr>
        <p:spPr>
          <a:xfrm>
            <a:off x="8735879" y="5179199"/>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31" name="Picture 30">
            <a:hlinkClick r:id="rId2"/>
            <a:extLst>
              <a:ext uri="{FF2B5EF4-FFF2-40B4-BE49-F238E27FC236}">
                <a16:creationId xmlns:a16="http://schemas.microsoft.com/office/drawing/2014/main" id="{59852BBA-ED83-4F54-92CF-5757530D910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72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10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1000"/>
                                        <p:tgtEl>
                                          <p:spTgt spid="1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1"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1000"/>
                                        <p:tgtEl>
                                          <p:spTgt spid="1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1000" fill="hold"/>
                                        <p:tgtEl>
                                          <p:spTgt spid="32"/>
                                        </p:tgtEl>
                                        <p:attrNameLst>
                                          <p:attrName>ppt_w</p:attrName>
                                        </p:attrNameLst>
                                      </p:cBhvr>
                                      <p:tavLst>
                                        <p:tav tm="0">
                                          <p:val>
                                            <p:fltVal val="0"/>
                                          </p:val>
                                        </p:tav>
                                        <p:tav tm="100000">
                                          <p:val>
                                            <p:strVal val="#ppt_w"/>
                                          </p:val>
                                        </p:tav>
                                      </p:tavLst>
                                    </p:anim>
                                    <p:anim calcmode="lin" valueType="num">
                                      <p:cBhvr>
                                        <p:cTn id="38" dur="1000" fill="hold"/>
                                        <p:tgtEl>
                                          <p:spTgt spid="32"/>
                                        </p:tgtEl>
                                        <p:attrNameLst>
                                          <p:attrName>ppt_h</p:attrName>
                                        </p:attrNameLst>
                                      </p:cBhvr>
                                      <p:tavLst>
                                        <p:tav tm="0">
                                          <p:val>
                                            <p:fltVal val="0"/>
                                          </p:val>
                                        </p:tav>
                                        <p:tav tm="100000">
                                          <p:val>
                                            <p:strVal val="#ppt_h"/>
                                          </p:val>
                                        </p:tav>
                                      </p:tavLst>
                                    </p:anim>
                                    <p:animEffect transition="in" filter="fade">
                                      <p:cBhvr>
                                        <p:cTn id="39" dur="1000"/>
                                        <p:tgtEl>
                                          <p:spTgt spid="32"/>
                                        </p:tgtEl>
                                      </p:cBhvr>
                                    </p:animEffect>
                                  </p:childTnLst>
                                </p:cTn>
                              </p:par>
                            </p:childTnLst>
                          </p:cTn>
                        </p:par>
                        <p:par>
                          <p:cTn id="40" fill="hold">
                            <p:stCondLst>
                              <p:cond delay="5500"/>
                            </p:stCondLst>
                            <p:childTnLst>
                              <p:par>
                                <p:cTn id="41" presetID="9"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1000"/>
                                        <p:tgtEl>
                                          <p:spTgt spid="3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dissolve">
                                      <p:cBhvr>
                                        <p:cTn id="46" dur="1000"/>
                                        <p:tgtEl>
                                          <p:spTgt spid="3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dissolve">
                                      <p:cBhvr>
                                        <p:cTn id="49" dur="1000"/>
                                        <p:tgtEl>
                                          <p:spTgt spid="34"/>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1000"/>
                                        <p:tgtEl>
                                          <p:spTgt spid="36"/>
                                        </p:tgtEl>
                                      </p:cBhvr>
                                    </p:animEffect>
                                    <p:anim calcmode="lin" valueType="num">
                                      <p:cBhvr>
                                        <p:cTn id="54" dur="1000" fill="hold"/>
                                        <p:tgtEl>
                                          <p:spTgt spid="36"/>
                                        </p:tgtEl>
                                        <p:attrNameLst>
                                          <p:attrName>ppt_x</p:attrName>
                                        </p:attrNameLst>
                                      </p:cBhvr>
                                      <p:tavLst>
                                        <p:tav tm="0">
                                          <p:val>
                                            <p:strVal val="#ppt_x"/>
                                          </p:val>
                                        </p:tav>
                                        <p:tav tm="100000">
                                          <p:val>
                                            <p:strVal val="#ppt_x"/>
                                          </p:val>
                                        </p:tav>
                                      </p:tavLst>
                                    </p:anim>
                                    <p:anim calcmode="lin" valueType="num">
                                      <p:cBhvr>
                                        <p:cTn id="55" dur="1000" fill="hold"/>
                                        <p:tgtEl>
                                          <p:spTgt spid="36"/>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1000"/>
                                        <p:tgtEl>
                                          <p:spTgt spid="38"/>
                                        </p:tgtEl>
                                      </p:cBhvr>
                                    </p:animEffect>
                                  </p:childTnLst>
                                </p:cTn>
                              </p:par>
                            </p:childTnLst>
                          </p:cTn>
                        </p:par>
                        <p:par>
                          <p:cTn id="60" fill="hold">
                            <p:stCondLst>
                              <p:cond delay="85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Effect transition="in" filter="fade">
                                      <p:cBhvr>
                                        <p:cTn id="65" dur="1000"/>
                                        <p:tgtEl>
                                          <p:spTgt spid="24"/>
                                        </p:tgtEl>
                                      </p:cBhvr>
                                    </p:animEffect>
                                  </p:childTnLst>
                                </p:cTn>
                              </p:par>
                            </p:childTnLst>
                          </p:cTn>
                        </p:par>
                        <p:par>
                          <p:cTn id="66" fill="hold">
                            <p:stCondLst>
                              <p:cond delay="9500"/>
                            </p:stCondLst>
                            <p:childTnLst>
                              <p:par>
                                <p:cTn id="67" presetID="9"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dissolve">
                                      <p:cBhvr>
                                        <p:cTn id="69" dur="1000"/>
                                        <p:tgtEl>
                                          <p:spTgt spid="27"/>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dissolve">
                                      <p:cBhvr>
                                        <p:cTn id="72" dur="1000"/>
                                        <p:tgtEl>
                                          <p:spTgt spid="2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dissolve">
                                      <p:cBhvr>
                                        <p:cTn id="75" dur="1000"/>
                                        <p:tgtEl>
                                          <p:spTgt spid="26"/>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1000"/>
                                        <p:tgtEl>
                                          <p:spTgt spid="28"/>
                                        </p:tgtEl>
                                      </p:cBhvr>
                                    </p:animEffect>
                                    <p:anim calcmode="lin" valueType="num">
                                      <p:cBhvr>
                                        <p:cTn id="80" dur="1000" fill="hold"/>
                                        <p:tgtEl>
                                          <p:spTgt spid="28"/>
                                        </p:tgtEl>
                                        <p:attrNameLst>
                                          <p:attrName>ppt_x</p:attrName>
                                        </p:attrNameLst>
                                      </p:cBhvr>
                                      <p:tavLst>
                                        <p:tav tm="0">
                                          <p:val>
                                            <p:strVal val="#ppt_x"/>
                                          </p:val>
                                        </p:tav>
                                        <p:tav tm="100000">
                                          <p:val>
                                            <p:strVal val="#ppt_x"/>
                                          </p:val>
                                        </p:tav>
                                      </p:tavLst>
                                    </p:anim>
                                    <p:anim calcmode="lin" valueType="num">
                                      <p:cBhvr>
                                        <p:cTn id="81" dur="1000" fill="hold"/>
                                        <p:tgtEl>
                                          <p:spTgt spid="28"/>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1"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1000"/>
                                        <p:tgtEl>
                                          <p:spTgt spid="30"/>
                                        </p:tgtEl>
                                      </p:cBhvr>
                                    </p:animEffect>
                                  </p:childTnLst>
                                </p:cTn>
                              </p:par>
                            </p:childTnLst>
                          </p:cTn>
                        </p:par>
                        <p:par>
                          <p:cTn id="86" fill="hold">
                            <p:stCondLst>
                              <p:cond delay="12500"/>
                            </p:stCondLst>
                            <p:childTnLst>
                              <p:par>
                                <p:cTn id="87" presetID="53" presetClass="entr" presetSubtype="16"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 calcmode="lin" valueType="num">
                                      <p:cBhvr>
                                        <p:cTn id="89" dur="1000" fill="hold"/>
                                        <p:tgtEl>
                                          <p:spTgt spid="40"/>
                                        </p:tgtEl>
                                        <p:attrNameLst>
                                          <p:attrName>ppt_w</p:attrName>
                                        </p:attrNameLst>
                                      </p:cBhvr>
                                      <p:tavLst>
                                        <p:tav tm="0">
                                          <p:val>
                                            <p:fltVal val="0"/>
                                          </p:val>
                                        </p:tav>
                                        <p:tav tm="100000">
                                          <p:val>
                                            <p:strVal val="#ppt_w"/>
                                          </p:val>
                                        </p:tav>
                                      </p:tavLst>
                                    </p:anim>
                                    <p:anim calcmode="lin" valueType="num">
                                      <p:cBhvr>
                                        <p:cTn id="90" dur="1000" fill="hold"/>
                                        <p:tgtEl>
                                          <p:spTgt spid="40"/>
                                        </p:tgtEl>
                                        <p:attrNameLst>
                                          <p:attrName>ppt_h</p:attrName>
                                        </p:attrNameLst>
                                      </p:cBhvr>
                                      <p:tavLst>
                                        <p:tav tm="0">
                                          <p:val>
                                            <p:fltVal val="0"/>
                                          </p:val>
                                        </p:tav>
                                        <p:tav tm="100000">
                                          <p:val>
                                            <p:strVal val="#ppt_h"/>
                                          </p:val>
                                        </p:tav>
                                      </p:tavLst>
                                    </p:anim>
                                    <p:animEffect transition="in" filter="fade">
                                      <p:cBhvr>
                                        <p:cTn id="91" dur="1000"/>
                                        <p:tgtEl>
                                          <p:spTgt spid="40"/>
                                        </p:tgtEl>
                                      </p:cBhvr>
                                    </p:animEffect>
                                  </p:childTnLst>
                                </p:cTn>
                              </p:par>
                            </p:childTnLst>
                          </p:cTn>
                        </p:par>
                        <p:par>
                          <p:cTn id="92" fill="hold">
                            <p:stCondLst>
                              <p:cond delay="13500"/>
                            </p:stCondLst>
                            <p:childTnLst>
                              <p:par>
                                <p:cTn id="93" presetID="9" presetClass="entr" presetSubtype="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dissolve">
                                      <p:cBhvr>
                                        <p:cTn id="95" dur="1000"/>
                                        <p:tgtEl>
                                          <p:spTgt spid="4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dissolve">
                                      <p:cBhvr>
                                        <p:cTn id="98" dur="1000"/>
                                        <p:tgtEl>
                                          <p:spTgt spid="45"/>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dissolve">
                                      <p:cBhvr>
                                        <p:cTn id="101" dur="1000"/>
                                        <p:tgtEl>
                                          <p:spTgt spid="42"/>
                                        </p:tgtEl>
                                      </p:cBhvr>
                                    </p:animEffect>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22" presetClass="entr" presetSubtype="1"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up)">
                                      <p:cBhvr>
                                        <p:cTn id="11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2" grpId="0" animBg="1"/>
      <p:bldP spid="13" grpId="0" animBg="1"/>
      <p:bldP spid="14" grpId="0"/>
      <p:bldP spid="15" grpId="0"/>
      <p:bldP spid="16" grpId="0"/>
      <p:bldP spid="24" grpId="0" animBg="1"/>
      <p:bldP spid="26" grpId="0" animBg="1"/>
      <p:bldP spid="27" grpId="0" animBg="1"/>
      <p:bldP spid="28" grpId="0"/>
      <p:bldP spid="29" grpId="0"/>
      <p:bldP spid="30" grpId="0"/>
      <p:bldP spid="32" grpId="0" animBg="1"/>
      <p:bldP spid="34" grpId="0" animBg="1"/>
      <p:bldP spid="35" grpId="0" animBg="1"/>
      <p:bldP spid="36" grpId="0"/>
      <p:bldP spid="37" grpId="0"/>
      <p:bldP spid="38" grpId="0"/>
      <p:bldP spid="40" grpId="0" animBg="1"/>
      <p:bldP spid="42" grpId="0" animBg="1"/>
      <p:bldP spid="43" grpId="0" animBg="1"/>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1270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Aparajita</vt: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390</cp:revision>
  <dcterms:created xsi:type="dcterms:W3CDTF">2016-09-28T22:08:47Z</dcterms:created>
  <dcterms:modified xsi:type="dcterms:W3CDTF">2019-01-01T22:28:31Z</dcterms:modified>
</cp:coreProperties>
</file>