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617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5A642CE0-06D0-4E3B-A38E-143BFFDF92E1}"/>
              </a:ext>
            </a:extLst>
          </p:cNvPr>
          <p:cNvGrpSpPr/>
          <p:nvPr/>
        </p:nvGrpSpPr>
        <p:grpSpPr>
          <a:xfrm>
            <a:off x="6286713" y="1468736"/>
            <a:ext cx="4180046" cy="365760"/>
            <a:chOff x="6313112" y="2386030"/>
            <a:chExt cx="4180046" cy="365760"/>
          </a:xfrm>
        </p:grpSpPr>
        <p:sp>
          <p:nvSpPr>
            <p:cNvPr id="34" name="Rectangle 33">
              <a:extLst>
                <a:ext uri="{FF2B5EF4-FFF2-40B4-BE49-F238E27FC236}">
                  <a16:creationId xmlns:a16="http://schemas.microsoft.com/office/drawing/2014/main" id="{80CCE57A-9057-4ADA-84CE-A4285DAA593C}"/>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LOREM IPSUM</a:t>
              </a:r>
            </a:p>
          </p:txBody>
        </p:sp>
        <p:sp>
          <p:nvSpPr>
            <p:cNvPr id="35" name="Rectangle 34">
              <a:extLst>
                <a:ext uri="{FF2B5EF4-FFF2-40B4-BE49-F238E27FC236}">
                  <a16:creationId xmlns:a16="http://schemas.microsoft.com/office/drawing/2014/main" id="{FD3A96B6-A48E-460C-BFB9-1416A64C5217}"/>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01 DATA</a:t>
              </a:r>
            </a:p>
          </p:txBody>
        </p:sp>
        <p:sp>
          <p:nvSpPr>
            <p:cNvPr id="36" name="Rectangle 35">
              <a:extLst>
                <a:ext uri="{FF2B5EF4-FFF2-40B4-BE49-F238E27FC236}">
                  <a16:creationId xmlns:a16="http://schemas.microsoft.com/office/drawing/2014/main" id="{1EA61D0A-8367-4CE9-90C9-C72030EBC16D}"/>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02 DATA</a:t>
              </a:r>
            </a:p>
          </p:txBody>
        </p:sp>
      </p:grpSp>
      <p:grpSp>
        <p:nvGrpSpPr>
          <p:cNvPr id="54" name="Group 53">
            <a:extLst>
              <a:ext uri="{FF2B5EF4-FFF2-40B4-BE49-F238E27FC236}">
                <a16:creationId xmlns:a16="http://schemas.microsoft.com/office/drawing/2014/main" id="{E9AD3C9D-39AC-4C4D-A91E-5C4F0BDA05A5}"/>
              </a:ext>
            </a:extLst>
          </p:cNvPr>
          <p:cNvGrpSpPr/>
          <p:nvPr/>
        </p:nvGrpSpPr>
        <p:grpSpPr>
          <a:xfrm>
            <a:off x="6287247" y="1834667"/>
            <a:ext cx="4180046" cy="274320"/>
            <a:chOff x="6313646" y="2751961"/>
            <a:chExt cx="4180046" cy="274320"/>
          </a:xfrm>
        </p:grpSpPr>
        <p:sp>
          <p:nvSpPr>
            <p:cNvPr id="37" name="Rectangle 36">
              <a:extLst>
                <a:ext uri="{FF2B5EF4-FFF2-40B4-BE49-F238E27FC236}">
                  <a16:creationId xmlns:a16="http://schemas.microsoft.com/office/drawing/2014/main" id="{F1FE44BC-7B91-4ACF-8D76-51DD8CD310E8}"/>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38" name="Rectangle 37">
              <a:extLst>
                <a:ext uri="{FF2B5EF4-FFF2-40B4-BE49-F238E27FC236}">
                  <a16:creationId xmlns:a16="http://schemas.microsoft.com/office/drawing/2014/main" id="{716A4BB4-BAF8-4445-B841-4F56B43C785F}"/>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39" name="Rectangle 38">
              <a:extLst>
                <a:ext uri="{FF2B5EF4-FFF2-40B4-BE49-F238E27FC236}">
                  <a16:creationId xmlns:a16="http://schemas.microsoft.com/office/drawing/2014/main" id="{E5EDB44F-DEFA-48C2-9B98-D0832E5672C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8" name="Group 57">
            <a:extLst>
              <a:ext uri="{FF2B5EF4-FFF2-40B4-BE49-F238E27FC236}">
                <a16:creationId xmlns:a16="http://schemas.microsoft.com/office/drawing/2014/main" id="{5FD7D665-577C-48D2-9DCC-3E3B76FB5570}"/>
              </a:ext>
            </a:extLst>
          </p:cNvPr>
          <p:cNvGrpSpPr/>
          <p:nvPr/>
        </p:nvGrpSpPr>
        <p:grpSpPr>
          <a:xfrm>
            <a:off x="1846532" y="2741781"/>
            <a:ext cx="762000" cy="2012740"/>
            <a:chOff x="1849380" y="3148451"/>
            <a:chExt cx="762000" cy="2012740"/>
          </a:xfrm>
          <a:solidFill>
            <a:srgbClr val="FF2B2A"/>
          </a:solidFill>
          <a:effectLst/>
        </p:grpSpPr>
        <p:grpSp>
          <p:nvGrpSpPr>
            <p:cNvPr id="21" name="Group 20">
              <a:extLst>
                <a:ext uri="{FF2B5EF4-FFF2-40B4-BE49-F238E27FC236}">
                  <a16:creationId xmlns:a16="http://schemas.microsoft.com/office/drawing/2014/main" id="{CB403AEC-5FA1-48BA-A9BC-C625FAFA892C}"/>
                </a:ext>
              </a:extLst>
            </p:cNvPr>
            <p:cNvGrpSpPr/>
            <p:nvPr/>
          </p:nvGrpSpPr>
          <p:grpSpPr>
            <a:xfrm>
              <a:off x="1849380" y="3148451"/>
              <a:ext cx="762000" cy="2012740"/>
              <a:chOff x="2057400" y="2249205"/>
              <a:chExt cx="762000" cy="2012740"/>
            </a:xfrm>
            <a:grpFill/>
            <a:effectLst/>
          </p:grpSpPr>
          <p:sp>
            <p:nvSpPr>
              <p:cNvPr id="13" name="Freeform: Shape 12">
                <a:extLst>
                  <a:ext uri="{FF2B5EF4-FFF2-40B4-BE49-F238E27FC236}">
                    <a16:creationId xmlns:a16="http://schemas.microsoft.com/office/drawing/2014/main" id="{75B3C4E5-C3A9-4250-973F-6D9A294B09A4}"/>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280628D-603A-42FD-93C4-030D7C3D088F}"/>
                  </a:ext>
                </a:extLst>
              </p:cNvPr>
              <p:cNvSpPr/>
              <p:nvPr/>
            </p:nvSpPr>
            <p:spPr>
              <a:xfrm>
                <a:off x="2057400" y="2249205"/>
                <a:ext cx="762000" cy="304800"/>
              </a:xfrm>
              <a:prstGeom prst="ellipse">
                <a:avLst/>
              </a:prstGeom>
              <a:solidFill>
                <a:srgbClr val="FF535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78803190-325B-4EA6-A315-2BC353EFC622}"/>
                </a:ext>
              </a:extLst>
            </p:cNvPr>
            <p:cNvSpPr txBox="1">
              <a:spLocks noChangeArrowheads="1"/>
            </p:cNvSpPr>
            <p:nvPr/>
          </p:nvSpPr>
          <p:spPr bwMode="auto">
            <a:xfrm>
              <a:off x="1863887" y="3562615"/>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59" name="Group 58">
            <a:extLst>
              <a:ext uri="{FF2B5EF4-FFF2-40B4-BE49-F238E27FC236}">
                <a16:creationId xmlns:a16="http://schemas.microsoft.com/office/drawing/2014/main" id="{2117359B-BA31-4B1E-9438-B56D3D4561E8}"/>
              </a:ext>
            </a:extLst>
          </p:cNvPr>
          <p:cNvGrpSpPr/>
          <p:nvPr/>
        </p:nvGrpSpPr>
        <p:grpSpPr>
          <a:xfrm>
            <a:off x="2687364" y="2741781"/>
            <a:ext cx="762000" cy="2012740"/>
            <a:chOff x="2687364" y="3118115"/>
            <a:chExt cx="762000" cy="2012740"/>
          </a:xfrm>
          <a:solidFill>
            <a:srgbClr val="3EB8CD"/>
          </a:solidFill>
        </p:grpSpPr>
        <p:grpSp>
          <p:nvGrpSpPr>
            <p:cNvPr id="22" name="Group 21">
              <a:extLst>
                <a:ext uri="{FF2B5EF4-FFF2-40B4-BE49-F238E27FC236}">
                  <a16:creationId xmlns:a16="http://schemas.microsoft.com/office/drawing/2014/main" id="{0C34AFE4-9F76-4A69-B47B-090DCD189810}"/>
                </a:ext>
              </a:extLst>
            </p:cNvPr>
            <p:cNvGrpSpPr/>
            <p:nvPr/>
          </p:nvGrpSpPr>
          <p:grpSpPr>
            <a:xfrm>
              <a:off x="2687364" y="3118115"/>
              <a:ext cx="762000" cy="2012740"/>
              <a:chOff x="2057400" y="2249205"/>
              <a:chExt cx="762000" cy="2012740"/>
            </a:xfrm>
            <a:grpFill/>
            <a:effectLst/>
          </p:grpSpPr>
          <p:sp>
            <p:nvSpPr>
              <p:cNvPr id="23" name="Freeform: Shape 22">
                <a:extLst>
                  <a:ext uri="{FF2B5EF4-FFF2-40B4-BE49-F238E27FC236}">
                    <a16:creationId xmlns:a16="http://schemas.microsoft.com/office/drawing/2014/main" id="{686BFD82-9F1D-4C2C-9562-30F4DBE19A3F}"/>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5267ADC-2BE4-40F8-8362-74904C88F14D}"/>
                  </a:ext>
                </a:extLst>
              </p:cNvPr>
              <p:cNvSpPr/>
              <p:nvPr/>
            </p:nvSpPr>
            <p:spPr>
              <a:xfrm>
                <a:off x="2057400" y="2249205"/>
                <a:ext cx="762000" cy="304800"/>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Text Box 10">
              <a:extLst>
                <a:ext uri="{FF2B5EF4-FFF2-40B4-BE49-F238E27FC236}">
                  <a16:creationId xmlns:a16="http://schemas.microsoft.com/office/drawing/2014/main" id="{4CB50900-ABAC-4693-A3D4-FDCC9D528EF4}"/>
                </a:ext>
              </a:extLst>
            </p:cNvPr>
            <p:cNvSpPr txBox="1">
              <a:spLocks noChangeArrowheads="1"/>
            </p:cNvSpPr>
            <p:nvPr/>
          </p:nvSpPr>
          <p:spPr bwMode="auto">
            <a:xfrm>
              <a:off x="2729842" y="3557431"/>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88" name="Group 87">
            <a:extLst>
              <a:ext uri="{FF2B5EF4-FFF2-40B4-BE49-F238E27FC236}">
                <a16:creationId xmlns:a16="http://schemas.microsoft.com/office/drawing/2014/main" id="{FF134143-96F1-4104-B504-95BF320E1828}"/>
              </a:ext>
            </a:extLst>
          </p:cNvPr>
          <p:cNvGrpSpPr/>
          <p:nvPr/>
        </p:nvGrpSpPr>
        <p:grpSpPr>
          <a:xfrm>
            <a:off x="3858498" y="3582279"/>
            <a:ext cx="762000" cy="1142518"/>
            <a:chOff x="3858498" y="3582279"/>
            <a:chExt cx="762000" cy="1142518"/>
          </a:xfrm>
          <a:solidFill>
            <a:srgbClr val="FF2B2A"/>
          </a:solidFill>
        </p:grpSpPr>
        <p:sp>
          <p:nvSpPr>
            <p:cNvPr id="32" name="Freeform: Shape 31">
              <a:extLst>
                <a:ext uri="{FF2B5EF4-FFF2-40B4-BE49-F238E27FC236}">
                  <a16:creationId xmlns:a16="http://schemas.microsoft.com/office/drawing/2014/main" id="{C389BFF5-3510-4C03-96F8-62719FE29C42}"/>
                </a:ext>
              </a:extLst>
            </p:cNvPr>
            <p:cNvSpPr/>
            <p:nvPr/>
          </p:nvSpPr>
          <p:spPr>
            <a:xfrm>
              <a:off x="3858498"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164C278-79B7-49DB-B0C8-4C72E9A39855}"/>
                </a:ext>
              </a:extLst>
            </p:cNvPr>
            <p:cNvSpPr/>
            <p:nvPr/>
          </p:nvSpPr>
          <p:spPr>
            <a:xfrm>
              <a:off x="3858498" y="3582279"/>
              <a:ext cx="762000" cy="304800"/>
            </a:xfrm>
            <a:prstGeom prst="ellipse">
              <a:avLst/>
            </a:prstGeom>
            <a:solidFill>
              <a:srgbClr val="FF53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 Box 10">
              <a:extLst>
                <a:ext uri="{FF2B5EF4-FFF2-40B4-BE49-F238E27FC236}">
                  <a16:creationId xmlns:a16="http://schemas.microsoft.com/office/drawing/2014/main" id="{083D05CB-79A2-432A-BE94-D2763790A33B}"/>
                </a:ext>
              </a:extLst>
            </p:cNvPr>
            <p:cNvSpPr txBox="1">
              <a:spLocks noChangeArrowheads="1"/>
            </p:cNvSpPr>
            <p:nvPr/>
          </p:nvSpPr>
          <p:spPr bwMode="auto">
            <a:xfrm>
              <a:off x="3892091" y="4000343"/>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87" name="Group 86">
            <a:extLst>
              <a:ext uri="{FF2B5EF4-FFF2-40B4-BE49-F238E27FC236}">
                <a16:creationId xmlns:a16="http://schemas.microsoft.com/office/drawing/2014/main" id="{14552A21-EA97-47DD-A218-99D96210D265}"/>
              </a:ext>
            </a:extLst>
          </p:cNvPr>
          <p:cNvGrpSpPr/>
          <p:nvPr/>
        </p:nvGrpSpPr>
        <p:grpSpPr>
          <a:xfrm>
            <a:off x="3853060" y="1848406"/>
            <a:ext cx="762000" cy="2012740"/>
            <a:chOff x="3857964" y="1887315"/>
            <a:chExt cx="762000" cy="2012740"/>
          </a:xfrm>
          <a:solidFill>
            <a:srgbClr val="85C401"/>
          </a:solidFill>
        </p:grpSpPr>
        <p:sp>
          <p:nvSpPr>
            <p:cNvPr id="29" name="Freeform: Shape 28">
              <a:extLst>
                <a:ext uri="{FF2B5EF4-FFF2-40B4-BE49-F238E27FC236}">
                  <a16:creationId xmlns:a16="http://schemas.microsoft.com/office/drawing/2014/main" id="{7711C51C-B88E-470C-836C-54B0F1BF2BD1}"/>
                </a:ext>
              </a:extLst>
            </p:cNvPr>
            <p:cNvSpPr/>
            <p:nvPr/>
          </p:nvSpPr>
          <p:spPr>
            <a:xfrm>
              <a:off x="3857964" y="200031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61DD1-8118-4A5B-8E8D-9B4C2005E136}"/>
                </a:ext>
              </a:extLst>
            </p:cNvPr>
            <p:cNvSpPr/>
            <p:nvPr/>
          </p:nvSpPr>
          <p:spPr>
            <a:xfrm>
              <a:off x="3857964" y="1887315"/>
              <a:ext cx="762000" cy="304800"/>
            </a:xfrm>
            <a:prstGeom prst="ellipse">
              <a:avLst/>
            </a:prstGeom>
            <a:solidFill>
              <a:srgbClr val="ADEC2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6E0F02C5-3D8E-47E6-A831-63049E4FA303}"/>
                </a:ext>
              </a:extLst>
            </p:cNvPr>
            <p:cNvSpPr txBox="1">
              <a:spLocks noChangeArrowheads="1"/>
            </p:cNvSpPr>
            <p:nvPr/>
          </p:nvSpPr>
          <p:spPr bwMode="auto">
            <a:xfrm>
              <a:off x="3896484" y="2340203"/>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grpSp>
        <p:nvGrpSpPr>
          <p:cNvPr id="86" name="Group 85">
            <a:extLst>
              <a:ext uri="{FF2B5EF4-FFF2-40B4-BE49-F238E27FC236}">
                <a16:creationId xmlns:a16="http://schemas.microsoft.com/office/drawing/2014/main" id="{F8927DDD-2F6D-4EA4-AB13-E6DCC5455B1A}"/>
              </a:ext>
            </a:extLst>
          </p:cNvPr>
          <p:cNvGrpSpPr/>
          <p:nvPr/>
        </p:nvGrpSpPr>
        <p:grpSpPr>
          <a:xfrm>
            <a:off x="4696482" y="3582279"/>
            <a:ext cx="762000" cy="1142518"/>
            <a:chOff x="4696482" y="3582279"/>
            <a:chExt cx="762000" cy="1142518"/>
          </a:xfrm>
          <a:solidFill>
            <a:srgbClr val="3EB8CD"/>
          </a:solidFill>
        </p:grpSpPr>
        <p:sp>
          <p:nvSpPr>
            <p:cNvPr id="26" name="Freeform: Shape 25">
              <a:extLst>
                <a:ext uri="{FF2B5EF4-FFF2-40B4-BE49-F238E27FC236}">
                  <a16:creationId xmlns:a16="http://schemas.microsoft.com/office/drawing/2014/main" id="{829AD131-C03B-433F-8D72-7DF276214BC8}"/>
                </a:ext>
              </a:extLst>
            </p:cNvPr>
            <p:cNvSpPr/>
            <p:nvPr/>
          </p:nvSpPr>
          <p:spPr>
            <a:xfrm>
              <a:off x="4696482"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CF784DB-F8BB-4433-9B83-7DC6AAC71BE3}"/>
                </a:ext>
              </a:extLst>
            </p:cNvPr>
            <p:cNvSpPr/>
            <p:nvPr/>
          </p:nvSpPr>
          <p:spPr>
            <a:xfrm>
              <a:off x="4696482" y="3582279"/>
              <a:ext cx="762000" cy="304800"/>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9A1CF5AA-8E20-40BD-B4A7-214DAA8F2B48}"/>
                </a:ext>
              </a:extLst>
            </p:cNvPr>
            <p:cNvSpPr txBox="1">
              <a:spLocks noChangeArrowheads="1"/>
            </p:cNvSpPr>
            <p:nvPr/>
          </p:nvSpPr>
          <p:spPr bwMode="auto">
            <a:xfrm>
              <a:off x="4734582" y="3887079"/>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A37E5FA9-37CE-42C0-BA9B-ED81AB0E8BED}"/>
              </a:ext>
            </a:extLst>
          </p:cNvPr>
          <p:cNvGrpSpPr/>
          <p:nvPr/>
        </p:nvGrpSpPr>
        <p:grpSpPr>
          <a:xfrm>
            <a:off x="6286713" y="2108987"/>
            <a:ext cx="4180046" cy="274320"/>
            <a:chOff x="6313112" y="3026281"/>
            <a:chExt cx="4180046" cy="274320"/>
          </a:xfrm>
        </p:grpSpPr>
        <p:sp>
          <p:nvSpPr>
            <p:cNvPr id="46" name="Rectangle 45">
              <a:extLst>
                <a:ext uri="{FF2B5EF4-FFF2-40B4-BE49-F238E27FC236}">
                  <a16:creationId xmlns:a16="http://schemas.microsoft.com/office/drawing/2014/main" id="{5C8C3038-CE8B-4161-B144-4F513EC1164A}"/>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47" name="Rectangle 46">
              <a:extLst>
                <a:ext uri="{FF2B5EF4-FFF2-40B4-BE49-F238E27FC236}">
                  <a16:creationId xmlns:a16="http://schemas.microsoft.com/office/drawing/2014/main" id="{7739C95C-7F6F-4402-BB40-C429845A5A71}"/>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48" name="Rectangle 47">
              <a:extLst>
                <a:ext uri="{FF2B5EF4-FFF2-40B4-BE49-F238E27FC236}">
                  <a16:creationId xmlns:a16="http://schemas.microsoft.com/office/drawing/2014/main" id="{1AF5A9A2-A233-4407-89B5-1BD8AE125C1F}"/>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6" name="Group 55">
            <a:extLst>
              <a:ext uri="{FF2B5EF4-FFF2-40B4-BE49-F238E27FC236}">
                <a16:creationId xmlns:a16="http://schemas.microsoft.com/office/drawing/2014/main" id="{ED3B7BCF-D51E-4EC7-95D9-755FD2097385}"/>
              </a:ext>
            </a:extLst>
          </p:cNvPr>
          <p:cNvGrpSpPr/>
          <p:nvPr/>
        </p:nvGrpSpPr>
        <p:grpSpPr>
          <a:xfrm>
            <a:off x="6286713" y="2383478"/>
            <a:ext cx="4180046" cy="274320"/>
            <a:chOff x="6313112" y="3300772"/>
            <a:chExt cx="4180046" cy="274320"/>
          </a:xfrm>
        </p:grpSpPr>
        <p:sp>
          <p:nvSpPr>
            <p:cNvPr id="49" name="Rectangle 48">
              <a:extLst>
                <a:ext uri="{FF2B5EF4-FFF2-40B4-BE49-F238E27FC236}">
                  <a16:creationId xmlns:a16="http://schemas.microsoft.com/office/drawing/2014/main" id="{F00167B0-038F-45F8-BA27-C5D7E45E6F97}"/>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50" name="Rectangle 49">
              <a:extLst>
                <a:ext uri="{FF2B5EF4-FFF2-40B4-BE49-F238E27FC236}">
                  <a16:creationId xmlns:a16="http://schemas.microsoft.com/office/drawing/2014/main" id="{F81E7D31-FC71-44D3-B229-F03A6CC326D9}"/>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51" name="Rectangle 50">
              <a:extLst>
                <a:ext uri="{FF2B5EF4-FFF2-40B4-BE49-F238E27FC236}">
                  <a16:creationId xmlns:a16="http://schemas.microsoft.com/office/drawing/2014/main" id="{579D56A1-7CCA-49AE-8B99-EBC0E0A24EE2}"/>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52" name="Text Box 10">
            <a:extLst>
              <a:ext uri="{FF2B5EF4-FFF2-40B4-BE49-F238E27FC236}">
                <a16:creationId xmlns:a16="http://schemas.microsoft.com/office/drawing/2014/main" id="{2E15220F-9647-4D70-80A4-4CFCD441FF2D}"/>
              </a:ext>
            </a:extLst>
          </p:cNvPr>
          <p:cNvSpPr txBox="1">
            <a:spLocks noChangeArrowheads="1"/>
          </p:cNvSpPr>
          <p:nvPr/>
        </p:nvSpPr>
        <p:spPr bwMode="auto">
          <a:xfrm>
            <a:off x="1965768"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56595E"/>
                </a:solidFill>
                <a:latin typeface="Candara" panose="020E0502030303020204" pitchFamily="34" charset="0"/>
              </a:rPr>
              <a:t>OPTION A</a:t>
            </a:r>
          </a:p>
        </p:txBody>
      </p:sp>
      <p:sp>
        <p:nvSpPr>
          <p:cNvPr id="53" name="Text Box 10">
            <a:extLst>
              <a:ext uri="{FF2B5EF4-FFF2-40B4-BE49-F238E27FC236}">
                <a16:creationId xmlns:a16="http://schemas.microsoft.com/office/drawing/2014/main" id="{7BA0A31A-4FAB-4002-BB67-E7F667EE8C99}"/>
              </a:ext>
            </a:extLst>
          </p:cNvPr>
          <p:cNvSpPr txBox="1">
            <a:spLocks noChangeArrowheads="1"/>
          </p:cNvSpPr>
          <p:nvPr/>
        </p:nvSpPr>
        <p:spPr bwMode="auto">
          <a:xfrm>
            <a:off x="3874605"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56595E"/>
                </a:solidFill>
                <a:latin typeface="Candara" panose="020E0502030303020204" pitchFamily="34" charset="0"/>
              </a:rPr>
              <a:t>OPTION B</a:t>
            </a:r>
          </a:p>
        </p:txBody>
      </p:sp>
      <p:grpSp>
        <p:nvGrpSpPr>
          <p:cNvPr id="57" name="Group 56">
            <a:extLst>
              <a:ext uri="{FF2B5EF4-FFF2-40B4-BE49-F238E27FC236}">
                <a16:creationId xmlns:a16="http://schemas.microsoft.com/office/drawing/2014/main" id="{A3E6785F-7B2E-4BEB-8200-F404DD98CBE6}"/>
              </a:ext>
            </a:extLst>
          </p:cNvPr>
          <p:cNvGrpSpPr/>
          <p:nvPr/>
        </p:nvGrpSpPr>
        <p:grpSpPr>
          <a:xfrm>
            <a:off x="1841094" y="1860673"/>
            <a:ext cx="762000" cy="1142518"/>
            <a:chOff x="2077980" y="2296830"/>
            <a:chExt cx="762000" cy="1142518"/>
          </a:xfrm>
          <a:solidFill>
            <a:srgbClr val="85C401"/>
          </a:solidFill>
          <a:effectLst/>
        </p:grpSpPr>
        <p:grpSp>
          <p:nvGrpSpPr>
            <p:cNvPr id="4" name="Group 3">
              <a:extLst>
                <a:ext uri="{FF2B5EF4-FFF2-40B4-BE49-F238E27FC236}">
                  <a16:creationId xmlns:a16="http://schemas.microsoft.com/office/drawing/2014/main" id="{962743B8-53C5-4DAD-AFAE-EE178189A53F}"/>
                </a:ext>
              </a:extLst>
            </p:cNvPr>
            <p:cNvGrpSpPr/>
            <p:nvPr/>
          </p:nvGrpSpPr>
          <p:grpSpPr>
            <a:xfrm>
              <a:off x="2077980" y="2296830"/>
              <a:ext cx="762000" cy="1142518"/>
              <a:chOff x="533400" y="3199077"/>
              <a:chExt cx="762000" cy="1142518"/>
            </a:xfrm>
            <a:grpFill/>
            <a:effectLst>
              <a:outerShdw blurRad="152400" dist="317500" dir="5400000" sx="90000" sy="-19000" rotWithShape="0">
                <a:prstClr val="black">
                  <a:alpha val="15000"/>
                </a:prstClr>
              </a:outerShdw>
            </a:effectLst>
          </p:grpSpPr>
          <p:sp>
            <p:nvSpPr>
              <p:cNvPr id="20" name="Freeform: Shape 19">
                <a:extLst>
                  <a:ext uri="{FF2B5EF4-FFF2-40B4-BE49-F238E27FC236}">
                    <a16:creationId xmlns:a16="http://schemas.microsoft.com/office/drawing/2014/main" id="{DBC80B0E-C5A8-487F-93D5-A1A0C7DE89D5}"/>
                  </a:ext>
                </a:extLst>
              </p:cNvPr>
              <p:cNvSpPr/>
              <p:nvPr/>
            </p:nvSpPr>
            <p:spPr>
              <a:xfrm>
                <a:off x="533400" y="3352800"/>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22CB7D8-6D63-4B30-8EC4-C33434711471}"/>
                  </a:ext>
                </a:extLst>
              </p:cNvPr>
              <p:cNvSpPr/>
              <p:nvPr/>
            </p:nvSpPr>
            <p:spPr>
              <a:xfrm>
                <a:off x="533400" y="3199077"/>
                <a:ext cx="762000" cy="304800"/>
              </a:xfrm>
              <a:prstGeom prst="ellipse">
                <a:avLst/>
              </a:prstGeom>
              <a:solidFill>
                <a:srgbClr val="ADEC2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599F81AE-B1C4-474F-84BB-3B8C9B2AC462}"/>
                </a:ext>
              </a:extLst>
            </p:cNvPr>
            <p:cNvSpPr txBox="1">
              <a:spLocks noChangeArrowheads="1"/>
            </p:cNvSpPr>
            <p:nvPr/>
          </p:nvSpPr>
          <p:spPr bwMode="auto">
            <a:xfrm>
              <a:off x="2116080" y="2609652"/>
              <a:ext cx="685800" cy="615553"/>
            </a:xfrm>
            <a:prstGeom prst="rect">
              <a:avLst/>
            </a:prstGeom>
            <a:grpFill/>
            <a:ln w="9525">
              <a:noFill/>
              <a:miter lim="800000"/>
              <a:headEnd/>
              <a:tailEnd/>
            </a:ln>
            <a:effectLst/>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sp>
        <p:nvSpPr>
          <p:cNvPr id="64" name="Text Box 10">
            <a:extLst>
              <a:ext uri="{FF2B5EF4-FFF2-40B4-BE49-F238E27FC236}">
                <a16:creationId xmlns:a16="http://schemas.microsoft.com/office/drawing/2014/main" id="{899181F3-8B23-49DE-AD2A-07382912720A}"/>
              </a:ext>
            </a:extLst>
          </p:cNvPr>
          <p:cNvSpPr txBox="1">
            <a:spLocks noChangeArrowheads="1"/>
          </p:cNvSpPr>
          <p:nvPr/>
        </p:nvSpPr>
        <p:spPr bwMode="auto">
          <a:xfrm>
            <a:off x="6172200" y="1059240"/>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56595E"/>
                </a:solidFill>
                <a:latin typeface="Bernard MT Condensed" panose="02050806060905020404" pitchFamily="18" charset="0"/>
              </a:rPr>
              <a:t>OPTION A</a:t>
            </a:r>
          </a:p>
        </p:txBody>
      </p:sp>
      <p:grpSp>
        <p:nvGrpSpPr>
          <p:cNvPr id="67" name="Group 66">
            <a:extLst>
              <a:ext uri="{FF2B5EF4-FFF2-40B4-BE49-F238E27FC236}">
                <a16:creationId xmlns:a16="http://schemas.microsoft.com/office/drawing/2014/main" id="{E80EBD37-BF63-4FD3-97AA-9D4E5B33910C}"/>
              </a:ext>
            </a:extLst>
          </p:cNvPr>
          <p:cNvGrpSpPr/>
          <p:nvPr/>
        </p:nvGrpSpPr>
        <p:grpSpPr>
          <a:xfrm>
            <a:off x="6286713" y="3230538"/>
            <a:ext cx="4180046" cy="365760"/>
            <a:chOff x="6313112" y="2386030"/>
            <a:chExt cx="4180046" cy="365760"/>
          </a:xfrm>
        </p:grpSpPr>
        <p:sp>
          <p:nvSpPr>
            <p:cNvPr id="68" name="Rectangle 67">
              <a:extLst>
                <a:ext uri="{FF2B5EF4-FFF2-40B4-BE49-F238E27FC236}">
                  <a16:creationId xmlns:a16="http://schemas.microsoft.com/office/drawing/2014/main" id="{ACF2919F-CEC5-40F5-9674-A2D616A44444}"/>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LOREM IPSUM</a:t>
              </a:r>
            </a:p>
          </p:txBody>
        </p:sp>
        <p:sp>
          <p:nvSpPr>
            <p:cNvPr id="69" name="Rectangle 68">
              <a:extLst>
                <a:ext uri="{FF2B5EF4-FFF2-40B4-BE49-F238E27FC236}">
                  <a16:creationId xmlns:a16="http://schemas.microsoft.com/office/drawing/2014/main" id="{02F63717-2DA5-4B6E-82A3-0DEBCC3C0E85}"/>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01 DATA</a:t>
              </a:r>
            </a:p>
          </p:txBody>
        </p:sp>
        <p:sp>
          <p:nvSpPr>
            <p:cNvPr id="70" name="Rectangle 69">
              <a:extLst>
                <a:ext uri="{FF2B5EF4-FFF2-40B4-BE49-F238E27FC236}">
                  <a16:creationId xmlns:a16="http://schemas.microsoft.com/office/drawing/2014/main" id="{9D1DB80A-2864-459E-A120-ED35EF9D7C42}"/>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02 DATA</a:t>
              </a:r>
            </a:p>
          </p:txBody>
        </p:sp>
      </p:grpSp>
      <p:grpSp>
        <p:nvGrpSpPr>
          <p:cNvPr id="71" name="Group 70">
            <a:extLst>
              <a:ext uri="{FF2B5EF4-FFF2-40B4-BE49-F238E27FC236}">
                <a16:creationId xmlns:a16="http://schemas.microsoft.com/office/drawing/2014/main" id="{E5FB1EA4-8D2F-4B66-A2C5-A96F87E64AF9}"/>
              </a:ext>
            </a:extLst>
          </p:cNvPr>
          <p:cNvGrpSpPr/>
          <p:nvPr/>
        </p:nvGrpSpPr>
        <p:grpSpPr>
          <a:xfrm>
            <a:off x="6287247" y="3596469"/>
            <a:ext cx="4180046" cy="274320"/>
            <a:chOff x="6313646" y="2751961"/>
            <a:chExt cx="4180046" cy="274320"/>
          </a:xfrm>
        </p:grpSpPr>
        <p:sp>
          <p:nvSpPr>
            <p:cNvPr id="72" name="Rectangle 71">
              <a:extLst>
                <a:ext uri="{FF2B5EF4-FFF2-40B4-BE49-F238E27FC236}">
                  <a16:creationId xmlns:a16="http://schemas.microsoft.com/office/drawing/2014/main" id="{69BD2128-C9F9-4DEC-B9BA-D7BD056E2547}"/>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3" name="Rectangle 72">
              <a:extLst>
                <a:ext uri="{FF2B5EF4-FFF2-40B4-BE49-F238E27FC236}">
                  <a16:creationId xmlns:a16="http://schemas.microsoft.com/office/drawing/2014/main" id="{3DDA415F-B37E-435C-B7B9-CDAFBEF70C34}"/>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4" name="Rectangle 73">
              <a:extLst>
                <a:ext uri="{FF2B5EF4-FFF2-40B4-BE49-F238E27FC236}">
                  <a16:creationId xmlns:a16="http://schemas.microsoft.com/office/drawing/2014/main" id="{B9B57C87-9E77-4D52-8D4C-0429BFDD506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5" name="Group 74">
            <a:extLst>
              <a:ext uri="{FF2B5EF4-FFF2-40B4-BE49-F238E27FC236}">
                <a16:creationId xmlns:a16="http://schemas.microsoft.com/office/drawing/2014/main" id="{6AE6E1F7-3874-4060-8967-B807F827E74D}"/>
              </a:ext>
            </a:extLst>
          </p:cNvPr>
          <p:cNvGrpSpPr/>
          <p:nvPr/>
        </p:nvGrpSpPr>
        <p:grpSpPr>
          <a:xfrm>
            <a:off x="6286713" y="3870789"/>
            <a:ext cx="4180046" cy="274320"/>
            <a:chOff x="6313112" y="3026281"/>
            <a:chExt cx="4180046" cy="274320"/>
          </a:xfrm>
        </p:grpSpPr>
        <p:sp>
          <p:nvSpPr>
            <p:cNvPr id="76" name="Rectangle 75">
              <a:extLst>
                <a:ext uri="{FF2B5EF4-FFF2-40B4-BE49-F238E27FC236}">
                  <a16:creationId xmlns:a16="http://schemas.microsoft.com/office/drawing/2014/main" id="{2D5D1827-5E06-4D89-AA03-07FE07218F62}"/>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7" name="Rectangle 76">
              <a:extLst>
                <a:ext uri="{FF2B5EF4-FFF2-40B4-BE49-F238E27FC236}">
                  <a16:creationId xmlns:a16="http://schemas.microsoft.com/office/drawing/2014/main" id="{6F43ABB9-BD74-415A-ADFD-130111F9E03C}"/>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8" name="Rectangle 77">
              <a:extLst>
                <a:ext uri="{FF2B5EF4-FFF2-40B4-BE49-F238E27FC236}">
                  <a16:creationId xmlns:a16="http://schemas.microsoft.com/office/drawing/2014/main" id="{BB75F527-B870-416E-957A-D3461BCFCD21}"/>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9" name="Group 78">
            <a:extLst>
              <a:ext uri="{FF2B5EF4-FFF2-40B4-BE49-F238E27FC236}">
                <a16:creationId xmlns:a16="http://schemas.microsoft.com/office/drawing/2014/main" id="{C803231C-0154-4699-9381-C1A9BBD45D3B}"/>
              </a:ext>
            </a:extLst>
          </p:cNvPr>
          <p:cNvGrpSpPr/>
          <p:nvPr/>
        </p:nvGrpSpPr>
        <p:grpSpPr>
          <a:xfrm>
            <a:off x="6286713" y="4145280"/>
            <a:ext cx="4180046" cy="274320"/>
            <a:chOff x="6313112" y="3300772"/>
            <a:chExt cx="4180046" cy="274320"/>
          </a:xfrm>
        </p:grpSpPr>
        <p:sp>
          <p:nvSpPr>
            <p:cNvPr id="80" name="Rectangle 79">
              <a:extLst>
                <a:ext uri="{FF2B5EF4-FFF2-40B4-BE49-F238E27FC236}">
                  <a16:creationId xmlns:a16="http://schemas.microsoft.com/office/drawing/2014/main" id="{E4E835B8-253C-4A8B-B308-F81ED2CE5D06}"/>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81" name="Rectangle 80">
              <a:extLst>
                <a:ext uri="{FF2B5EF4-FFF2-40B4-BE49-F238E27FC236}">
                  <a16:creationId xmlns:a16="http://schemas.microsoft.com/office/drawing/2014/main" id="{543013A5-75D2-4436-9B52-C75E5AF2495C}"/>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82" name="Rectangle 81">
              <a:extLst>
                <a:ext uri="{FF2B5EF4-FFF2-40B4-BE49-F238E27FC236}">
                  <a16:creationId xmlns:a16="http://schemas.microsoft.com/office/drawing/2014/main" id="{431BE9FB-654C-473B-8F47-06D7A74E9404}"/>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83" name="Text Box 10">
            <a:extLst>
              <a:ext uri="{FF2B5EF4-FFF2-40B4-BE49-F238E27FC236}">
                <a16:creationId xmlns:a16="http://schemas.microsoft.com/office/drawing/2014/main" id="{15315B5C-9159-480F-B868-404413D1D67E}"/>
              </a:ext>
            </a:extLst>
          </p:cNvPr>
          <p:cNvSpPr txBox="1">
            <a:spLocks noChangeArrowheads="1"/>
          </p:cNvSpPr>
          <p:nvPr/>
        </p:nvSpPr>
        <p:spPr bwMode="auto">
          <a:xfrm>
            <a:off x="6172200" y="2821042"/>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56595E"/>
                </a:solidFill>
                <a:latin typeface="Bernard MT Condensed" panose="02050806060905020404" pitchFamily="18" charset="0"/>
              </a:rPr>
              <a:t>OPTION B</a:t>
            </a:r>
          </a:p>
        </p:txBody>
      </p:sp>
      <p:sp>
        <p:nvSpPr>
          <p:cNvPr id="84" name="Freeform: Shape 83">
            <a:extLst>
              <a:ext uri="{FF2B5EF4-FFF2-40B4-BE49-F238E27FC236}">
                <a16:creationId xmlns:a16="http://schemas.microsoft.com/office/drawing/2014/main" id="{F83A8976-FC70-4A91-A7CE-91D92BA24F05}"/>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19397802-DF73-4638-B2D6-3E3FA8F46EF1}"/>
              </a:ext>
            </a:extLst>
          </p:cNvPr>
          <p:cNvSpPr txBox="1"/>
          <p:nvPr/>
        </p:nvSpPr>
        <p:spPr>
          <a:xfrm>
            <a:off x="352870" y="5735016"/>
            <a:ext cx="11478481" cy="1031051"/>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89" name="Picture 88">
            <a:hlinkClick r:id="rId2"/>
            <a:extLst>
              <a:ext uri="{FF2B5EF4-FFF2-40B4-BE49-F238E27FC236}">
                <a16:creationId xmlns:a16="http://schemas.microsoft.com/office/drawing/2014/main" id="{DE20588A-C604-40DC-82CE-30F298297D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0274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fade">
                                      <p:cBhvr>
                                        <p:cTn id="11" dur="1000"/>
                                        <p:tgtEl>
                                          <p:spTgt spid="84"/>
                                        </p:tgtEl>
                                      </p:cBhvr>
                                    </p:animEffect>
                                    <p:anim calcmode="lin" valueType="num">
                                      <p:cBhvr>
                                        <p:cTn id="12" dur="1000" fill="hold"/>
                                        <p:tgtEl>
                                          <p:spTgt spid="84"/>
                                        </p:tgtEl>
                                        <p:attrNameLst>
                                          <p:attrName>ppt_x</p:attrName>
                                        </p:attrNameLst>
                                      </p:cBhvr>
                                      <p:tavLst>
                                        <p:tav tm="0">
                                          <p:val>
                                            <p:strVal val="#ppt_x"/>
                                          </p:val>
                                        </p:tav>
                                        <p:tav tm="100000">
                                          <p:val>
                                            <p:strVal val="#ppt_x"/>
                                          </p:val>
                                        </p:tav>
                                      </p:tavLst>
                                    </p:anim>
                                    <p:anim calcmode="lin" valueType="num">
                                      <p:cBhvr>
                                        <p:cTn id="13" dur="1000" fill="hold"/>
                                        <p:tgtEl>
                                          <p:spTgt spid="8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1000"/>
                                        <p:tgtEl>
                                          <p:spTgt spid="85"/>
                                        </p:tgtEl>
                                      </p:cBhvr>
                                    </p:animEffect>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1000" fill="hold"/>
                                        <p:tgtEl>
                                          <p:spTgt spid="52"/>
                                        </p:tgtEl>
                                        <p:attrNameLst>
                                          <p:attrName>ppt_x</p:attrName>
                                        </p:attrNameLst>
                                      </p:cBhvr>
                                      <p:tavLst>
                                        <p:tav tm="0">
                                          <p:val>
                                            <p:strVal val="1+#ppt_w/2"/>
                                          </p:val>
                                        </p:tav>
                                        <p:tav tm="100000">
                                          <p:val>
                                            <p:strVal val="#ppt_x"/>
                                          </p:val>
                                        </p:tav>
                                      </p:tavLst>
                                    </p:anim>
                                    <p:anim calcmode="lin" valueType="num">
                                      <p:cBhvr additive="base">
                                        <p:cTn id="22" dur="1000" fill="hold"/>
                                        <p:tgtEl>
                                          <p:spTgt spid="52"/>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1000" fill="hold"/>
                                        <p:tgtEl>
                                          <p:spTgt spid="64"/>
                                        </p:tgtEl>
                                        <p:attrNameLst>
                                          <p:attrName>ppt_x</p:attrName>
                                        </p:attrNameLst>
                                      </p:cBhvr>
                                      <p:tavLst>
                                        <p:tav tm="0">
                                          <p:val>
                                            <p:strVal val="1+#ppt_w/2"/>
                                          </p:val>
                                        </p:tav>
                                        <p:tav tm="100000">
                                          <p:val>
                                            <p:strVal val="#ppt_x"/>
                                          </p:val>
                                        </p:tav>
                                      </p:tavLst>
                                    </p:anim>
                                    <p:anim calcmode="lin" valueType="num">
                                      <p:cBhvr additive="base">
                                        <p:cTn id="26" dur="1000" fill="hold"/>
                                        <p:tgtEl>
                                          <p:spTgt spid="64"/>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42" presetClass="entr" presetSubtype="0" fill="hold" nodeType="after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1000"/>
                                        <p:tgtEl>
                                          <p:spTgt spid="66"/>
                                        </p:tgtEl>
                                      </p:cBhvr>
                                    </p:animEffect>
                                    <p:anim calcmode="lin" valueType="num">
                                      <p:cBhvr>
                                        <p:cTn id="31" dur="1000" fill="hold"/>
                                        <p:tgtEl>
                                          <p:spTgt spid="66"/>
                                        </p:tgtEl>
                                        <p:attrNameLst>
                                          <p:attrName>ppt_x</p:attrName>
                                        </p:attrNameLst>
                                      </p:cBhvr>
                                      <p:tavLst>
                                        <p:tav tm="0">
                                          <p:val>
                                            <p:strVal val="#ppt_x"/>
                                          </p:val>
                                        </p:tav>
                                        <p:tav tm="100000">
                                          <p:val>
                                            <p:strVal val="#ppt_x"/>
                                          </p:val>
                                        </p:tav>
                                      </p:tavLst>
                                    </p:anim>
                                    <p:anim calcmode="lin" valueType="num">
                                      <p:cBhvr>
                                        <p:cTn id="32" dur="1000" fill="hold"/>
                                        <p:tgtEl>
                                          <p:spTgt spid="66"/>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strVal val="#ppt_x"/>
                                          </p:val>
                                        </p:tav>
                                        <p:tav tm="100000">
                                          <p:val>
                                            <p:strVal val="#ppt_x"/>
                                          </p:val>
                                        </p:tav>
                                      </p:tavLst>
                                    </p:anim>
                                    <p:anim calcmode="lin" valueType="num">
                                      <p:cBhvr>
                                        <p:cTn id="38" dur="1000" fill="hold"/>
                                        <p:tgtEl>
                                          <p:spTgt spid="54"/>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22" presetClass="entr" presetSubtype="4"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down)">
                                      <p:cBhvr>
                                        <p:cTn id="42" dur="500"/>
                                        <p:tgtEl>
                                          <p:spTgt spid="58"/>
                                        </p:tgtEl>
                                      </p:cBhvr>
                                    </p:animEffect>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wipe(down)">
                                      <p:cBhvr>
                                        <p:cTn id="52" dur="500"/>
                                        <p:tgtEl>
                                          <p:spTgt spid="57"/>
                                        </p:tgtEl>
                                      </p:cBhvr>
                                    </p:animEffect>
                                  </p:childTnLst>
                                </p:cTn>
                              </p:par>
                            </p:childTnLst>
                          </p:cTn>
                        </p:par>
                        <p:par>
                          <p:cTn id="53" fill="hold">
                            <p:stCondLst>
                              <p:cond delay="7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22" presetClass="entr" presetSubtype="4"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wipe(down)">
                                      <p:cBhvr>
                                        <p:cTn id="62" dur="500"/>
                                        <p:tgtEl>
                                          <p:spTgt spid="59"/>
                                        </p:tgtEl>
                                      </p:cBhvr>
                                    </p:animEffect>
                                  </p:childTnLst>
                                </p:cTn>
                              </p:par>
                            </p:childTnLst>
                          </p:cTn>
                        </p:par>
                        <p:par>
                          <p:cTn id="63" fill="hold">
                            <p:stCondLst>
                              <p:cond delay="9000"/>
                            </p:stCondLst>
                            <p:childTnLst>
                              <p:par>
                                <p:cTn id="64" presetID="2" presetClass="entr" presetSubtype="2"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1000" fill="hold"/>
                                        <p:tgtEl>
                                          <p:spTgt spid="53"/>
                                        </p:tgtEl>
                                        <p:attrNameLst>
                                          <p:attrName>ppt_x</p:attrName>
                                        </p:attrNameLst>
                                      </p:cBhvr>
                                      <p:tavLst>
                                        <p:tav tm="0">
                                          <p:val>
                                            <p:strVal val="1+#ppt_w/2"/>
                                          </p:val>
                                        </p:tav>
                                        <p:tav tm="100000">
                                          <p:val>
                                            <p:strVal val="#ppt_x"/>
                                          </p:val>
                                        </p:tav>
                                      </p:tavLst>
                                    </p:anim>
                                    <p:anim calcmode="lin" valueType="num">
                                      <p:cBhvr additive="base">
                                        <p:cTn id="67" dur="1000" fill="hold"/>
                                        <p:tgtEl>
                                          <p:spTgt spid="53"/>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83"/>
                                        </p:tgtEl>
                                        <p:attrNameLst>
                                          <p:attrName>style.visibility</p:attrName>
                                        </p:attrNameLst>
                                      </p:cBhvr>
                                      <p:to>
                                        <p:strVal val="visible"/>
                                      </p:to>
                                    </p:set>
                                    <p:anim calcmode="lin" valueType="num">
                                      <p:cBhvr additive="base">
                                        <p:cTn id="70" dur="1000" fill="hold"/>
                                        <p:tgtEl>
                                          <p:spTgt spid="83"/>
                                        </p:tgtEl>
                                        <p:attrNameLst>
                                          <p:attrName>ppt_x</p:attrName>
                                        </p:attrNameLst>
                                      </p:cBhvr>
                                      <p:tavLst>
                                        <p:tav tm="0">
                                          <p:val>
                                            <p:strVal val="1+#ppt_w/2"/>
                                          </p:val>
                                        </p:tav>
                                        <p:tav tm="100000">
                                          <p:val>
                                            <p:strVal val="#ppt_x"/>
                                          </p:val>
                                        </p:tav>
                                      </p:tavLst>
                                    </p:anim>
                                    <p:anim calcmode="lin" valueType="num">
                                      <p:cBhvr additive="base">
                                        <p:cTn id="71" dur="1000" fill="hold"/>
                                        <p:tgtEl>
                                          <p:spTgt spid="83"/>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67"/>
                                        </p:tgtEl>
                                        <p:attrNameLst>
                                          <p:attrName>style.visibility</p:attrName>
                                        </p:attrNameLst>
                                      </p:cBhvr>
                                      <p:to>
                                        <p:strVal val="visible"/>
                                      </p:to>
                                    </p:set>
                                    <p:animEffect transition="in" filter="fade">
                                      <p:cBhvr>
                                        <p:cTn id="75" dur="1000"/>
                                        <p:tgtEl>
                                          <p:spTgt spid="67"/>
                                        </p:tgtEl>
                                      </p:cBhvr>
                                    </p:animEffect>
                                    <p:anim calcmode="lin" valueType="num">
                                      <p:cBhvr>
                                        <p:cTn id="76" dur="1000" fill="hold"/>
                                        <p:tgtEl>
                                          <p:spTgt spid="67"/>
                                        </p:tgtEl>
                                        <p:attrNameLst>
                                          <p:attrName>ppt_x</p:attrName>
                                        </p:attrNameLst>
                                      </p:cBhvr>
                                      <p:tavLst>
                                        <p:tav tm="0">
                                          <p:val>
                                            <p:strVal val="#ppt_x"/>
                                          </p:val>
                                        </p:tav>
                                        <p:tav tm="100000">
                                          <p:val>
                                            <p:strVal val="#ppt_x"/>
                                          </p:val>
                                        </p:tav>
                                      </p:tavLst>
                                    </p:anim>
                                    <p:anim calcmode="lin" valueType="num">
                                      <p:cBhvr>
                                        <p:cTn id="77" dur="1000" fill="hold"/>
                                        <p:tgtEl>
                                          <p:spTgt spid="67"/>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42" presetClass="entr" presetSubtype="0" fill="hold"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1000"/>
                                        <p:tgtEl>
                                          <p:spTgt spid="71"/>
                                        </p:tgtEl>
                                      </p:cBhvr>
                                    </p:animEffect>
                                    <p:anim calcmode="lin" valueType="num">
                                      <p:cBhvr>
                                        <p:cTn id="82" dur="1000" fill="hold"/>
                                        <p:tgtEl>
                                          <p:spTgt spid="71"/>
                                        </p:tgtEl>
                                        <p:attrNameLst>
                                          <p:attrName>ppt_x</p:attrName>
                                        </p:attrNameLst>
                                      </p:cBhvr>
                                      <p:tavLst>
                                        <p:tav tm="0">
                                          <p:val>
                                            <p:strVal val="#ppt_x"/>
                                          </p:val>
                                        </p:tav>
                                        <p:tav tm="100000">
                                          <p:val>
                                            <p:strVal val="#ppt_x"/>
                                          </p:val>
                                        </p:tav>
                                      </p:tavLst>
                                    </p:anim>
                                    <p:anim calcmode="lin" valueType="num">
                                      <p:cBhvr>
                                        <p:cTn id="83" dur="1000" fill="hold"/>
                                        <p:tgtEl>
                                          <p:spTgt spid="71"/>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22" presetClass="entr" presetSubtype="4" fill="hold" nodeType="afterEffect">
                                  <p:stCondLst>
                                    <p:cond delay="0"/>
                                  </p:stCondLst>
                                  <p:childTnLst>
                                    <p:set>
                                      <p:cBhvr>
                                        <p:cTn id="86" dur="1" fill="hold">
                                          <p:stCondLst>
                                            <p:cond delay="0"/>
                                          </p:stCondLst>
                                        </p:cTn>
                                        <p:tgtEl>
                                          <p:spTgt spid="88"/>
                                        </p:tgtEl>
                                        <p:attrNameLst>
                                          <p:attrName>style.visibility</p:attrName>
                                        </p:attrNameLst>
                                      </p:cBhvr>
                                      <p:to>
                                        <p:strVal val="visible"/>
                                      </p:to>
                                    </p:set>
                                    <p:animEffect transition="in" filter="wipe(down)">
                                      <p:cBhvr>
                                        <p:cTn id="87" dur="500"/>
                                        <p:tgtEl>
                                          <p:spTgt spid="88"/>
                                        </p:tgtEl>
                                      </p:cBhvr>
                                    </p:animEffect>
                                  </p:childTnLst>
                                </p:cTn>
                              </p:par>
                            </p:childTnLst>
                          </p:cTn>
                        </p:par>
                        <p:par>
                          <p:cTn id="88" fill="hold">
                            <p:stCondLst>
                              <p:cond delay="12500"/>
                            </p:stCondLst>
                            <p:childTnLst>
                              <p:par>
                                <p:cTn id="89" presetID="42" presetClass="entr" presetSubtype="0" fill="hold" nodeType="afterEffect">
                                  <p:stCondLst>
                                    <p:cond delay="0"/>
                                  </p:stCondLst>
                                  <p:childTnLst>
                                    <p:set>
                                      <p:cBhvr>
                                        <p:cTn id="90" dur="1" fill="hold">
                                          <p:stCondLst>
                                            <p:cond delay="0"/>
                                          </p:stCondLst>
                                        </p:cTn>
                                        <p:tgtEl>
                                          <p:spTgt spid="75"/>
                                        </p:tgtEl>
                                        <p:attrNameLst>
                                          <p:attrName>style.visibility</p:attrName>
                                        </p:attrNameLst>
                                      </p:cBhvr>
                                      <p:to>
                                        <p:strVal val="visible"/>
                                      </p:to>
                                    </p:set>
                                    <p:animEffect transition="in" filter="fade">
                                      <p:cBhvr>
                                        <p:cTn id="91" dur="1000"/>
                                        <p:tgtEl>
                                          <p:spTgt spid="75"/>
                                        </p:tgtEl>
                                      </p:cBhvr>
                                    </p:animEffect>
                                    <p:anim calcmode="lin" valueType="num">
                                      <p:cBhvr>
                                        <p:cTn id="92" dur="1000" fill="hold"/>
                                        <p:tgtEl>
                                          <p:spTgt spid="75"/>
                                        </p:tgtEl>
                                        <p:attrNameLst>
                                          <p:attrName>ppt_x</p:attrName>
                                        </p:attrNameLst>
                                      </p:cBhvr>
                                      <p:tavLst>
                                        <p:tav tm="0">
                                          <p:val>
                                            <p:strVal val="#ppt_x"/>
                                          </p:val>
                                        </p:tav>
                                        <p:tav tm="100000">
                                          <p:val>
                                            <p:strVal val="#ppt_x"/>
                                          </p:val>
                                        </p:tav>
                                      </p:tavLst>
                                    </p:anim>
                                    <p:anim calcmode="lin" valueType="num">
                                      <p:cBhvr>
                                        <p:cTn id="93" dur="1000" fill="hold"/>
                                        <p:tgtEl>
                                          <p:spTgt spid="75"/>
                                        </p:tgtEl>
                                        <p:attrNameLst>
                                          <p:attrName>ppt_y</p:attrName>
                                        </p:attrNameLst>
                                      </p:cBhvr>
                                      <p:tavLst>
                                        <p:tav tm="0">
                                          <p:val>
                                            <p:strVal val="#ppt_y+.1"/>
                                          </p:val>
                                        </p:tav>
                                        <p:tav tm="100000">
                                          <p:val>
                                            <p:strVal val="#ppt_y"/>
                                          </p:val>
                                        </p:tav>
                                      </p:tavLst>
                                    </p:anim>
                                  </p:childTnLst>
                                </p:cTn>
                              </p:par>
                            </p:childTnLst>
                          </p:cTn>
                        </p:par>
                        <p:par>
                          <p:cTn id="94" fill="hold">
                            <p:stCondLst>
                              <p:cond delay="13500"/>
                            </p:stCondLst>
                            <p:childTnLst>
                              <p:par>
                                <p:cTn id="95" presetID="22" presetClass="entr" presetSubtype="4" fill="hold" nodeType="afterEffect">
                                  <p:stCondLst>
                                    <p:cond delay="0"/>
                                  </p:stCondLst>
                                  <p:childTnLst>
                                    <p:set>
                                      <p:cBhvr>
                                        <p:cTn id="96" dur="1" fill="hold">
                                          <p:stCondLst>
                                            <p:cond delay="0"/>
                                          </p:stCondLst>
                                        </p:cTn>
                                        <p:tgtEl>
                                          <p:spTgt spid="87"/>
                                        </p:tgtEl>
                                        <p:attrNameLst>
                                          <p:attrName>style.visibility</p:attrName>
                                        </p:attrNameLst>
                                      </p:cBhvr>
                                      <p:to>
                                        <p:strVal val="visible"/>
                                      </p:to>
                                    </p:set>
                                    <p:animEffect transition="in" filter="wipe(down)">
                                      <p:cBhvr>
                                        <p:cTn id="97" dur="500"/>
                                        <p:tgtEl>
                                          <p:spTgt spid="87"/>
                                        </p:tgtEl>
                                      </p:cBhvr>
                                    </p:animEffect>
                                  </p:childTnLst>
                                </p:cTn>
                              </p:par>
                            </p:childTnLst>
                          </p:cTn>
                        </p:par>
                        <p:par>
                          <p:cTn id="98" fill="hold">
                            <p:stCondLst>
                              <p:cond delay="14000"/>
                            </p:stCondLst>
                            <p:childTnLst>
                              <p:par>
                                <p:cTn id="99" presetID="42" presetClass="entr" presetSubtype="0" fill="hold" nodeType="after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fade">
                                      <p:cBhvr>
                                        <p:cTn id="101" dur="1000"/>
                                        <p:tgtEl>
                                          <p:spTgt spid="79"/>
                                        </p:tgtEl>
                                      </p:cBhvr>
                                    </p:animEffect>
                                    <p:anim calcmode="lin" valueType="num">
                                      <p:cBhvr>
                                        <p:cTn id="102" dur="1000" fill="hold"/>
                                        <p:tgtEl>
                                          <p:spTgt spid="79"/>
                                        </p:tgtEl>
                                        <p:attrNameLst>
                                          <p:attrName>ppt_x</p:attrName>
                                        </p:attrNameLst>
                                      </p:cBhvr>
                                      <p:tavLst>
                                        <p:tav tm="0">
                                          <p:val>
                                            <p:strVal val="#ppt_x"/>
                                          </p:val>
                                        </p:tav>
                                        <p:tav tm="100000">
                                          <p:val>
                                            <p:strVal val="#ppt_x"/>
                                          </p:val>
                                        </p:tav>
                                      </p:tavLst>
                                    </p:anim>
                                    <p:anim calcmode="lin" valueType="num">
                                      <p:cBhvr>
                                        <p:cTn id="103" dur="1000" fill="hold"/>
                                        <p:tgtEl>
                                          <p:spTgt spid="79"/>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22" presetClass="entr" presetSubtype="4" fill="hold" nodeType="after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wipe(down)">
                                      <p:cBhvr>
                                        <p:cTn id="107"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2" grpId="0"/>
      <p:bldP spid="53" grpId="0"/>
      <p:bldP spid="64" grpId="0"/>
      <p:bldP spid="83" grpId="0"/>
      <p:bldP spid="84"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1746</TotalTime>
  <Words>1326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2019-01-01T22:26:41Z</dcterms:modified>
</cp:coreProperties>
</file>