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348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dirty="0">
                <a:solidFill>
                  <a:srgbClr val="FF2B2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dirty="0">
                <a:solidFill>
                  <a:srgbClr val="3EB8C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dirty="0">
                <a:solidFill>
                  <a:srgbClr val="85C401"/>
                </a:solidFill>
                <a:latin typeface="Bernard MT Condensed" panose="02050806060905020404" pitchFamily="18" charset="0"/>
              </a:rPr>
              <a:t>LOREM IPSUM DOLOR</a:t>
            </a:r>
          </a:p>
          <a:p>
            <a:pPr algn="r"/>
            <a:endParaRPr lang="en-US" sz="200" dirty="0">
              <a:solidFill>
                <a:srgbClr val="85C40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rgbClr val="6E6E6E"/>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6E6E6E"/>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6E6E6E"/>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rgbClr val="6E6E6E"/>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6E6E6E"/>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FD918B56-3C28-4EFB-AD04-9E09DF322F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232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1291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2019-01-01T22:22:08Z</dcterms:modified>
</cp:coreProperties>
</file>