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5927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39" name="Rectangle: Rounded Corners 38">
            <a:extLst>
              <a:ext uri="{FF2B5EF4-FFF2-40B4-BE49-F238E27FC236}">
                <a16:creationId xmlns:a16="http://schemas.microsoft.com/office/drawing/2014/main" id="{4503E5D0-1552-44A8-86A1-A2FCAA9AED07}"/>
              </a:ext>
            </a:extLst>
          </p:cNvPr>
          <p:cNvSpPr/>
          <p:nvPr/>
        </p:nvSpPr>
        <p:spPr>
          <a:xfrm>
            <a:off x="6139022"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4C0AC7AD-336C-4871-94F5-B6EA03D21429}"/>
              </a:ext>
            </a:extLst>
          </p:cNvPr>
          <p:cNvSpPr/>
          <p:nvPr/>
        </p:nvSpPr>
        <p:spPr>
          <a:xfrm>
            <a:off x="6139022" y="4195483"/>
            <a:ext cx="945965" cy="1782107"/>
          </a:xfrm>
          <a:prstGeom prst="round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8AB6388F-8D96-4A79-AC2A-47786F4DDF08}"/>
              </a:ext>
            </a:extLst>
          </p:cNvPr>
          <p:cNvSpPr/>
          <p:nvPr/>
        </p:nvSpPr>
        <p:spPr>
          <a:xfrm>
            <a:off x="613902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FC503BD1-8D9D-4648-AE09-4C13F6C219AE}"/>
              </a:ext>
            </a:extLst>
          </p:cNvPr>
          <p:cNvSpPr/>
          <p:nvPr/>
        </p:nvSpPr>
        <p:spPr>
          <a:xfrm>
            <a:off x="7388702"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FC1B4564-D21E-468A-A552-028AB3B0D183}"/>
              </a:ext>
            </a:extLst>
          </p:cNvPr>
          <p:cNvSpPr/>
          <p:nvPr/>
        </p:nvSpPr>
        <p:spPr>
          <a:xfrm>
            <a:off x="7388702" y="2427728"/>
            <a:ext cx="945965" cy="3549863"/>
          </a:xfrm>
          <a:prstGeom prst="round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1E7774BF-14DB-4052-A62D-1DD74F10F97F}"/>
              </a:ext>
            </a:extLst>
          </p:cNvPr>
          <p:cNvSpPr/>
          <p:nvPr/>
        </p:nvSpPr>
        <p:spPr>
          <a:xfrm>
            <a:off x="738870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7922D9C0-8B3D-462A-8C50-FCA1C365321B}"/>
              </a:ext>
            </a:extLst>
          </p:cNvPr>
          <p:cNvSpPr/>
          <p:nvPr/>
        </p:nvSpPr>
        <p:spPr>
          <a:xfrm>
            <a:off x="8638382"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92BF9DA2-15D5-4BFA-B0C8-1F8861CBFDA5}"/>
              </a:ext>
            </a:extLst>
          </p:cNvPr>
          <p:cNvSpPr/>
          <p:nvPr/>
        </p:nvSpPr>
        <p:spPr>
          <a:xfrm>
            <a:off x="8638382" y="3496237"/>
            <a:ext cx="945965" cy="2481354"/>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A6C839F-4833-4A69-A95E-374F6F903829}"/>
              </a:ext>
            </a:extLst>
          </p:cNvPr>
          <p:cNvSpPr/>
          <p:nvPr/>
        </p:nvSpPr>
        <p:spPr>
          <a:xfrm>
            <a:off x="863838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0F6E9B7-FF8A-43F0-B3E9-FE50204E953E}"/>
              </a:ext>
            </a:extLst>
          </p:cNvPr>
          <p:cNvSpPr txBox="1"/>
          <p:nvPr/>
        </p:nvSpPr>
        <p:spPr>
          <a:xfrm>
            <a:off x="6139017" y="1573015"/>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77" name="TextBox 76">
            <a:extLst>
              <a:ext uri="{FF2B5EF4-FFF2-40B4-BE49-F238E27FC236}">
                <a16:creationId xmlns:a16="http://schemas.microsoft.com/office/drawing/2014/main" id="{E2236105-49D3-4CFE-9122-24A073C112CD}"/>
              </a:ext>
            </a:extLst>
          </p:cNvPr>
          <p:cNvSpPr txBox="1"/>
          <p:nvPr/>
        </p:nvSpPr>
        <p:spPr>
          <a:xfrm>
            <a:off x="7388691" y="1585493"/>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78" name="TextBox 77">
            <a:extLst>
              <a:ext uri="{FF2B5EF4-FFF2-40B4-BE49-F238E27FC236}">
                <a16:creationId xmlns:a16="http://schemas.microsoft.com/office/drawing/2014/main" id="{CC75B3AF-9C61-4C30-A25C-E0BD32538082}"/>
              </a:ext>
            </a:extLst>
          </p:cNvPr>
          <p:cNvSpPr txBox="1"/>
          <p:nvPr/>
        </p:nvSpPr>
        <p:spPr>
          <a:xfrm>
            <a:off x="8638359" y="1568988"/>
            <a:ext cx="945964" cy="384721"/>
          </a:xfrm>
          <a:prstGeom prst="rect">
            <a:avLst/>
          </a:prstGeom>
          <a:noFill/>
        </p:spPr>
        <p:txBody>
          <a:bodyPr wrap="square" rtlCol="0">
            <a:spAutoFit/>
          </a:bodyPr>
          <a:lstStyle/>
          <a:p>
            <a:pPr algn="ctr"/>
            <a:r>
              <a:rPr lang="en-US" sz="1900" dirty="0">
                <a:solidFill>
                  <a:schemeClr val="bg1"/>
                </a:solidFill>
              </a:rPr>
              <a:t>$982</a:t>
            </a:r>
          </a:p>
        </p:txBody>
      </p:sp>
      <p:grpSp>
        <p:nvGrpSpPr>
          <p:cNvPr id="79" name="Группа 298">
            <a:extLst>
              <a:ext uri="{FF2B5EF4-FFF2-40B4-BE49-F238E27FC236}">
                <a16:creationId xmlns:a16="http://schemas.microsoft.com/office/drawing/2014/main" id="{7ADF0B6A-8EA0-413A-902C-D281E94A042F}"/>
              </a:ext>
            </a:extLst>
          </p:cNvPr>
          <p:cNvGrpSpPr/>
          <p:nvPr/>
        </p:nvGrpSpPr>
        <p:grpSpPr>
          <a:xfrm>
            <a:off x="6415291" y="5937319"/>
            <a:ext cx="393416" cy="391274"/>
            <a:chOff x="5848350" y="3192463"/>
            <a:chExt cx="2041525" cy="2030413"/>
          </a:xfrm>
          <a:solidFill>
            <a:srgbClr val="FE4A1E"/>
          </a:solidFill>
          <a:effectLst>
            <a:outerShdw blurRad="63500" sx="102000" sy="102000" algn="ctr" rotWithShape="0">
              <a:prstClr val="black">
                <a:alpha val="40000"/>
              </a:prstClr>
            </a:outerShdw>
          </a:effectLst>
        </p:grpSpPr>
        <p:sp>
          <p:nvSpPr>
            <p:cNvPr id="80" name="Freeform 266">
              <a:extLst>
                <a:ext uri="{FF2B5EF4-FFF2-40B4-BE49-F238E27FC236}">
                  <a16:creationId xmlns:a16="http://schemas.microsoft.com/office/drawing/2014/main" id="{DDAD879A-C6A2-42D5-AB03-ED310C3D18FB}"/>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67">
              <a:extLst>
                <a:ext uri="{FF2B5EF4-FFF2-40B4-BE49-F238E27FC236}">
                  <a16:creationId xmlns:a16="http://schemas.microsoft.com/office/drawing/2014/main" id="{9243A477-6ED4-4EAC-8E3D-7539A620AF1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Группа 314">
            <a:extLst>
              <a:ext uri="{FF2B5EF4-FFF2-40B4-BE49-F238E27FC236}">
                <a16:creationId xmlns:a16="http://schemas.microsoft.com/office/drawing/2014/main" id="{882657ED-E972-464C-A3F5-22AA1E82C759}"/>
              </a:ext>
            </a:extLst>
          </p:cNvPr>
          <p:cNvGrpSpPr/>
          <p:nvPr/>
        </p:nvGrpSpPr>
        <p:grpSpPr>
          <a:xfrm>
            <a:off x="7650057" y="5950612"/>
            <a:ext cx="407827" cy="398708"/>
            <a:chOff x="5829300" y="3186113"/>
            <a:chExt cx="2555875" cy="2498725"/>
          </a:xfrm>
          <a:solidFill>
            <a:srgbClr val="5C9AD3"/>
          </a:solidFill>
          <a:effectLst>
            <a:outerShdw blurRad="63500" sx="102000" sy="102000" algn="ctr" rotWithShape="0">
              <a:prstClr val="black">
                <a:alpha val="40000"/>
              </a:prstClr>
            </a:outerShdw>
          </a:effectLst>
        </p:grpSpPr>
        <p:sp>
          <p:nvSpPr>
            <p:cNvPr id="83" name="Freeform 279">
              <a:extLst>
                <a:ext uri="{FF2B5EF4-FFF2-40B4-BE49-F238E27FC236}">
                  <a16:creationId xmlns:a16="http://schemas.microsoft.com/office/drawing/2014/main" id="{BE053B4E-B513-4A66-9D2A-BE446292329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80">
              <a:extLst>
                <a:ext uri="{FF2B5EF4-FFF2-40B4-BE49-F238E27FC236}">
                  <a16:creationId xmlns:a16="http://schemas.microsoft.com/office/drawing/2014/main" id="{B29F93B0-8085-4ADB-AE87-4A71BBF69E2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281">
              <a:extLst>
                <a:ext uri="{FF2B5EF4-FFF2-40B4-BE49-F238E27FC236}">
                  <a16:creationId xmlns:a16="http://schemas.microsoft.com/office/drawing/2014/main" id="{F6013F05-BAB6-43E9-8299-F91C784D69DA}"/>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Freeform 286">
            <a:extLst>
              <a:ext uri="{FF2B5EF4-FFF2-40B4-BE49-F238E27FC236}">
                <a16:creationId xmlns:a16="http://schemas.microsoft.com/office/drawing/2014/main" id="{59494277-319F-4382-AD4F-22695FBBDD78}"/>
              </a:ext>
            </a:extLst>
          </p:cNvPr>
          <p:cNvSpPr>
            <a:spLocks noEditPoints="1"/>
          </p:cNvSpPr>
          <p:nvPr/>
        </p:nvSpPr>
        <p:spPr bwMode="auto">
          <a:xfrm>
            <a:off x="8914906" y="5937319"/>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44546B"/>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7" name="Rectangle: Rounded Corners 86">
            <a:extLst>
              <a:ext uri="{FF2B5EF4-FFF2-40B4-BE49-F238E27FC236}">
                <a16:creationId xmlns:a16="http://schemas.microsoft.com/office/drawing/2014/main" id="{7CBBC4D6-2F4C-4467-AC95-FCB7EE69AA93}"/>
              </a:ext>
            </a:extLst>
          </p:cNvPr>
          <p:cNvSpPr/>
          <p:nvPr/>
        </p:nvSpPr>
        <p:spPr>
          <a:xfrm>
            <a:off x="9888016"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Rounded Corners 87">
            <a:extLst>
              <a:ext uri="{FF2B5EF4-FFF2-40B4-BE49-F238E27FC236}">
                <a16:creationId xmlns:a16="http://schemas.microsoft.com/office/drawing/2014/main" id="{CBBD62BF-2E44-4952-9957-2EA8BE27C4C4}"/>
              </a:ext>
            </a:extLst>
          </p:cNvPr>
          <p:cNvSpPr/>
          <p:nvPr/>
        </p:nvSpPr>
        <p:spPr>
          <a:xfrm>
            <a:off x="9888016" y="3944389"/>
            <a:ext cx="945965" cy="2033201"/>
          </a:xfrm>
          <a:prstGeom prst="round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5B288CB-31C6-4CE5-8551-0EEDC1BDA6CD}"/>
              </a:ext>
            </a:extLst>
          </p:cNvPr>
          <p:cNvSpPr/>
          <p:nvPr/>
        </p:nvSpPr>
        <p:spPr>
          <a:xfrm>
            <a:off x="9888015"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BA1D6B0-20E0-43FB-9EDB-3A3C149B87DB}"/>
              </a:ext>
            </a:extLst>
          </p:cNvPr>
          <p:cNvSpPr txBox="1"/>
          <p:nvPr/>
        </p:nvSpPr>
        <p:spPr>
          <a:xfrm>
            <a:off x="9888015" y="1565321"/>
            <a:ext cx="945964" cy="384721"/>
          </a:xfrm>
          <a:prstGeom prst="rect">
            <a:avLst/>
          </a:prstGeom>
          <a:noFill/>
        </p:spPr>
        <p:txBody>
          <a:bodyPr wrap="square" rtlCol="0">
            <a:spAutoFit/>
          </a:bodyPr>
          <a:lstStyle/>
          <a:p>
            <a:pPr algn="ctr"/>
            <a:r>
              <a:rPr lang="en-US" sz="1900" dirty="0">
                <a:solidFill>
                  <a:schemeClr val="bg1"/>
                </a:solidFill>
              </a:rPr>
              <a:t>$587</a:t>
            </a:r>
          </a:p>
        </p:txBody>
      </p:sp>
      <p:grpSp>
        <p:nvGrpSpPr>
          <p:cNvPr id="91" name="Группа 379">
            <a:extLst>
              <a:ext uri="{FF2B5EF4-FFF2-40B4-BE49-F238E27FC236}">
                <a16:creationId xmlns:a16="http://schemas.microsoft.com/office/drawing/2014/main" id="{2CC5EE2D-E466-4AED-8C09-C9141C6ADBF8}"/>
              </a:ext>
            </a:extLst>
          </p:cNvPr>
          <p:cNvGrpSpPr/>
          <p:nvPr/>
        </p:nvGrpSpPr>
        <p:grpSpPr>
          <a:xfrm>
            <a:off x="10099651" y="5973922"/>
            <a:ext cx="432796" cy="389252"/>
            <a:chOff x="5834063" y="3221038"/>
            <a:chExt cx="2335212" cy="2100262"/>
          </a:xfrm>
          <a:solidFill>
            <a:srgbClr val="7A7A7A"/>
          </a:solidFill>
          <a:effectLst>
            <a:outerShdw blurRad="63500" sx="102000" sy="102000" algn="ctr" rotWithShape="0">
              <a:prstClr val="black">
                <a:alpha val="40000"/>
              </a:prstClr>
            </a:outerShdw>
          </a:effectLst>
        </p:grpSpPr>
        <p:sp>
          <p:nvSpPr>
            <p:cNvPr id="92" name="Freeform 337">
              <a:extLst>
                <a:ext uri="{FF2B5EF4-FFF2-40B4-BE49-F238E27FC236}">
                  <a16:creationId xmlns:a16="http://schemas.microsoft.com/office/drawing/2014/main" id="{B896749D-C09E-447C-A77D-C1A66DE35B24}"/>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338">
              <a:extLst>
                <a:ext uri="{FF2B5EF4-FFF2-40B4-BE49-F238E27FC236}">
                  <a16:creationId xmlns:a16="http://schemas.microsoft.com/office/drawing/2014/main" id="{6D699D3F-BA02-44B3-A466-5536AF8E1EC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339">
              <a:extLst>
                <a:ext uri="{FF2B5EF4-FFF2-40B4-BE49-F238E27FC236}">
                  <a16:creationId xmlns:a16="http://schemas.microsoft.com/office/drawing/2014/main" id="{E5190C07-9981-4C7C-A38E-28D654B48B50}"/>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340">
              <a:extLst>
                <a:ext uri="{FF2B5EF4-FFF2-40B4-BE49-F238E27FC236}">
                  <a16:creationId xmlns:a16="http://schemas.microsoft.com/office/drawing/2014/main" id="{D9005681-61E4-4964-8CCC-DAE053AA6DFA}"/>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96" name="TextBox 95">
            <a:extLst>
              <a:ext uri="{FF2B5EF4-FFF2-40B4-BE49-F238E27FC236}">
                <a16:creationId xmlns:a16="http://schemas.microsoft.com/office/drawing/2014/main" id="{5460B1B7-D2F4-40FA-B776-0C3222A494D6}"/>
              </a:ext>
            </a:extLst>
          </p:cNvPr>
          <p:cNvSpPr txBox="1"/>
          <p:nvPr/>
        </p:nvSpPr>
        <p:spPr>
          <a:xfrm>
            <a:off x="207812" y="785379"/>
            <a:ext cx="2120626" cy="4216539"/>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40" name="Picture 39">
            <a:hlinkClick r:id="rId5"/>
            <a:extLst>
              <a:ext uri="{FF2B5EF4-FFF2-40B4-BE49-F238E27FC236}">
                <a16:creationId xmlns:a16="http://schemas.microsoft.com/office/drawing/2014/main" id="{63D54694-5807-49DF-97D9-FF51BF0BD77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927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fade">
                                      <p:cBhvr>
                                        <p:cTn id="15" dur="1000"/>
                                        <p:tgtEl>
                                          <p:spTgt spid="96"/>
                                        </p:tgtEl>
                                      </p:cBhvr>
                                    </p:animEffect>
                                    <p:anim calcmode="lin" valueType="num">
                                      <p:cBhvr>
                                        <p:cTn id="16" dur="1000" fill="hold"/>
                                        <p:tgtEl>
                                          <p:spTgt spid="96"/>
                                        </p:tgtEl>
                                        <p:attrNameLst>
                                          <p:attrName>ppt_x</p:attrName>
                                        </p:attrNameLst>
                                      </p:cBhvr>
                                      <p:tavLst>
                                        <p:tav tm="0">
                                          <p:val>
                                            <p:strVal val="#ppt_x"/>
                                          </p:val>
                                        </p:tav>
                                        <p:tav tm="100000">
                                          <p:val>
                                            <p:strVal val="#ppt_x"/>
                                          </p:val>
                                        </p:tav>
                                      </p:tavLst>
                                    </p:anim>
                                    <p:anim calcmode="lin" valueType="num">
                                      <p:cBhvr>
                                        <p:cTn id="17" dur="1000" fill="hold"/>
                                        <p:tgtEl>
                                          <p:spTgt spid="96"/>
                                        </p:tgtEl>
                                        <p:attrNameLst>
                                          <p:attrName>ppt_y</p:attrName>
                                        </p:attrNameLst>
                                      </p:cBhvr>
                                      <p:tavLst>
                                        <p:tav tm="0">
                                          <p:val>
                                            <p:strVal val="#ppt_y+.1"/>
                                          </p:val>
                                        </p:tav>
                                        <p:tav tm="100000">
                                          <p:val>
                                            <p:strVal val="#ppt_y"/>
                                          </p:val>
                                        </p:tav>
                                      </p:tavLst>
                                    </p:anim>
                                  </p:childTnLst>
                                </p:cTn>
                              </p:par>
                            </p:childTnLst>
                          </p:cTn>
                        </p:par>
                        <p:par>
                          <p:cTn id="18" fill="hold">
                            <p:stCondLst>
                              <p:cond delay="2250"/>
                            </p:stCondLst>
                            <p:childTnLst>
                              <p:par>
                                <p:cTn id="19" presetID="53"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53" presetClass="entr" presetSubtype="0"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p:cTn id="27" dur="500" fill="hold"/>
                                        <p:tgtEl>
                                          <p:spTgt spid="52"/>
                                        </p:tgtEl>
                                        <p:attrNameLst>
                                          <p:attrName>ppt_w</p:attrName>
                                        </p:attrNameLst>
                                      </p:cBhvr>
                                      <p:tavLst>
                                        <p:tav tm="0">
                                          <p:val>
                                            <p:fltVal val="0"/>
                                          </p:val>
                                        </p:tav>
                                        <p:tav tm="100000">
                                          <p:val>
                                            <p:strVal val="#ppt_w"/>
                                          </p:val>
                                        </p:tav>
                                      </p:tavLst>
                                    </p:anim>
                                    <p:anim calcmode="lin" valueType="num">
                                      <p:cBhvr>
                                        <p:cTn id="28" dur="500" fill="hold"/>
                                        <p:tgtEl>
                                          <p:spTgt spid="52"/>
                                        </p:tgtEl>
                                        <p:attrNameLst>
                                          <p:attrName>ppt_h</p:attrName>
                                        </p:attrNameLst>
                                      </p:cBhvr>
                                      <p:tavLst>
                                        <p:tav tm="0">
                                          <p:val>
                                            <p:fltVal val="0"/>
                                          </p:val>
                                        </p:tav>
                                        <p:tav tm="100000">
                                          <p:val>
                                            <p:strVal val="#ppt_h"/>
                                          </p:val>
                                        </p:tav>
                                      </p:tavLst>
                                    </p:anim>
                                    <p:animEffect transition="in" filter="fade">
                                      <p:cBhvr>
                                        <p:cTn id="29" dur="500"/>
                                        <p:tgtEl>
                                          <p:spTgt spid="52"/>
                                        </p:tgtEl>
                                      </p:cBhvr>
                                    </p:animEffect>
                                  </p:childTnLst>
                                </p:cTn>
                              </p:par>
                            </p:childTnLst>
                          </p:cTn>
                        </p:par>
                        <p:par>
                          <p:cTn id="30" fill="hold">
                            <p:stCondLst>
                              <p:cond delay="32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childTnLst>
                          </p:cTn>
                        </p:par>
                        <p:par>
                          <p:cTn id="36" fill="hold">
                            <p:stCondLst>
                              <p:cond delay="3750"/>
                            </p:stCondLst>
                            <p:childTnLst>
                              <p:par>
                                <p:cTn id="37" presetID="2" presetClass="entr" presetSubtype="4" fill="hold" grpId="0" nodeType="after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500" fill="hold"/>
                                        <p:tgtEl>
                                          <p:spTgt spid="65"/>
                                        </p:tgtEl>
                                        <p:attrNameLst>
                                          <p:attrName>ppt_x</p:attrName>
                                        </p:attrNameLst>
                                      </p:cBhvr>
                                      <p:tavLst>
                                        <p:tav tm="0">
                                          <p:val>
                                            <p:strVal val="#ppt_x"/>
                                          </p:val>
                                        </p:tav>
                                        <p:tav tm="100000">
                                          <p:val>
                                            <p:strVal val="#ppt_x"/>
                                          </p:val>
                                        </p:tav>
                                      </p:tavLst>
                                    </p:anim>
                                    <p:anim calcmode="lin" valueType="num">
                                      <p:cBhvr additive="base">
                                        <p:cTn id="44" dur="500" fill="hold"/>
                                        <p:tgtEl>
                                          <p:spTgt spid="65"/>
                                        </p:tgtEl>
                                        <p:attrNameLst>
                                          <p:attrName>ppt_y</p:attrName>
                                        </p:attrNameLst>
                                      </p:cBhvr>
                                      <p:tavLst>
                                        <p:tav tm="0">
                                          <p:val>
                                            <p:strVal val="1+#ppt_h/2"/>
                                          </p:val>
                                        </p:tav>
                                        <p:tav tm="100000">
                                          <p:val>
                                            <p:strVal val="#ppt_y"/>
                                          </p:val>
                                        </p:tav>
                                      </p:tavLst>
                                    </p:anim>
                                  </p:childTnLst>
                                </p:cTn>
                              </p:par>
                            </p:childTnLst>
                          </p:cTn>
                        </p:par>
                        <p:par>
                          <p:cTn id="45" fill="hold">
                            <p:stCondLst>
                              <p:cond delay="4250"/>
                            </p:stCondLst>
                            <p:childTnLst>
                              <p:par>
                                <p:cTn id="46" presetID="2" presetClass="entr" presetSubtype="4" fill="hold" grpId="0" nodeType="after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additive="base">
                                        <p:cTn id="48" dur="500" fill="hold"/>
                                        <p:tgtEl>
                                          <p:spTgt spid="66"/>
                                        </p:tgtEl>
                                        <p:attrNameLst>
                                          <p:attrName>ppt_x</p:attrName>
                                        </p:attrNameLst>
                                      </p:cBhvr>
                                      <p:tavLst>
                                        <p:tav tm="0">
                                          <p:val>
                                            <p:strVal val="#ppt_x"/>
                                          </p:val>
                                        </p:tav>
                                        <p:tav tm="100000">
                                          <p:val>
                                            <p:strVal val="#ppt_x"/>
                                          </p:val>
                                        </p:tav>
                                      </p:tavLst>
                                    </p:anim>
                                    <p:anim calcmode="lin" valueType="num">
                                      <p:cBhvr additive="base">
                                        <p:cTn id="49" dur="500" fill="hold"/>
                                        <p:tgtEl>
                                          <p:spTgt spid="6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71"/>
                                        </p:tgtEl>
                                        <p:attrNameLst>
                                          <p:attrName>style.visibility</p:attrName>
                                        </p:attrNameLst>
                                      </p:cBhvr>
                                      <p:to>
                                        <p:strVal val="visible"/>
                                      </p:to>
                                    </p:set>
                                    <p:anim calcmode="lin" valueType="num">
                                      <p:cBhvr additive="base">
                                        <p:cTn id="52" dur="500" fill="hold"/>
                                        <p:tgtEl>
                                          <p:spTgt spid="71"/>
                                        </p:tgtEl>
                                        <p:attrNameLst>
                                          <p:attrName>ppt_x</p:attrName>
                                        </p:attrNameLst>
                                      </p:cBhvr>
                                      <p:tavLst>
                                        <p:tav tm="0">
                                          <p:val>
                                            <p:strVal val="#ppt_x"/>
                                          </p:val>
                                        </p:tav>
                                        <p:tav tm="100000">
                                          <p:val>
                                            <p:strVal val="#ppt_x"/>
                                          </p:val>
                                        </p:tav>
                                      </p:tavLst>
                                    </p:anim>
                                    <p:anim calcmode="lin" valueType="num">
                                      <p:cBhvr additive="base">
                                        <p:cTn id="53" dur="500" fill="hold"/>
                                        <p:tgtEl>
                                          <p:spTgt spid="71"/>
                                        </p:tgtEl>
                                        <p:attrNameLst>
                                          <p:attrName>ppt_y</p:attrName>
                                        </p:attrNameLst>
                                      </p:cBhvr>
                                      <p:tavLst>
                                        <p:tav tm="0">
                                          <p:val>
                                            <p:strVal val="1+#ppt_h/2"/>
                                          </p:val>
                                        </p:tav>
                                        <p:tav tm="100000">
                                          <p:val>
                                            <p:strVal val="#ppt_y"/>
                                          </p:val>
                                        </p:tav>
                                      </p:tavLst>
                                    </p:anim>
                                  </p:childTnLst>
                                </p:cTn>
                              </p:par>
                            </p:childTnLst>
                          </p:cTn>
                        </p:par>
                        <p:par>
                          <p:cTn id="54" fill="hold">
                            <p:stCondLst>
                              <p:cond delay="4750"/>
                            </p:stCondLst>
                            <p:childTnLst>
                              <p:par>
                                <p:cTn id="55" presetID="2" presetClass="entr" presetSubtype="4" fill="hold" grpId="0" nodeType="afterEffect">
                                  <p:stCondLst>
                                    <p:cond delay="0"/>
                                  </p:stCondLst>
                                  <p:childTnLst>
                                    <p:set>
                                      <p:cBhvr>
                                        <p:cTn id="56" dur="1" fill="hold">
                                          <p:stCondLst>
                                            <p:cond delay="0"/>
                                          </p:stCondLst>
                                        </p:cTn>
                                        <p:tgtEl>
                                          <p:spTgt spid="73"/>
                                        </p:tgtEl>
                                        <p:attrNameLst>
                                          <p:attrName>style.visibility</p:attrName>
                                        </p:attrNameLst>
                                      </p:cBhvr>
                                      <p:to>
                                        <p:strVal val="visible"/>
                                      </p:to>
                                    </p:set>
                                    <p:anim calcmode="lin" valueType="num">
                                      <p:cBhvr additive="base">
                                        <p:cTn id="57" dur="500" fill="hold"/>
                                        <p:tgtEl>
                                          <p:spTgt spid="73"/>
                                        </p:tgtEl>
                                        <p:attrNameLst>
                                          <p:attrName>ppt_x</p:attrName>
                                        </p:attrNameLst>
                                      </p:cBhvr>
                                      <p:tavLst>
                                        <p:tav tm="0">
                                          <p:val>
                                            <p:strVal val="#ppt_x"/>
                                          </p:val>
                                        </p:tav>
                                        <p:tav tm="100000">
                                          <p:val>
                                            <p:strVal val="#ppt_x"/>
                                          </p:val>
                                        </p:tav>
                                      </p:tavLst>
                                    </p:anim>
                                    <p:anim calcmode="lin" valueType="num">
                                      <p:cBhvr additive="base">
                                        <p:cTn id="58" dur="500" fill="hold"/>
                                        <p:tgtEl>
                                          <p:spTgt spid="7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75"/>
                                        </p:tgtEl>
                                        <p:attrNameLst>
                                          <p:attrName>style.visibility</p:attrName>
                                        </p:attrNameLst>
                                      </p:cBhvr>
                                      <p:to>
                                        <p:strVal val="visible"/>
                                      </p:to>
                                    </p:set>
                                    <p:anim calcmode="lin" valueType="num">
                                      <p:cBhvr additive="base">
                                        <p:cTn id="61" dur="500" fill="hold"/>
                                        <p:tgtEl>
                                          <p:spTgt spid="75"/>
                                        </p:tgtEl>
                                        <p:attrNameLst>
                                          <p:attrName>ppt_x</p:attrName>
                                        </p:attrNameLst>
                                      </p:cBhvr>
                                      <p:tavLst>
                                        <p:tav tm="0">
                                          <p:val>
                                            <p:strVal val="#ppt_x"/>
                                          </p:val>
                                        </p:tav>
                                        <p:tav tm="100000">
                                          <p:val>
                                            <p:strVal val="#ppt_x"/>
                                          </p:val>
                                        </p:tav>
                                      </p:tavLst>
                                    </p:anim>
                                    <p:anim calcmode="lin" valueType="num">
                                      <p:cBhvr additive="base">
                                        <p:cTn id="62" dur="500" fill="hold"/>
                                        <p:tgtEl>
                                          <p:spTgt spid="75"/>
                                        </p:tgtEl>
                                        <p:attrNameLst>
                                          <p:attrName>ppt_y</p:attrName>
                                        </p:attrNameLst>
                                      </p:cBhvr>
                                      <p:tavLst>
                                        <p:tav tm="0">
                                          <p:val>
                                            <p:strVal val="1+#ppt_h/2"/>
                                          </p:val>
                                        </p:tav>
                                        <p:tav tm="100000">
                                          <p:val>
                                            <p:strVal val="#ppt_y"/>
                                          </p:val>
                                        </p:tav>
                                      </p:tavLst>
                                    </p:anim>
                                  </p:childTnLst>
                                </p:cTn>
                              </p:par>
                            </p:childTnLst>
                          </p:cTn>
                        </p:par>
                        <p:par>
                          <p:cTn id="63" fill="hold">
                            <p:stCondLst>
                              <p:cond delay="5250"/>
                            </p:stCondLst>
                            <p:childTnLst>
                              <p:par>
                                <p:cTn id="64" presetID="2" presetClass="entr" presetSubtype="4" fill="hold" grpId="0" nodeType="afterEffect">
                                  <p:stCondLst>
                                    <p:cond delay="0"/>
                                  </p:stCondLst>
                                  <p:childTnLst>
                                    <p:set>
                                      <p:cBhvr>
                                        <p:cTn id="65" dur="1" fill="hold">
                                          <p:stCondLst>
                                            <p:cond delay="0"/>
                                          </p:stCondLst>
                                        </p:cTn>
                                        <p:tgtEl>
                                          <p:spTgt spid="87"/>
                                        </p:tgtEl>
                                        <p:attrNameLst>
                                          <p:attrName>style.visibility</p:attrName>
                                        </p:attrNameLst>
                                      </p:cBhvr>
                                      <p:to>
                                        <p:strVal val="visible"/>
                                      </p:to>
                                    </p:set>
                                    <p:anim calcmode="lin" valueType="num">
                                      <p:cBhvr additive="base">
                                        <p:cTn id="66" dur="500" fill="hold"/>
                                        <p:tgtEl>
                                          <p:spTgt spid="87"/>
                                        </p:tgtEl>
                                        <p:attrNameLst>
                                          <p:attrName>ppt_x</p:attrName>
                                        </p:attrNameLst>
                                      </p:cBhvr>
                                      <p:tavLst>
                                        <p:tav tm="0">
                                          <p:val>
                                            <p:strVal val="#ppt_x"/>
                                          </p:val>
                                        </p:tav>
                                        <p:tav tm="100000">
                                          <p:val>
                                            <p:strVal val="#ppt_x"/>
                                          </p:val>
                                        </p:tav>
                                      </p:tavLst>
                                    </p:anim>
                                    <p:anim calcmode="lin" valueType="num">
                                      <p:cBhvr additive="base">
                                        <p:cTn id="67" dur="500" fill="hold"/>
                                        <p:tgtEl>
                                          <p:spTgt spid="87"/>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89"/>
                                        </p:tgtEl>
                                        <p:attrNameLst>
                                          <p:attrName>style.visibility</p:attrName>
                                        </p:attrNameLst>
                                      </p:cBhvr>
                                      <p:to>
                                        <p:strVal val="visible"/>
                                      </p:to>
                                    </p:set>
                                    <p:anim calcmode="lin" valueType="num">
                                      <p:cBhvr additive="base">
                                        <p:cTn id="70" dur="500" fill="hold"/>
                                        <p:tgtEl>
                                          <p:spTgt spid="89"/>
                                        </p:tgtEl>
                                        <p:attrNameLst>
                                          <p:attrName>ppt_x</p:attrName>
                                        </p:attrNameLst>
                                      </p:cBhvr>
                                      <p:tavLst>
                                        <p:tav tm="0">
                                          <p:val>
                                            <p:strVal val="#ppt_x"/>
                                          </p:val>
                                        </p:tav>
                                        <p:tav tm="100000">
                                          <p:val>
                                            <p:strVal val="#ppt_x"/>
                                          </p:val>
                                        </p:tav>
                                      </p:tavLst>
                                    </p:anim>
                                    <p:anim calcmode="lin" valueType="num">
                                      <p:cBhvr additive="base">
                                        <p:cTn id="71" dur="500" fill="hold"/>
                                        <p:tgtEl>
                                          <p:spTgt spid="89"/>
                                        </p:tgtEl>
                                        <p:attrNameLst>
                                          <p:attrName>ppt_y</p:attrName>
                                        </p:attrNameLst>
                                      </p:cBhvr>
                                      <p:tavLst>
                                        <p:tav tm="0">
                                          <p:val>
                                            <p:strVal val="1+#ppt_h/2"/>
                                          </p:val>
                                        </p:tav>
                                        <p:tav tm="100000">
                                          <p:val>
                                            <p:strVal val="#ppt_y"/>
                                          </p:val>
                                        </p:tav>
                                      </p:tavLst>
                                    </p:anim>
                                  </p:childTnLst>
                                </p:cTn>
                              </p:par>
                            </p:childTnLst>
                          </p:cTn>
                        </p:par>
                        <p:par>
                          <p:cTn id="72" fill="hold">
                            <p:stCondLst>
                              <p:cond delay="5750"/>
                            </p:stCondLst>
                            <p:childTnLst>
                              <p:par>
                                <p:cTn id="73" presetID="53" presetClass="entr" presetSubtype="16" fill="hold" nodeType="afterEffect">
                                  <p:stCondLst>
                                    <p:cond delay="0"/>
                                  </p:stCondLst>
                                  <p:childTnLst>
                                    <p:set>
                                      <p:cBhvr>
                                        <p:cTn id="74" dur="1" fill="hold">
                                          <p:stCondLst>
                                            <p:cond delay="0"/>
                                          </p:stCondLst>
                                        </p:cTn>
                                        <p:tgtEl>
                                          <p:spTgt spid="79"/>
                                        </p:tgtEl>
                                        <p:attrNameLst>
                                          <p:attrName>style.visibility</p:attrName>
                                        </p:attrNameLst>
                                      </p:cBhvr>
                                      <p:to>
                                        <p:strVal val="visible"/>
                                      </p:to>
                                    </p:set>
                                    <p:anim calcmode="lin" valueType="num">
                                      <p:cBhvr>
                                        <p:cTn id="75" dur="500" fill="hold"/>
                                        <p:tgtEl>
                                          <p:spTgt spid="79"/>
                                        </p:tgtEl>
                                        <p:attrNameLst>
                                          <p:attrName>ppt_w</p:attrName>
                                        </p:attrNameLst>
                                      </p:cBhvr>
                                      <p:tavLst>
                                        <p:tav tm="0">
                                          <p:val>
                                            <p:fltVal val="0"/>
                                          </p:val>
                                        </p:tav>
                                        <p:tav tm="100000">
                                          <p:val>
                                            <p:strVal val="#ppt_w"/>
                                          </p:val>
                                        </p:tav>
                                      </p:tavLst>
                                    </p:anim>
                                    <p:anim calcmode="lin" valueType="num">
                                      <p:cBhvr>
                                        <p:cTn id="76" dur="500" fill="hold"/>
                                        <p:tgtEl>
                                          <p:spTgt spid="79"/>
                                        </p:tgtEl>
                                        <p:attrNameLst>
                                          <p:attrName>ppt_h</p:attrName>
                                        </p:attrNameLst>
                                      </p:cBhvr>
                                      <p:tavLst>
                                        <p:tav tm="0">
                                          <p:val>
                                            <p:fltVal val="0"/>
                                          </p:val>
                                        </p:tav>
                                        <p:tav tm="100000">
                                          <p:val>
                                            <p:strVal val="#ppt_h"/>
                                          </p:val>
                                        </p:tav>
                                      </p:tavLst>
                                    </p:anim>
                                    <p:animEffect transition="in" filter="fade">
                                      <p:cBhvr>
                                        <p:cTn id="77" dur="500"/>
                                        <p:tgtEl>
                                          <p:spTgt spid="79"/>
                                        </p:tgtEl>
                                      </p:cBhvr>
                                    </p:animEffect>
                                  </p:childTnLst>
                                </p:cTn>
                              </p:par>
                            </p:childTnLst>
                          </p:cTn>
                        </p:par>
                        <p:par>
                          <p:cTn id="78" fill="hold">
                            <p:stCondLst>
                              <p:cond delay="6250"/>
                            </p:stCondLst>
                            <p:childTnLst>
                              <p:par>
                                <p:cTn id="79" presetID="22" presetClass="entr" presetSubtype="4"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down)">
                                      <p:cBhvr>
                                        <p:cTn id="81" dur="750"/>
                                        <p:tgtEl>
                                          <p:spTgt spid="54"/>
                                        </p:tgtEl>
                                      </p:cBhvr>
                                    </p:animEffect>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76"/>
                                        </p:tgtEl>
                                        <p:attrNameLst>
                                          <p:attrName>style.visibility</p:attrName>
                                        </p:attrNameLst>
                                      </p:cBhvr>
                                      <p:to>
                                        <p:strVal val="visible"/>
                                      </p:to>
                                    </p:set>
                                    <p:anim calcmode="lin" valueType="num">
                                      <p:cBhvr>
                                        <p:cTn id="85" dur="500" fill="hold"/>
                                        <p:tgtEl>
                                          <p:spTgt spid="76"/>
                                        </p:tgtEl>
                                        <p:attrNameLst>
                                          <p:attrName>ppt_w</p:attrName>
                                        </p:attrNameLst>
                                      </p:cBhvr>
                                      <p:tavLst>
                                        <p:tav tm="0">
                                          <p:val>
                                            <p:fltVal val="0"/>
                                          </p:val>
                                        </p:tav>
                                        <p:tav tm="100000">
                                          <p:val>
                                            <p:strVal val="#ppt_w"/>
                                          </p:val>
                                        </p:tav>
                                      </p:tavLst>
                                    </p:anim>
                                    <p:anim calcmode="lin" valueType="num">
                                      <p:cBhvr>
                                        <p:cTn id="86" dur="500" fill="hold"/>
                                        <p:tgtEl>
                                          <p:spTgt spid="76"/>
                                        </p:tgtEl>
                                        <p:attrNameLst>
                                          <p:attrName>ppt_h</p:attrName>
                                        </p:attrNameLst>
                                      </p:cBhvr>
                                      <p:tavLst>
                                        <p:tav tm="0">
                                          <p:val>
                                            <p:fltVal val="0"/>
                                          </p:val>
                                        </p:tav>
                                        <p:tav tm="100000">
                                          <p:val>
                                            <p:strVal val="#ppt_h"/>
                                          </p:val>
                                        </p:tav>
                                      </p:tavLst>
                                    </p:anim>
                                    <p:animEffect transition="in" filter="fade">
                                      <p:cBhvr>
                                        <p:cTn id="87" dur="500"/>
                                        <p:tgtEl>
                                          <p:spTgt spid="76"/>
                                        </p:tgtEl>
                                      </p:cBhvr>
                                    </p:animEffect>
                                  </p:childTnLst>
                                </p:cTn>
                              </p:par>
                            </p:childTnLst>
                          </p:cTn>
                        </p:par>
                        <p:par>
                          <p:cTn id="88" fill="hold">
                            <p:stCondLst>
                              <p:cond delay="7500"/>
                            </p:stCondLst>
                            <p:childTnLst>
                              <p:par>
                                <p:cTn id="89" presetID="53" presetClass="entr" presetSubtype="16" fill="hold"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p:cTn id="91" dur="500" fill="hold"/>
                                        <p:tgtEl>
                                          <p:spTgt spid="82"/>
                                        </p:tgtEl>
                                        <p:attrNameLst>
                                          <p:attrName>ppt_w</p:attrName>
                                        </p:attrNameLst>
                                      </p:cBhvr>
                                      <p:tavLst>
                                        <p:tav tm="0">
                                          <p:val>
                                            <p:fltVal val="0"/>
                                          </p:val>
                                        </p:tav>
                                        <p:tav tm="100000">
                                          <p:val>
                                            <p:strVal val="#ppt_w"/>
                                          </p:val>
                                        </p:tav>
                                      </p:tavLst>
                                    </p:anim>
                                    <p:anim calcmode="lin" valueType="num">
                                      <p:cBhvr>
                                        <p:cTn id="92" dur="500" fill="hold"/>
                                        <p:tgtEl>
                                          <p:spTgt spid="82"/>
                                        </p:tgtEl>
                                        <p:attrNameLst>
                                          <p:attrName>ppt_h</p:attrName>
                                        </p:attrNameLst>
                                      </p:cBhvr>
                                      <p:tavLst>
                                        <p:tav tm="0">
                                          <p:val>
                                            <p:fltVal val="0"/>
                                          </p:val>
                                        </p:tav>
                                        <p:tav tm="100000">
                                          <p:val>
                                            <p:strVal val="#ppt_h"/>
                                          </p:val>
                                        </p:tav>
                                      </p:tavLst>
                                    </p:anim>
                                    <p:animEffect transition="in" filter="fade">
                                      <p:cBhvr>
                                        <p:cTn id="93" dur="500"/>
                                        <p:tgtEl>
                                          <p:spTgt spid="82"/>
                                        </p:tgtEl>
                                      </p:cBhvr>
                                    </p:animEffect>
                                  </p:childTnLst>
                                </p:cTn>
                              </p:par>
                            </p:childTnLst>
                          </p:cTn>
                        </p:par>
                        <p:par>
                          <p:cTn id="94" fill="hold">
                            <p:stCondLst>
                              <p:cond delay="8000"/>
                            </p:stCondLst>
                            <p:childTnLst>
                              <p:par>
                                <p:cTn id="95" presetID="22" presetClass="entr" presetSubtype="4" fill="hold" grpId="0" nodeType="afterEffect">
                                  <p:stCondLst>
                                    <p:cond delay="0"/>
                                  </p:stCondLst>
                                  <p:childTnLst>
                                    <p:set>
                                      <p:cBhvr>
                                        <p:cTn id="96" dur="1" fill="hold">
                                          <p:stCondLst>
                                            <p:cond delay="0"/>
                                          </p:stCondLst>
                                        </p:cTn>
                                        <p:tgtEl>
                                          <p:spTgt spid="69"/>
                                        </p:tgtEl>
                                        <p:attrNameLst>
                                          <p:attrName>style.visibility</p:attrName>
                                        </p:attrNameLst>
                                      </p:cBhvr>
                                      <p:to>
                                        <p:strVal val="visible"/>
                                      </p:to>
                                    </p:set>
                                    <p:animEffect transition="in" filter="wipe(down)">
                                      <p:cBhvr>
                                        <p:cTn id="97" dur="750"/>
                                        <p:tgtEl>
                                          <p:spTgt spid="69"/>
                                        </p:tgtEl>
                                      </p:cBhvr>
                                    </p:animEffect>
                                  </p:childTnLst>
                                </p:cTn>
                              </p:par>
                            </p:childTnLst>
                          </p:cTn>
                        </p:par>
                        <p:par>
                          <p:cTn id="98" fill="hold">
                            <p:stCondLst>
                              <p:cond delay="8750"/>
                            </p:stCondLst>
                            <p:childTnLst>
                              <p:par>
                                <p:cTn id="99" presetID="53" presetClass="entr" presetSubtype="16"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250"/>
                            </p:stCondLst>
                            <p:childTnLst>
                              <p:par>
                                <p:cTn id="105" presetID="53" presetClass="entr" presetSubtype="16" fill="hold" grpId="0" nodeType="afterEffect">
                                  <p:stCondLst>
                                    <p:cond delay="0"/>
                                  </p:stCondLst>
                                  <p:childTnLst>
                                    <p:set>
                                      <p:cBhvr>
                                        <p:cTn id="106" dur="1" fill="hold">
                                          <p:stCondLst>
                                            <p:cond delay="0"/>
                                          </p:stCondLst>
                                        </p:cTn>
                                        <p:tgtEl>
                                          <p:spTgt spid="86"/>
                                        </p:tgtEl>
                                        <p:attrNameLst>
                                          <p:attrName>style.visibility</p:attrName>
                                        </p:attrNameLst>
                                      </p:cBhvr>
                                      <p:to>
                                        <p:strVal val="visible"/>
                                      </p:to>
                                    </p:set>
                                    <p:anim calcmode="lin" valueType="num">
                                      <p:cBhvr>
                                        <p:cTn id="107" dur="500" fill="hold"/>
                                        <p:tgtEl>
                                          <p:spTgt spid="86"/>
                                        </p:tgtEl>
                                        <p:attrNameLst>
                                          <p:attrName>ppt_w</p:attrName>
                                        </p:attrNameLst>
                                      </p:cBhvr>
                                      <p:tavLst>
                                        <p:tav tm="0">
                                          <p:val>
                                            <p:fltVal val="0"/>
                                          </p:val>
                                        </p:tav>
                                        <p:tav tm="100000">
                                          <p:val>
                                            <p:strVal val="#ppt_w"/>
                                          </p:val>
                                        </p:tav>
                                      </p:tavLst>
                                    </p:anim>
                                    <p:anim calcmode="lin" valueType="num">
                                      <p:cBhvr>
                                        <p:cTn id="108" dur="500" fill="hold"/>
                                        <p:tgtEl>
                                          <p:spTgt spid="86"/>
                                        </p:tgtEl>
                                        <p:attrNameLst>
                                          <p:attrName>ppt_h</p:attrName>
                                        </p:attrNameLst>
                                      </p:cBhvr>
                                      <p:tavLst>
                                        <p:tav tm="0">
                                          <p:val>
                                            <p:fltVal val="0"/>
                                          </p:val>
                                        </p:tav>
                                        <p:tav tm="100000">
                                          <p:val>
                                            <p:strVal val="#ppt_h"/>
                                          </p:val>
                                        </p:tav>
                                      </p:tavLst>
                                    </p:anim>
                                    <p:animEffect transition="in" filter="fade">
                                      <p:cBhvr>
                                        <p:cTn id="109" dur="500"/>
                                        <p:tgtEl>
                                          <p:spTgt spid="86"/>
                                        </p:tgtEl>
                                      </p:cBhvr>
                                    </p:animEffect>
                                  </p:childTnLst>
                                </p:cTn>
                              </p:par>
                            </p:childTnLst>
                          </p:cTn>
                        </p:par>
                        <p:par>
                          <p:cTn id="110" fill="hold">
                            <p:stCondLst>
                              <p:cond delay="9750"/>
                            </p:stCondLst>
                            <p:childTnLst>
                              <p:par>
                                <p:cTn id="111" presetID="22" presetClass="entr" presetSubtype="4" fill="hold" grpId="0" nodeType="afterEffect">
                                  <p:stCondLst>
                                    <p:cond delay="0"/>
                                  </p:stCondLst>
                                  <p:childTnLst>
                                    <p:set>
                                      <p:cBhvr>
                                        <p:cTn id="112" dur="1" fill="hold">
                                          <p:stCondLst>
                                            <p:cond delay="0"/>
                                          </p:stCondLst>
                                        </p:cTn>
                                        <p:tgtEl>
                                          <p:spTgt spid="74"/>
                                        </p:tgtEl>
                                        <p:attrNameLst>
                                          <p:attrName>style.visibility</p:attrName>
                                        </p:attrNameLst>
                                      </p:cBhvr>
                                      <p:to>
                                        <p:strVal val="visible"/>
                                      </p:to>
                                    </p:set>
                                    <p:animEffect transition="in" filter="wipe(down)">
                                      <p:cBhvr>
                                        <p:cTn id="113" dur="750"/>
                                        <p:tgtEl>
                                          <p:spTgt spid="74"/>
                                        </p:tgtEl>
                                      </p:cBhvr>
                                    </p:animEffect>
                                  </p:childTnLst>
                                </p:cTn>
                              </p:par>
                            </p:childTnLst>
                          </p:cTn>
                        </p:par>
                        <p:par>
                          <p:cTn id="114" fill="hold">
                            <p:stCondLst>
                              <p:cond delay="10500"/>
                            </p:stCondLst>
                            <p:childTnLst>
                              <p:par>
                                <p:cTn id="115" presetID="53" presetClass="entr" presetSubtype="16" fill="hold" grpId="0" nodeType="afterEffect">
                                  <p:stCondLst>
                                    <p:cond delay="0"/>
                                  </p:stCondLst>
                                  <p:childTnLst>
                                    <p:set>
                                      <p:cBhvr>
                                        <p:cTn id="116" dur="1" fill="hold">
                                          <p:stCondLst>
                                            <p:cond delay="0"/>
                                          </p:stCondLst>
                                        </p:cTn>
                                        <p:tgtEl>
                                          <p:spTgt spid="78"/>
                                        </p:tgtEl>
                                        <p:attrNameLst>
                                          <p:attrName>style.visibility</p:attrName>
                                        </p:attrNameLst>
                                      </p:cBhvr>
                                      <p:to>
                                        <p:strVal val="visible"/>
                                      </p:to>
                                    </p:set>
                                    <p:anim calcmode="lin" valueType="num">
                                      <p:cBhvr>
                                        <p:cTn id="117" dur="500" fill="hold"/>
                                        <p:tgtEl>
                                          <p:spTgt spid="78"/>
                                        </p:tgtEl>
                                        <p:attrNameLst>
                                          <p:attrName>ppt_w</p:attrName>
                                        </p:attrNameLst>
                                      </p:cBhvr>
                                      <p:tavLst>
                                        <p:tav tm="0">
                                          <p:val>
                                            <p:fltVal val="0"/>
                                          </p:val>
                                        </p:tav>
                                        <p:tav tm="100000">
                                          <p:val>
                                            <p:strVal val="#ppt_w"/>
                                          </p:val>
                                        </p:tav>
                                      </p:tavLst>
                                    </p:anim>
                                    <p:anim calcmode="lin" valueType="num">
                                      <p:cBhvr>
                                        <p:cTn id="118" dur="500" fill="hold"/>
                                        <p:tgtEl>
                                          <p:spTgt spid="78"/>
                                        </p:tgtEl>
                                        <p:attrNameLst>
                                          <p:attrName>ppt_h</p:attrName>
                                        </p:attrNameLst>
                                      </p:cBhvr>
                                      <p:tavLst>
                                        <p:tav tm="0">
                                          <p:val>
                                            <p:fltVal val="0"/>
                                          </p:val>
                                        </p:tav>
                                        <p:tav tm="100000">
                                          <p:val>
                                            <p:strVal val="#ppt_h"/>
                                          </p:val>
                                        </p:tav>
                                      </p:tavLst>
                                    </p:anim>
                                    <p:animEffect transition="in" filter="fade">
                                      <p:cBhvr>
                                        <p:cTn id="119" dur="500"/>
                                        <p:tgtEl>
                                          <p:spTgt spid="78"/>
                                        </p:tgtEl>
                                      </p:cBhvr>
                                    </p:animEffect>
                                  </p:childTnLst>
                                </p:cTn>
                              </p:par>
                            </p:childTnLst>
                          </p:cTn>
                        </p:par>
                        <p:par>
                          <p:cTn id="120" fill="hold">
                            <p:stCondLst>
                              <p:cond delay="11000"/>
                            </p:stCondLst>
                            <p:childTnLst>
                              <p:par>
                                <p:cTn id="121" presetID="53" presetClass="entr" presetSubtype="16" fill="hold" nodeType="afterEffect">
                                  <p:stCondLst>
                                    <p:cond delay="0"/>
                                  </p:stCondLst>
                                  <p:childTnLst>
                                    <p:set>
                                      <p:cBhvr>
                                        <p:cTn id="122" dur="1" fill="hold">
                                          <p:stCondLst>
                                            <p:cond delay="0"/>
                                          </p:stCondLst>
                                        </p:cTn>
                                        <p:tgtEl>
                                          <p:spTgt spid="91"/>
                                        </p:tgtEl>
                                        <p:attrNameLst>
                                          <p:attrName>style.visibility</p:attrName>
                                        </p:attrNameLst>
                                      </p:cBhvr>
                                      <p:to>
                                        <p:strVal val="visible"/>
                                      </p:to>
                                    </p:set>
                                    <p:anim calcmode="lin" valueType="num">
                                      <p:cBhvr>
                                        <p:cTn id="123" dur="500" fill="hold"/>
                                        <p:tgtEl>
                                          <p:spTgt spid="91"/>
                                        </p:tgtEl>
                                        <p:attrNameLst>
                                          <p:attrName>ppt_w</p:attrName>
                                        </p:attrNameLst>
                                      </p:cBhvr>
                                      <p:tavLst>
                                        <p:tav tm="0">
                                          <p:val>
                                            <p:fltVal val="0"/>
                                          </p:val>
                                        </p:tav>
                                        <p:tav tm="100000">
                                          <p:val>
                                            <p:strVal val="#ppt_w"/>
                                          </p:val>
                                        </p:tav>
                                      </p:tavLst>
                                    </p:anim>
                                    <p:anim calcmode="lin" valueType="num">
                                      <p:cBhvr>
                                        <p:cTn id="124" dur="500" fill="hold"/>
                                        <p:tgtEl>
                                          <p:spTgt spid="91"/>
                                        </p:tgtEl>
                                        <p:attrNameLst>
                                          <p:attrName>ppt_h</p:attrName>
                                        </p:attrNameLst>
                                      </p:cBhvr>
                                      <p:tavLst>
                                        <p:tav tm="0">
                                          <p:val>
                                            <p:fltVal val="0"/>
                                          </p:val>
                                        </p:tav>
                                        <p:tav tm="100000">
                                          <p:val>
                                            <p:strVal val="#ppt_h"/>
                                          </p:val>
                                        </p:tav>
                                      </p:tavLst>
                                    </p:anim>
                                    <p:animEffect transition="in" filter="fade">
                                      <p:cBhvr>
                                        <p:cTn id="125" dur="500"/>
                                        <p:tgtEl>
                                          <p:spTgt spid="91"/>
                                        </p:tgtEl>
                                      </p:cBhvr>
                                    </p:animEffect>
                                  </p:childTnLst>
                                </p:cTn>
                              </p:par>
                            </p:childTnLst>
                          </p:cTn>
                        </p:par>
                        <p:par>
                          <p:cTn id="126" fill="hold">
                            <p:stCondLst>
                              <p:cond delay="11500"/>
                            </p:stCondLst>
                            <p:childTnLst>
                              <p:par>
                                <p:cTn id="127" presetID="22" presetClass="entr" presetSubtype="4" fill="hold" grpId="0" nodeType="afterEffect">
                                  <p:stCondLst>
                                    <p:cond delay="0"/>
                                  </p:stCondLst>
                                  <p:childTnLst>
                                    <p:set>
                                      <p:cBhvr>
                                        <p:cTn id="128" dur="1" fill="hold">
                                          <p:stCondLst>
                                            <p:cond delay="0"/>
                                          </p:stCondLst>
                                        </p:cTn>
                                        <p:tgtEl>
                                          <p:spTgt spid="88"/>
                                        </p:tgtEl>
                                        <p:attrNameLst>
                                          <p:attrName>style.visibility</p:attrName>
                                        </p:attrNameLst>
                                      </p:cBhvr>
                                      <p:to>
                                        <p:strVal val="visible"/>
                                      </p:to>
                                    </p:set>
                                    <p:animEffect transition="in" filter="wipe(down)">
                                      <p:cBhvr>
                                        <p:cTn id="129" dur="750"/>
                                        <p:tgtEl>
                                          <p:spTgt spid="88"/>
                                        </p:tgtEl>
                                      </p:cBhvr>
                                    </p:animEffect>
                                  </p:childTnLst>
                                </p:cTn>
                              </p:par>
                            </p:childTnLst>
                          </p:cTn>
                        </p:par>
                        <p:par>
                          <p:cTn id="130" fill="hold">
                            <p:stCondLst>
                              <p:cond delay="12250"/>
                            </p:stCondLst>
                            <p:childTnLst>
                              <p:par>
                                <p:cTn id="131" presetID="53" presetClass="entr" presetSubtype="16" fill="hold" grpId="0" nodeType="afterEffect">
                                  <p:stCondLst>
                                    <p:cond delay="0"/>
                                  </p:stCondLst>
                                  <p:childTnLst>
                                    <p:set>
                                      <p:cBhvr>
                                        <p:cTn id="132" dur="1" fill="hold">
                                          <p:stCondLst>
                                            <p:cond delay="0"/>
                                          </p:stCondLst>
                                        </p:cTn>
                                        <p:tgtEl>
                                          <p:spTgt spid="90"/>
                                        </p:tgtEl>
                                        <p:attrNameLst>
                                          <p:attrName>style.visibility</p:attrName>
                                        </p:attrNameLst>
                                      </p:cBhvr>
                                      <p:to>
                                        <p:strVal val="visible"/>
                                      </p:to>
                                    </p:set>
                                    <p:anim calcmode="lin" valueType="num">
                                      <p:cBhvr>
                                        <p:cTn id="133" dur="500" fill="hold"/>
                                        <p:tgtEl>
                                          <p:spTgt spid="90"/>
                                        </p:tgtEl>
                                        <p:attrNameLst>
                                          <p:attrName>ppt_w</p:attrName>
                                        </p:attrNameLst>
                                      </p:cBhvr>
                                      <p:tavLst>
                                        <p:tav tm="0">
                                          <p:val>
                                            <p:fltVal val="0"/>
                                          </p:val>
                                        </p:tav>
                                        <p:tav tm="100000">
                                          <p:val>
                                            <p:strVal val="#ppt_w"/>
                                          </p:val>
                                        </p:tav>
                                      </p:tavLst>
                                    </p:anim>
                                    <p:anim calcmode="lin" valueType="num">
                                      <p:cBhvr>
                                        <p:cTn id="134" dur="500" fill="hold"/>
                                        <p:tgtEl>
                                          <p:spTgt spid="90"/>
                                        </p:tgtEl>
                                        <p:attrNameLst>
                                          <p:attrName>ppt_h</p:attrName>
                                        </p:attrNameLst>
                                      </p:cBhvr>
                                      <p:tavLst>
                                        <p:tav tm="0">
                                          <p:val>
                                            <p:fltVal val="0"/>
                                          </p:val>
                                        </p:tav>
                                        <p:tav tm="100000">
                                          <p:val>
                                            <p:strVal val="#ppt_h"/>
                                          </p:val>
                                        </p:tav>
                                      </p:tavLst>
                                    </p:anim>
                                    <p:animEffect transition="in" filter="fade">
                                      <p:cBhvr>
                                        <p:cTn id="13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52" grpId="0" animBg="1"/>
      <p:bldP spid="56" grpId="0" animBg="1"/>
      <p:bldP spid="39" grpId="0" animBg="1"/>
      <p:bldP spid="54" grpId="0" animBg="1"/>
      <p:bldP spid="65" grpId="0" animBg="1"/>
      <p:bldP spid="66" grpId="0" animBg="1"/>
      <p:bldP spid="69" grpId="0" animBg="1"/>
      <p:bldP spid="71" grpId="0" animBg="1"/>
      <p:bldP spid="73" grpId="0" animBg="1"/>
      <p:bldP spid="74" grpId="0" animBg="1"/>
      <p:bldP spid="75" grpId="0" animBg="1"/>
      <p:bldP spid="76" grpId="0"/>
      <p:bldP spid="77" grpId="0"/>
      <p:bldP spid="78" grpId="0"/>
      <p:bldP spid="86" grpId="0" animBg="1"/>
      <p:bldP spid="87" grpId="0" animBg="1"/>
      <p:bldP spid="88" grpId="0" animBg="1"/>
      <p:bldP spid="89" grpId="0" animBg="1"/>
      <p:bldP spid="90"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1260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2018-02-04T21:00:48Z</dcterms:modified>
</cp:coreProperties>
</file>