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4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04123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14"/>
          <p:cNvSpPr/>
          <p:nvPr/>
        </p:nvSpPr>
        <p:spPr>
          <a:xfrm>
            <a:off x="4173954" y="3347421"/>
            <a:ext cx="1690744" cy="2648175"/>
          </a:xfrm>
          <a:custGeom>
            <a:avLst/>
            <a:gdLst>
              <a:gd name="connsiteX0" fmla="*/ 281796 w 1690744"/>
              <a:gd name="connsiteY0" fmla="*/ 0 h 2648175"/>
              <a:gd name="connsiteX1" fmla="*/ 1408947 w 1690744"/>
              <a:gd name="connsiteY1" fmla="*/ 0 h 2648175"/>
              <a:gd name="connsiteX2" fmla="*/ 1408967 w 1690744"/>
              <a:gd name="connsiteY2" fmla="*/ 2 h 2648175"/>
              <a:gd name="connsiteX3" fmla="*/ 1597509 w 1690744"/>
              <a:gd name="connsiteY3" fmla="*/ 2 h 2648175"/>
              <a:gd name="connsiteX4" fmla="*/ 1690744 w 1690744"/>
              <a:gd name="connsiteY4" fmla="*/ 93237 h 2648175"/>
              <a:gd name="connsiteX5" fmla="*/ 1690744 w 1690744"/>
              <a:gd name="connsiteY5" fmla="*/ 917986 h 2648175"/>
              <a:gd name="connsiteX6" fmla="*/ 1690743 w 1690744"/>
              <a:gd name="connsiteY6" fmla="*/ 917991 h 2648175"/>
              <a:gd name="connsiteX7" fmla="*/ 1690743 w 1690744"/>
              <a:gd name="connsiteY7" fmla="*/ 1730185 h 2648175"/>
              <a:gd name="connsiteX8" fmla="*/ 1690744 w 1690744"/>
              <a:gd name="connsiteY8" fmla="*/ 1730190 h 2648175"/>
              <a:gd name="connsiteX9" fmla="*/ 1690744 w 1690744"/>
              <a:gd name="connsiteY9" fmla="*/ 2554939 h 2648175"/>
              <a:gd name="connsiteX10" fmla="*/ 1597509 w 1690744"/>
              <a:gd name="connsiteY10" fmla="*/ 2648174 h 2648175"/>
              <a:gd name="connsiteX11" fmla="*/ 1408947 w 1690744"/>
              <a:gd name="connsiteY11" fmla="*/ 2648174 h 2648175"/>
              <a:gd name="connsiteX12" fmla="*/ 1224581 w 1690744"/>
              <a:gd name="connsiteY12" fmla="*/ 2648174 h 2648175"/>
              <a:gd name="connsiteX13" fmla="*/ 466168 w 1690744"/>
              <a:gd name="connsiteY13" fmla="*/ 2648174 h 2648175"/>
              <a:gd name="connsiteX14" fmla="*/ 466163 w 1690744"/>
              <a:gd name="connsiteY14" fmla="*/ 2648175 h 2648175"/>
              <a:gd name="connsiteX15" fmla="*/ 93235 w 1690744"/>
              <a:gd name="connsiteY15" fmla="*/ 2648175 h 2648175"/>
              <a:gd name="connsiteX16" fmla="*/ 0 w 1690744"/>
              <a:gd name="connsiteY16" fmla="*/ 2554940 h 2648175"/>
              <a:gd name="connsiteX17" fmla="*/ 0 w 1690744"/>
              <a:gd name="connsiteY17" fmla="*/ 2366378 h 2648175"/>
              <a:gd name="connsiteX18" fmla="*/ 0 w 1690744"/>
              <a:gd name="connsiteY18" fmla="*/ 1730191 h 2648175"/>
              <a:gd name="connsiteX19" fmla="*/ 0 w 1690744"/>
              <a:gd name="connsiteY19" fmla="*/ 917985 h 2648175"/>
              <a:gd name="connsiteX20" fmla="*/ 0 w 1690744"/>
              <a:gd name="connsiteY20" fmla="*/ 281796 h 2648175"/>
              <a:gd name="connsiteX21" fmla="*/ 0 w 1690744"/>
              <a:gd name="connsiteY21" fmla="*/ 93236 h 2648175"/>
              <a:gd name="connsiteX22" fmla="*/ 93235 w 1690744"/>
              <a:gd name="connsiteY22" fmla="*/ 1 h 2648175"/>
              <a:gd name="connsiteX23" fmla="*/ 281786 w 1690744"/>
              <a:gd name="connsiteY23" fmla="*/ 1 h 2648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90744" h="2648175">
                <a:moveTo>
                  <a:pt x="281796" y="0"/>
                </a:moveTo>
                <a:lnTo>
                  <a:pt x="1408947" y="0"/>
                </a:lnTo>
                <a:lnTo>
                  <a:pt x="1408967" y="2"/>
                </a:lnTo>
                <a:lnTo>
                  <a:pt x="1597509" y="2"/>
                </a:lnTo>
                <a:cubicBezTo>
                  <a:pt x="1649001" y="2"/>
                  <a:pt x="1690744" y="41745"/>
                  <a:pt x="1690744" y="93237"/>
                </a:cubicBezTo>
                <a:lnTo>
                  <a:pt x="1690744" y="917986"/>
                </a:lnTo>
                <a:lnTo>
                  <a:pt x="1690743" y="917991"/>
                </a:lnTo>
                <a:lnTo>
                  <a:pt x="1690743" y="1730185"/>
                </a:lnTo>
                <a:lnTo>
                  <a:pt x="1690744" y="1730190"/>
                </a:lnTo>
                <a:lnTo>
                  <a:pt x="1690744" y="2554939"/>
                </a:lnTo>
                <a:cubicBezTo>
                  <a:pt x="1690744" y="2606431"/>
                  <a:pt x="1649001" y="2648174"/>
                  <a:pt x="1597509" y="2648174"/>
                </a:cubicBezTo>
                <a:lnTo>
                  <a:pt x="1408947" y="2648174"/>
                </a:lnTo>
                <a:lnTo>
                  <a:pt x="1224581" y="2648174"/>
                </a:lnTo>
                <a:lnTo>
                  <a:pt x="466168" y="2648174"/>
                </a:lnTo>
                <a:lnTo>
                  <a:pt x="466163" y="2648175"/>
                </a:lnTo>
                <a:lnTo>
                  <a:pt x="93235" y="2648175"/>
                </a:lnTo>
                <a:cubicBezTo>
                  <a:pt x="41743" y="2648175"/>
                  <a:pt x="0" y="2606432"/>
                  <a:pt x="0" y="2554940"/>
                </a:cubicBezTo>
                <a:lnTo>
                  <a:pt x="0" y="2366378"/>
                </a:lnTo>
                <a:lnTo>
                  <a:pt x="0" y="1730191"/>
                </a:lnTo>
                <a:lnTo>
                  <a:pt x="0" y="917985"/>
                </a:lnTo>
                <a:lnTo>
                  <a:pt x="0" y="281796"/>
                </a:lnTo>
                <a:lnTo>
                  <a:pt x="0" y="93236"/>
                </a:lnTo>
                <a:cubicBezTo>
                  <a:pt x="0" y="41744"/>
                  <a:pt x="41743" y="1"/>
                  <a:pt x="93235" y="1"/>
                </a:cubicBezTo>
                <a:lnTo>
                  <a:pt x="281786" y="1"/>
                </a:lnTo>
                <a:close/>
              </a:path>
            </a:pathLst>
          </a:custGeom>
          <a:solidFill>
            <a:srgbClr val="FF2B2A"/>
          </a:solidFill>
          <a:ln>
            <a:noFill/>
          </a:ln>
          <a:effectLst>
            <a:outerShdw blurRad="190500" dist="1270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01AA8D"/>
                </a:solidFill>
                <a:latin typeface="Candara" panose="020E0502030303020204" pitchFamily="34" charset="0"/>
              </a:rPr>
              <a:t>Your Subtitle</a:t>
            </a:r>
          </a:p>
        </p:txBody>
      </p:sp>
      <p:sp>
        <p:nvSpPr>
          <p:cNvPr id="16" name="Freeform 15"/>
          <p:cNvSpPr/>
          <p:nvPr/>
        </p:nvSpPr>
        <p:spPr>
          <a:xfrm>
            <a:off x="6063781" y="3338161"/>
            <a:ext cx="1690744" cy="2648175"/>
          </a:xfrm>
          <a:custGeom>
            <a:avLst/>
            <a:gdLst>
              <a:gd name="connsiteX0" fmla="*/ 281796 w 1690744"/>
              <a:gd name="connsiteY0" fmla="*/ 0 h 2648175"/>
              <a:gd name="connsiteX1" fmla="*/ 1408947 w 1690744"/>
              <a:gd name="connsiteY1" fmla="*/ 0 h 2648175"/>
              <a:gd name="connsiteX2" fmla="*/ 1408967 w 1690744"/>
              <a:gd name="connsiteY2" fmla="*/ 2 h 2648175"/>
              <a:gd name="connsiteX3" fmla="*/ 1597509 w 1690744"/>
              <a:gd name="connsiteY3" fmla="*/ 2 h 2648175"/>
              <a:gd name="connsiteX4" fmla="*/ 1690744 w 1690744"/>
              <a:gd name="connsiteY4" fmla="*/ 93237 h 2648175"/>
              <a:gd name="connsiteX5" fmla="*/ 1690744 w 1690744"/>
              <a:gd name="connsiteY5" fmla="*/ 917986 h 2648175"/>
              <a:gd name="connsiteX6" fmla="*/ 1690743 w 1690744"/>
              <a:gd name="connsiteY6" fmla="*/ 917991 h 2648175"/>
              <a:gd name="connsiteX7" fmla="*/ 1690743 w 1690744"/>
              <a:gd name="connsiteY7" fmla="*/ 1730185 h 2648175"/>
              <a:gd name="connsiteX8" fmla="*/ 1690744 w 1690744"/>
              <a:gd name="connsiteY8" fmla="*/ 1730190 h 2648175"/>
              <a:gd name="connsiteX9" fmla="*/ 1690744 w 1690744"/>
              <a:gd name="connsiteY9" fmla="*/ 2554939 h 2648175"/>
              <a:gd name="connsiteX10" fmla="*/ 1597509 w 1690744"/>
              <a:gd name="connsiteY10" fmla="*/ 2648174 h 2648175"/>
              <a:gd name="connsiteX11" fmla="*/ 1408947 w 1690744"/>
              <a:gd name="connsiteY11" fmla="*/ 2648174 h 2648175"/>
              <a:gd name="connsiteX12" fmla="*/ 1224581 w 1690744"/>
              <a:gd name="connsiteY12" fmla="*/ 2648174 h 2648175"/>
              <a:gd name="connsiteX13" fmla="*/ 466168 w 1690744"/>
              <a:gd name="connsiteY13" fmla="*/ 2648174 h 2648175"/>
              <a:gd name="connsiteX14" fmla="*/ 466163 w 1690744"/>
              <a:gd name="connsiteY14" fmla="*/ 2648175 h 2648175"/>
              <a:gd name="connsiteX15" fmla="*/ 93235 w 1690744"/>
              <a:gd name="connsiteY15" fmla="*/ 2648175 h 2648175"/>
              <a:gd name="connsiteX16" fmla="*/ 0 w 1690744"/>
              <a:gd name="connsiteY16" fmla="*/ 2554940 h 2648175"/>
              <a:gd name="connsiteX17" fmla="*/ 0 w 1690744"/>
              <a:gd name="connsiteY17" fmla="*/ 2366378 h 2648175"/>
              <a:gd name="connsiteX18" fmla="*/ 0 w 1690744"/>
              <a:gd name="connsiteY18" fmla="*/ 1730191 h 2648175"/>
              <a:gd name="connsiteX19" fmla="*/ 0 w 1690744"/>
              <a:gd name="connsiteY19" fmla="*/ 917985 h 2648175"/>
              <a:gd name="connsiteX20" fmla="*/ 0 w 1690744"/>
              <a:gd name="connsiteY20" fmla="*/ 281796 h 2648175"/>
              <a:gd name="connsiteX21" fmla="*/ 0 w 1690744"/>
              <a:gd name="connsiteY21" fmla="*/ 93236 h 2648175"/>
              <a:gd name="connsiteX22" fmla="*/ 93235 w 1690744"/>
              <a:gd name="connsiteY22" fmla="*/ 1 h 2648175"/>
              <a:gd name="connsiteX23" fmla="*/ 281786 w 1690744"/>
              <a:gd name="connsiteY23" fmla="*/ 1 h 2648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90744" h="2648175">
                <a:moveTo>
                  <a:pt x="281796" y="0"/>
                </a:moveTo>
                <a:lnTo>
                  <a:pt x="1408947" y="0"/>
                </a:lnTo>
                <a:lnTo>
                  <a:pt x="1408967" y="2"/>
                </a:lnTo>
                <a:lnTo>
                  <a:pt x="1597509" y="2"/>
                </a:lnTo>
                <a:cubicBezTo>
                  <a:pt x="1649001" y="2"/>
                  <a:pt x="1690744" y="41745"/>
                  <a:pt x="1690744" y="93237"/>
                </a:cubicBezTo>
                <a:lnTo>
                  <a:pt x="1690744" y="917986"/>
                </a:lnTo>
                <a:lnTo>
                  <a:pt x="1690743" y="917991"/>
                </a:lnTo>
                <a:lnTo>
                  <a:pt x="1690743" y="1730185"/>
                </a:lnTo>
                <a:lnTo>
                  <a:pt x="1690744" y="1730190"/>
                </a:lnTo>
                <a:lnTo>
                  <a:pt x="1690744" y="2554939"/>
                </a:lnTo>
                <a:cubicBezTo>
                  <a:pt x="1690744" y="2606431"/>
                  <a:pt x="1649001" y="2648174"/>
                  <a:pt x="1597509" y="2648174"/>
                </a:cubicBezTo>
                <a:lnTo>
                  <a:pt x="1408947" y="2648174"/>
                </a:lnTo>
                <a:lnTo>
                  <a:pt x="1224581" y="2648174"/>
                </a:lnTo>
                <a:lnTo>
                  <a:pt x="466168" y="2648174"/>
                </a:lnTo>
                <a:lnTo>
                  <a:pt x="466163" y="2648175"/>
                </a:lnTo>
                <a:lnTo>
                  <a:pt x="93235" y="2648175"/>
                </a:lnTo>
                <a:cubicBezTo>
                  <a:pt x="41743" y="2648175"/>
                  <a:pt x="0" y="2606432"/>
                  <a:pt x="0" y="2554940"/>
                </a:cubicBezTo>
                <a:lnTo>
                  <a:pt x="0" y="2366378"/>
                </a:lnTo>
                <a:lnTo>
                  <a:pt x="0" y="1730191"/>
                </a:lnTo>
                <a:lnTo>
                  <a:pt x="0" y="917985"/>
                </a:lnTo>
                <a:lnTo>
                  <a:pt x="0" y="281796"/>
                </a:lnTo>
                <a:lnTo>
                  <a:pt x="0" y="93236"/>
                </a:lnTo>
                <a:cubicBezTo>
                  <a:pt x="0" y="41744"/>
                  <a:pt x="41743" y="1"/>
                  <a:pt x="93235" y="1"/>
                </a:cubicBezTo>
                <a:lnTo>
                  <a:pt x="281786" y="1"/>
                </a:lnTo>
                <a:close/>
              </a:path>
            </a:pathLst>
          </a:custGeom>
          <a:solidFill>
            <a:srgbClr val="85C401"/>
          </a:solidFill>
          <a:ln>
            <a:noFill/>
          </a:ln>
          <a:effectLst>
            <a:outerShdw blurRad="190500" dist="1270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16"/>
          <p:cNvSpPr/>
          <p:nvPr/>
        </p:nvSpPr>
        <p:spPr>
          <a:xfrm>
            <a:off x="7953608" y="3338161"/>
            <a:ext cx="1690744" cy="2648175"/>
          </a:xfrm>
          <a:custGeom>
            <a:avLst/>
            <a:gdLst>
              <a:gd name="connsiteX0" fmla="*/ 281796 w 1690744"/>
              <a:gd name="connsiteY0" fmla="*/ 0 h 2648175"/>
              <a:gd name="connsiteX1" fmla="*/ 1408947 w 1690744"/>
              <a:gd name="connsiteY1" fmla="*/ 0 h 2648175"/>
              <a:gd name="connsiteX2" fmla="*/ 1408967 w 1690744"/>
              <a:gd name="connsiteY2" fmla="*/ 2 h 2648175"/>
              <a:gd name="connsiteX3" fmla="*/ 1597509 w 1690744"/>
              <a:gd name="connsiteY3" fmla="*/ 2 h 2648175"/>
              <a:gd name="connsiteX4" fmla="*/ 1690744 w 1690744"/>
              <a:gd name="connsiteY4" fmla="*/ 93237 h 2648175"/>
              <a:gd name="connsiteX5" fmla="*/ 1690744 w 1690744"/>
              <a:gd name="connsiteY5" fmla="*/ 917986 h 2648175"/>
              <a:gd name="connsiteX6" fmla="*/ 1690743 w 1690744"/>
              <a:gd name="connsiteY6" fmla="*/ 917991 h 2648175"/>
              <a:gd name="connsiteX7" fmla="*/ 1690743 w 1690744"/>
              <a:gd name="connsiteY7" fmla="*/ 1730185 h 2648175"/>
              <a:gd name="connsiteX8" fmla="*/ 1690744 w 1690744"/>
              <a:gd name="connsiteY8" fmla="*/ 1730190 h 2648175"/>
              <a:gd name="connsiteX9" fmla="*/ 1690744 w 1690744"/>
              <a:gd name="connsiteY9" fmla="*/ 2554939 h 2648175"/>
              <a:gd name="connsiteX10" fmla="*/ 1597509 w 1690744"/>
              <a:gd name="connsiteY10" fmla="*/ 2648174 h 2648175"/>
              <a:gd name="connsiteX11" fmla="*/ 1408947 w 1690744"/>
              <a:gd name="connsiteY11" fmla="*/ 2648174 h 2648175"/>
              <a:gd name="connsiteX12" fmla="*/ 1224581 w 1690744"/>
              <a:gd name="connsiteY12" fmla="*/ 2648174 h 2648175"/>
              <a:gd name="connsiteX13" fmla="*/ 466168 w 1690744"/>
              <a:gd name="connsiteY13" fmla="*/ 2648174 h 2648175"/>
              <a:gd name="connsiteX14" fmla="*/ 466163 w 1690744"/>
              <a:gd name="connsiteY14" fmla="*/ 2648175 h 2648175"/>
              <a:gd name="connsiteX15" fmla="*/ 93235 w 1690744"/>
              <a:gd name="connsiteY15" fmla="*/ 2648175 h 2648175"/>
              <a:gd name="connsiteX16" fmla="*/ 0 w 1690744"/>
              <a:gd name="connsiteY16" fmla="*/ 2554940 h 2648175"/>
              <a:gd name="connsiteX17" fmla="*/ 0 w 1690744"/>
              <a:gd name="connsiteY17" fmla="*/ 2366378 h 2648175"/>
              <a:gd name="connsiteX18" fmla="*/ 0 w 1690744"/>
              <a:gd name="connsiteY18" fmla="*/ 1730191 h 2648175"/>
              <a:gd name="connsiteX19" fmla="*/ 0 w 1690744"/>
              <a:gd name="connsiteY19" fmla="*/ 917985 h 2648175"/>
              <a:gd name="connsiteX20" fmla="*/ 0 w 1690744"/>
              <a:gd name="connsiteY20" fmla="*/ 281796 h 2648175"/>
              <a:gd name="connsiteX21" fmla="*/ 0 w 1690744"/>
              <a:gd name="connsiteY21" fmla="*/ 93236 h 2648175"/>
              <a:gd name="connsiteX22" fmla="*/ 93235 w 1690744"/>
              <a:gd name="connsiteY22" fmla="*/ 1 h 2648175"/>
              <a:gd name="connsiteX23" fmla="*/ 281786 w 1690744"/>
              <a:gd name="connsiteY23" fmla="*/ 1 h 2648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90744" h="2648175">
                <a:moveTo>
                  <a:pt x="281796" y="0"/>
                </a:moveTo>
                <a:lnTo>
                  <a:pt x="1408947" y="0"/>
                </a:lnTo>
                <a:lnTo>
                  <a:pt x="1408967" y="2"/>
                </a:lnTo>
                <a:lnTo>
                  <a:pt x="1597509" y="2"/>
                </a:lnTo>
                <a:cubicBezTo>
                  <a:pt x="1649001" y="2"/>
                  <a:pt x="1690744" y="41745"/>
                  <a:pt x="1690744" y="93237"/>
                </a:cubicBezTo>
                <a:lnTo>
                  <a:pt x="1690744" y="917986"/>
                </a:lnTo>
                <a:lnTo>
                  <a:pt x="1690743" y="917991"/>
                </a:lnTo>
                <a:lnTo>
                  <a:pt x="1690743" y="1730185"/>
                </a:lnTo>
                <a:lnTo>
                  <a:pt x="1690744" y="1730190"/>
                </a:lnTo>
                <a:lnTo>
                  <a:pt x="1690744" y="2554939"/>
                </a:lnTo>
                <a:cubicBezTo>
                  <a:pt x="1690744" y="2606431"/>
                  <a:pt x="1649001" y="2648174"/>
                  <a:pt x="1597509" y="2648174"/>
                </a:cubicBezTo>
                <a:lnTo>
                  <a:pt x="1408947" y="2648174"/>
                </a:lnTo>
                <a:lnTo>
                  <a:pt x="1224581" y="2648174"/>
                </a:lnTo>
                <a:lnTo>
                  <a:pt x="466168" y="2648174"/>
                </a:lnTo>
                <a:lnTo>
                  <a:pt x="466163" y="2648175"/>
                </a:lnTo>
                <a:lnTo>
                  <a:pt x="93235" y="2648175"/>
                </a:lnTo>
                <a:cubicBezTo>
                  <a:pt x="41743" y="2648175"/>
                  <a:pt x="0" y="2606432"/>
                  <a:pt x="0" y="2554940"/>
                </a:cubicBezTo>
                <a:lnTo>
                  <a:pt x="0" y="2366378"/>
                </a:lnTo>
                <a:lnTo>
                  <a:pt x="0" y="1730191"/>
                </a:lnTo>
                <a:lnTo>
                  <a:pt x="0" y="917985"/>
                </a:lnTo>
                <a:lnTo>
                  <a:pt x="0" y="281796"/>
                </a:lnTo>
                <a:lnTo>
                  <a:pt x="0" y="93236"/>
                </a:lnTo>
                <a:cubicBezTo>
                  <a:pt x="0" y="41744"/>
                  <a:pt x="41743" y="1"/>
                  <a:pt x="93235" y="1"/>
                </a:cubicBezTo>
                <a:lnTo>
                  <a:pt x="281786" y="1"/>
                </a:lnTo>
                <a:close/>
              </a:path>
            </a:pathLst>
          </a:custGeom>
          <a:solidFill>
            <a:srgbClr val="3EB8CD"/>
          </a:solidFill>
          <a:ln>
            <a:noFill/>
          </a:ln>
          <a:effectLst>
            <a:outerShdw blurRad="190500" dist="1270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4140460" y="2189244"/>
            <a:ext cx="7393719" cy="830997"/>
          </a:xfrm>
          <a:prstGeom prst="rect">
            <a:avLst/>
          </a:prstGeom>
          <a:noFill/>
        </p:spPr>
        <p:txBody>
          <a:bodyPr wrap="square" rtlCol="0">
            <a:spAutoFit/>
          </a:bodyPr>
          <a:lstStyle/>
          <a:p>
            <a:r>
              <a:rPr lang="en-US" sz="16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0" name="Freeform 364"/>
          <p:cNvSpPr>
            <a:spLocks noChangeAspect="1" noEditPoints="1"/>
          </p:cNvSpPr>
          <p:nvPr/>
        </p:nvSpPr>
        <p:spPr bwMode="auto">
          <a:xfrm>
            <a:off x="6632949" y="3713374"/>
            <a:ext cx="425142" cy="393192"/>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Freeform 381"/>
          <p:cNvSpPr>
            <a:spLocks noChangeAspect="1" noEditPoints="1"/>
          </p:cNvSpPr>
          <p:nvPr/>
        </p:nvSpPr>
        <p:spPr bwMode="auto">
          <a:xfrm>
            <a:off x="8570380" y="3648359"/>
            <a:ext cx="457200" cy="414170"/>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TextBox 21"/>
          <p:cNvSpPr txBox="1"/>
          <p:nvPr/>
        </p:nvSpPr>
        <p:spPr>
          <a:xfrm>
            <a:off x="4173954" y="4288141"/>
            <a:ext cx="1690744" cy="1452705"/>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3" name="TextBox 22"/>
          <p:cNvSpPr txBox="1"/>
          <p:nvPr/>
        </p:nvSpPr>
        <p:spPr>
          <a:xfrm>
            <a:off x="6063781" y="4288140"/>
            <a:ext cx="1690744" cy="1452705"/>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4" name="TextBox 23"/>
          <p:cNvSpPr txBox="1"/>
          <p:nvPr/>
        </p:nvSpPr>
        <p:spPr>
          <a:xfrm>
            <a:off x="7953608" y="4288140"/>
            <a:ext cx="1690744" cy="1452705"/>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25" name="Picture 2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4631519">
            <a:off x="-2348282" y="2077222"/>
            <a:ext cx="9144000" cy="2719771"/>
          </a:xfrm>
          <a:prstGeom prst="rect">
            <a:avLst/>
          </a:prstGeom>
        </p:spPr>
      </p:pic>
      <p:sp>
        <p:nvSpPr>
          <p:cNvPr id="26" name="Freeform 25"/>
          <p:cNvSpPr>
            <a:spLocks noChangeAspect="1"/>
          </p:cNvSpPr>
          <p:nvPr/>
        </p:nvSpPr>
        <p:spPr>
          <a:xfrm rot="4633721">
            <a:off x="-35784" y="2960238"/>
            <a:ext cx="4937760" cy="888666"/>
          </a:xfrm>
          <a:custGeom>
            <a:avLst/>
            <a:gdLst>
              <a:gd name="connsiteX0" fmla="*/ 611432 w 6831178"/>
              <a:gd name="connsiteY0" fmla="*/ 0 h 1229436"/>
              <a:gd name="connsiteX1" fmla="*/ 6193598 w 6831178"/>
              <a:gd name="connsiteY1" fmla="*/ 0 h 1229436"/>
              <a:gd name="connsiteX2" fmla="*/ 6831178 w 6831178"/>
              <a:gd name="connsiteY2" fmla="*/ 1229436 h 1229436"/>
              <a:gd name="connsiteX3" fmla="*/ 0 w 6831178"/>
              <a:gd name="connsiteY3" fmla="*/ 1229436 h 1229436"/>
            </a:gdLst>
            <a:ahLst/>
            <a:cxnLst>
              <a:cxn ang="0">
                <a:pos x="connsiteX0" y="connsiteY0"/>
              </a:cxn>
              <a:cxn ang="0">
                <a:pos x="connsiteX1" y="connsiteY1"/>
              </a:cxn>
              <a:cxn ang="0">
                <a:pos x="connsiteX2" y="connsiteY2"/>
              </a:cxn>
              <a:cxn ang="0">
                <a:pos x="connsiteX3" y="connsiteY3"/>
              </a:cxn>
            </a:cxnLst>
            <a:rect l="l" t="t" r="r" b="b"/>
            <a:pathLst>
              <a:path w="6831178" h="1229436">
                <a:moveTo>
                  <a:pt x="611432" y="0"/>
                </a:moveTo>
                <a:lnTo>
                  <a:pt x="6193598" y="0"/>
                </a:lnTo>
                <a:lnTo>
                  <a:pt x="6831178" y="1229436"/>
                </a:lnTo>
                <a:lnTo>
                  <a:pt x="0" y="1229436"/>
                </a:lnTo>
                <a:close/>
              </a:path>
            </a:pathLst>
          </a:custGeom>
          <a:blipFill dpi="0" rotWithShape="1">
            <a:blip r:embed="rId3"/>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sz="1872"/>
          </a:p>
        </p:txBody>
      </p:sp>
      <p:sp>
        <p:nvSpPr>
          <p:cNvPr id="27" name="Freeform 26"/>
          <p:cNvSpPr/>
          <p:nvPr/>
        </p:nvSpPr>
        <p:spPr>
          <a:xfrm>
            <a:off x="9843435" y="3338161"/>
            <a:ext cx="1690744" cy="2648175"/>
          </a:xfrm>
          <a:custGeom>
            <a:avLst/>
            <a:gdLst>
              <a:gd name="connsiteX0" fmla="*/ 281796 w 1690744"/>
              <a:gd name="connsiteY0" fmla="*/ 0 h 2648175"/>
              <a:gd name="connsiteX1" fmla="*/ 1408947 w 1690744"/>
              <a:gd name="connsiteY1" fmla="*/ 0 h 2648175"/>
              <a:gd name="connsiteX2" fmla="*/ 1408967 w 1690744"/>
              <a:gd name="connsiteY2" fmla="*/ 2 h 2648175"/>
              <a:gd name="connsiteX3" fmla="*/ 1597509 w 1690744"/>
              <a:gd name="connsiteY3" fmla="*/ 2 h 2648175"/>
              <a:gd name="connsiteX4" fmla="*/ 1690744 w 1690744"/>
              <a:gd name="connsiteY4" fmla="*/ 93237 h 2648175"/>
              <a:gd name="connsiteX5" fmla="*/ 1690744 w 1690744"/>
              <a:gd name="connsiteY5" fmla="*/ 917986 h 2648175"/>
              <a:gd name="connsiteX6" fmla="*/ 1690743 w 1690744"/>
              <a:gd name="connsiteY6" fmla="*/ 917991 h 2648175"/>
              <a:gd name="connsiteX7" fmla="*/ 1690743 w 1690744"/>
              <a:gd name="connsiteY7" fmla="*/ 1730185 h 2648175"/>
              <a:gd name="connsiteX8" fmla="*/ 1690744 w 1690744"/>
              <a:gd name="connsiteY8" fmla="*/ 1730190 h 2648175"/>
              <a:gd name="connsiteX9" fmla="*/ 1690744 w 1690744"/>
              <a:gd name="connsiteY9" fmla="*/ 2554939 h 2648175"/>
              <a:gd name="connsiteX10" fmla="*/ 1597509 w 1690744"/>
              <a:gd name="connsiteY10" fmla="*/ 2648174 h 2648175"/>
              <a:gd name="connsiteX11" fmla="*/ 1408947 w 1690744"/>
              <a:gd name="connsiteY11" fmla="*/ 2648174 h 2648175"/>
              <a:gd name="connsiteX12" fmla="*/ 1224581 w 1690744"/>
              <a:gd name="connsiteY12" fmla="*/ 2648174 h 2648175"/>
              <a:gd name="connsiteX13" fmla="*/ 466168 w 1690744"/>
              <a:gd name="connsiteY13" fmla="*/ 2648174 h 2648175"/>
              <a:gd name="connsiteX14" fmla="*/ 466163 w 1690744"/>
              <a:gd name="connsiteY14" fmla="*/ 2648175 h 2648175"/>
              <a:gd name="connsiteX15" fmla="*/ 93235 w 1690744"/>
              <a:gd name="connsiteY15" fmla="*/ 2648175 h 2648175"/>
              <a:gd name="connsiteX16" fmla="*/ 0 w 1690744"/>
              <a:gd name="connsiteY16" fmla="*/ 2554940 h 2648175"/>
              <a:gd name="connsiteX17" fmla="*/ 0 w 1690744"/>
              <a:gd name="connsiteY17" fmla="*/ 2366378 h 2648175"/>
              <a:gd name="connsiteX18" fmla="*/ 0 w 1690744"/>
              <a:gd name="connsiteY18" fmla="*/ 1730191 h 2648175"/>
              <a:gd name="connsiteX19" fmla="*/ 0 w 1690744"/>
              <a:gd name="connsiteY19" fmla="*/ 917985 h 2648175"/>
              <a:gd name="connsiteX20" fmla="*/ 0 w 1690744"/>
              <a:gd name="connsiteY20" fmla="*/ 281796 h 2648175"/>
              <a:gd name="connsiteX21" fmla="*/ 0 w 1690744"/>
              <a:gd name="connsiteY21" fmla="*/ 93236 h 2648175"/>
              <a:gd name="connsiteX22" fmla="*/ 93235 w 1690744"/>
              <a:gd name="connsiteY22" fmla="*/ 1 h 2648175"/>
              <a:gd name="connsiteX23" fmla="*/ 281786 w 1690744"/>
              <a:gd name="connsiteY23" fmla="*/ 1 h 2648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90744" h="2648175">
                <a:moveTo>
                  <a:pt x="281796" y="0"/>
                </a:moveTo>
                <a:lnTo>
                  <a:pt x="1408947" y="0"/>
                </a:lnTo>
                <a:lnTo>
                  <a:pt x="1408967" y="2"/>
                </a:lnTo>
                <a:lnTo>
                  <a:pt x="1597509" y="2"/>
                </a:lnTo>
                <a:cubicBezTo>
                  <a:pt x="1649001" y="2"/>
                  <a:pt x="1690744" y="41745"/>
                  <a:pt x="1690744" y="93237"/>
                </a:cubicBezTo>
                <a:lnTo>
                  <a:pt x="1690744" y="917986"/>
                </a:lnTo>
                <a:lnTo>
                  <a:pt x="1690743" y="917991"/>
                </a:lnTo>
                <a:lnTo>
                  <a:pt x="1690743" y="1730185"/>
                </a:lnTo>
                <a:lnTo>
                  <a:pt x="1690744" y="1730190"/>
                </a:lnTo>
                <a:lnTo>
                  <a:pt x="1690744" y="2554939"/>
                </a:lnTo>
                <a:cubicBezTo>
                  <a:pt x="1690744" y="2606431"/>
                  <a:pt x="1649001" y="2648174"/>
                  <a:pt x="1597509" y="2648174"/>
                </a:cubicBezTo>
                <a:lnTo>
                  <a:pt x="1408947" y="2648174"/>
                </a:lnTo>
                <a:lnTo>
                  <a:pt x="1224581" y="2648174"/>
                </a:lnTo>
                <a:lnTo>
                  <a:pt x="466168" y="2648174"/>
                </a:lnTo>
                <a:lnTo>
                  <a:pt x="466163" y="2648175"/>
                </a:lnTo>
                <a:lnTo>
                  <a:pt x="93235" y="2648175"/>
                </a:lnTo>
                <a:cubicBezTo>
                  <a:pt x="41743" y="2648175"/>
                  <a:pt x="0" y="2606432"/>
                  <a:pt x="0" y="2554940"/>
                </a:cubicBezTo>
                <a:lnTo>
                  <a:pt x="0" y="2366378"/>
                </a:lnTo>
                <a:lnTo>
                  <a:pt x="0" y="1730191"/>
                </a:lnTo>
                <a:lnTo>
                  <a:pt x="0" y="917985"/>
                </a:lnTo>
                <a:lnTo>
                  <a:pt x="0" y="281796"/>
                </a:lnTo>
                <a:lnTo>
                  <a:pt x="0" y="93236"/>
                </a:lnTo>
                <a:cubicBezTo>
                  <a:pt x="0" y="41744"/>
                  <a:pt x="41743" y="1"/>
                  <a:pt x="93235" y="1"/>
                </a:cubicBezTo>
                <a:lnTo>
                  <a:pt x="281786" y="1"/>
                </a:lnTo>
                <a:close/>
              </a:path>
            </a:pathLst>
          </a:custGeom>
          <a:solidFill>
            <a:srgbClr val="FFA803"/>
          </a:solidFill>
          <a:ln>
            <a:noFill/>
          </a:ln>
          <a:effectLst>
            <a:outerShdw blurRad="190500" dist="1270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9843435" y="4288140"/>
            <a:ext cx="1690744" cy="1452705"/>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0" name="Freeform 374"/>
          <p:cNvSpPr>
            <a:spLocks noChangeAspect="1" noEditPoints="1"/>
          </p:cNvSpPr>
          <p:nvPr/>
        </p:nvSpPr>
        <p:spPr bwMode="auto">
          <a:xfrm>
            <a:off x="4790726" y="3623346"/>
            <a:ext cx="457200" cy="491757"/>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370"/>
          <p:cNvSpPr>
            <a:spLocks noChangeAspect="1" noEditPoints="1"/>
          </p:cNvSpPr>
          <p:nvPr/>
        </p:nvSpPr>
        <p:spPr bwMode="auto">
          <a:xfrm>
            <a:off x="10460207" y="3648359"/>
            <a:ext cx="457200" cy="406696"/>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28" name="Picture 27">
            <a:hlinkClick r:id="rId4"/>
            <a:extLst>
              <a:ext uri="{FF2B5EF4-FFF2-40B4-BE49-F238E27FC236}">
                <a16:creationId xmlns:a16="http://schemas.microsoft.com/office/drawing/2014/main" id="{26030000-E0EB-45B2-96E9-112F9E4A517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20085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fade">
                                      <p:cBhvr>
                                        <p:cTn id="11" dur="1000"/>
                                        <p:tgtEl>
                                          <p:spTgt spid="25"/>
                                        </p:tgtEl>
                                      </p:cBhvr>
                                    </p:animEffect>
                                    <p:anim calcmode="lin" valueType="num">
                                      <p:cBhvr>
                                        <p:cTn id="12" dur="1000" fill="hold"/>
                                        <p:tgtEl>
                                          <p:spTgt spid="25"/>
                                        </p:tgtEl>
                                        <p:attrNameLst>
                                          <p:attrName>ppt_x</p:attrName>
                                        </p:attrNameLst>
                                      </p:cBhvr>
                                      <p:tavLst>
                                        <p:tav tm="0">
                                          <p:val>
                                            <p:strVal val="#ppt_x"/>
                                          </p:val>
                                        </p:tav>
                                        <p:tav tm="100000">
                                          <p:val>
                                            <p:strVal val="#ppt_x"/>
                                          </p:val>
                                        </p:tav>
                                      </p:tavLst>
                                    </p:anim>
                                    <p:anim calcmode="lin" valueType="num">
                                      <p:cBhvr>
                                        <p:cTn id="13" dur="900" decel="100000" fill="hold"/>
                                        <p:tgtEl>
                                          <p:spTgt spid="25"/>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53" presetClass="entr" presetSubtype="16" fill="hold" grpId="0" nodeType="afterEffect">
                                  <p:stCondLst>
                                    <p:cond delay="0"/>
                                  </p:stCondLst>
                                  <p:childTnLst>
                                    <p:set>
                                      <p:cBhvr>
                                        <p:cTn id="17" dur="1" fill="hold">
                                          <p:stCondLst>
                                            <p:cond delay="0"/>
                                          </p:stCondLst>
                                        </p:cTn>
                                        <p:tgtEl>
                                          <p:spTgt spid="26"/>
                                        </p:tgtEl>
                                        <p:attrNameLst>
                                          <p:attrName>style.visibility</p:attrName>
                                        </p:attrNameLst>
                                      </p:cBhvr>
                                      <p:to>
                                        <p:strVal val="visible"/>
                                      </p:to>
                                    </p:set>
                                    <p:anim calcmode="lin" valueType="num">
                                      <p:cBhvr>
                                        <p:cTn id="18" dur="500" fill="hold"/>
                                        <p:tgtEl>
                                          <p:spTgt spid="26"/>
                                        </p:tgtEl>
                                        <p:attrNameLst>
                                          <p:attrName>ppt_w</p:attrName>
                                        </p:attrNameLst>
                                      </p:cBhvr>
                                      <p:tavLst>
                                        <p:tav tm="0">
                                          <p:val>
                                            <p:fltVal val="0"/>
                                          </p:val>
                                        </p:tav>
                                        <p:tav tm="100000">
                                          <p:val>
                                            <p:strVal val="#ppt_w"/>
                                          </p:val>
                                        </p:tav>
                                      </p:tavLst>
                                    </p:anim>
                                    <p:anim calcmode="lin" valueType="num">
                                      <p:cBhvr>
                                        <p:cTn id="19" dur="500" fill="hold"/>
                                        <p:tgtEl>
                                          <p:spTgt spid="26"/>
                                        </p:tgtEl>
                                        <p:attrNameLst>
                                          <p:attrName>ppt_h</p:attrName>
                                        </p:attrNameLst>
                                      </p:cBhvr>
                                      <p:tavLst>
                                        <p:tav tm="0">
                                          <p:val>
                                            <p:fltVal val="0"/>
                                          </p:val>
                                        </p:tav>
                                        <p:tav tm="100000">
                                          <p:val>
                                            <p:strVal val="#ppt_h"/>
                                          </p:val>
                                        </p:tav>
                                      </p:tavLst>
                                    </p:anim>
                                    <p:animEffect transition="in" filter="fade">
                                      <p:cBhvr>
                                        <p:cTn id="20" dur="500"/>
                                        <p:tgtEl>
                                          <p:spTgt spid="26"/>
                                        </p:tgtEl>
                                      </p:cBhvr>
                                    </p:animEffect>
                                  </p:childTnLst>
                                </p:cTn>
                              </p:par>
                            </p:childTnLst>
                          </p:cTn>
                        </p:par>
                        <p:par>
                          <p:cTn id="21" fill="hold">
                            <p:stCondLst>
                              <p:cond delay="2000"/>
                            </p:stCondLst>
                            <p:childTnLst>
                              <p:par>
                                <p:cTn id="22" presetID="22" presetClass="entr" presetSubtype="1" fill="hold" grpId="0" nodeType="after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wipe(up)">
                                      <p:cBhvr>
                                        <p:cTn id="24" dur="500"/>
                                        <p:tgtEl>
                                          <p:spTgt spid="18"/>
                                        </p:tgtEl>
                                      </p:cBhvr>
                                    </p:animEffect>
                                  </p:childTnLst>
                                </p:cTn>
                              </p:par>
                            </p:childTnLst>
                          </p:cTn>
                        </p:par>
                        <p:par>
                          <p:cTn id="25" fill="hold">
                            <p:stCondLst>
                              <p:cond delay="2500"/>
                            </p:stCondLst>
                            <p:childTnLst>
                              <p:par>
                                <p:cTn id="26" presetID="22" presetClass="entr" presetSubtype="4" fill="hold" grpId="0" nodeType="after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wipe(down)">
                                      <p:cBhvr>
                                        <p:cTn id="28" dur="500"/>
                                        <p:tgtEl>
                                          <p:spTgt spid="15"/>
                                        </p:tgtEl>
                                      </p:cBhvr>
                                    </p:animEffect>
                                  </p:childTnLst>
                                </p:cTn>
                              </p:par>
                            </p:childTnLst>
                          </p:cTn>
                        </p:par>
                        <p:par>
                          <p:cTn id="29" fill="hold">
                            <p:stCondLst>
                              <p:cond delay="3000"/>
                            </p:stCondLst>
                            <p:childTnLst>
                              <p:par>
                                <p:cTn id="30" presetID="53" presetClass="entr" presetSubtype="16"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 calcmode="lin" valueType="num">
                                      <p:cBhvr>
                                        <p:cTn id="32" dur="500" fill="hold"/>
                                        <p:tgtEl>
                                          <p:spTgt spid="30"/>
                                        </p:tgtEl>
                                        <p:attrNameLst>
                                          <p:attrName>ppt_w</p:attrName>
                                        </p:attrNameLst>
                                      </p:cBhvr>
                                      <p:tavLst>
                                        <p:tav tm="0">
                                          <p:val>
                                            <p:fltVal val="0"/>
                                          </p:val>
                                        </p:tav>
                                        <p:tav tm="100000">
                                          <p:val>
                                            <p:strVal val="#ppt_w"/>
                                          </p:val>
                                        </p:tav>
                                      </p:tavLst>
                                    </p:anim>
                                    <p:anim calcmode="lin" valueType="num">
                                      <p:cBhvr>
                                        <p:cTn id="33" dur="500" fill="hold"/>
                                        <p:tgtEl>
                                          <p:spTgt spid="30"/>
                                        </p:tgtEl>
                                        <p:attrNameLst>
                                          <p:attrName>ppt_h</p:attrName>
                                        </p:attrNameLst>
                                      </p:cBhvr>
                                      <p:tavLst>
                                        <p:tav tm="0">
                                          <p:val>
                                            <p:fltVal val="0"/>
                                          </p:val>
                                        </p:tav>
                                        <p:tav tm="100000">
                                          <p:val>
                                            <p:strVal val="#ppt_h"/>
                                          </p:val>
                                        </p:tav>
                                      </p:tavLst>
                                    </p:anim>
                                    <p:animEffect transition="in" filter="fade">
                                      <p:cBhvr>
                                        <p:cTn id="34" dur="500"/>
                                        <p:tgtEl>
                                          <p:spTgt spid="30"/>
                                        </p:tgtEl>
                                      </p:cBhvr>
                                    </p:animEffect>
                                  </p:childTnLst>
                                </p:cTn>
                              </p:par>
                            </p:childTnLst>
                          </p:cTn>
                        </p:par>
                        <p:par>
                          <p:cTn id="35" fill="hold">
                            <p:stCondLst>
                              <p:cond delay="3500"/>
                            </p:stCondLst>
                            <p:childTnLst>
                              <p:par>
                                <p:cTn id="36" presetID="37" presetClass="entr" presetSubtype="0" fill="hold" grpId="0" nodeType="afterEffect">
                                  <p:stCondLst>
                                    <p:cond delay="0"/>
                                  </p:stCondLst>
                                  <p:childTnLst>
                                    <p:set>
                                      <p:cBhvr>
                                        <p:cTn id="37" dur="1" fill="hold">
                                          <p:stCondLst>
                                            <p:cond delay="0"/>
                                          </p:stCondLst>
                                        </p:cTn>
                                        <p:tgtEl>
                                          <p:spTgt spid="22"/>
                                        </p:tgtEl>
                                        <p:attrNameLst>
                                          <p:attrName>style.visibility</p:attrName>
                                        </p:attrNameLst>
                                      </p:cBhvr>
                                      <p:to>
                                        <p:strVal val="visible"/>
                                      </p:to>
                                    </p:set>
                                    <p:animEffect transition="in" filter="fade">
                                      <p:cBhvr>
                                        <p:cTn id="38" dur="1000"/>
                                        <p:tgtEl>
                                          <p:spTgt spid="22"/>
                                        </p:tgtEl>
                                      </p:cBhvr>
                                    </p:animEffect>
                                    <p:anim calcmode="lin" valueType="num">
                                      <p:cBhvr>
                                        <p:cTn id="39" dur="1000" fill="hold"/>
                                        <p:tgtEl>
                                          <p:spTgt spid="22"/>
                                        </p:tgtEl>
                                        <p:attrNameLst>
                                          <p:attrName>ppt_x</p:attrName>
                                        </p:attrNameLst>
                                      </p:cBhvr>
                                      <p:tavLst>
                                        <p:tav tm="0">
                                          <p:val>
                                            <p:strVal val="#ppt_x"/>
                                          </p:val>
                                        </p:tav>
                                        <p:tav tm="100000">
                                          <p:val>
                                            <p:strVal val="#ppt_x"/>
                                          </p:val>
                                        </p:tav>
                                      </p:tavLst>
                                    </p:anim>
                                    <p:anim calcmode="lin" valueType="num">
                                      <p:cBhvr>
                                        <p:cTn id="40" dur="900" decel="100000" fill="hold"/>
                                        <p:tgtEl>
                                          <p:spTgt spid="22"/>
                                        </p:tgtEl>
                                        <p:attrNameLst>
                                          <p:attrName>ppt_y</p:attrName>
                                        </p:attrNameLst>
                                      </p:cBhvr>
                                      <p:tavLst>
                                        <p:tav tm="0">
                                          <p:val>
                                            <p:strVal val="#ppt_y+1"/>
                                          </p:val>
                                        </p:tav>
                                        <p:tav tm="100000">
                                          <p:val>
                                            <p:strVal val="#ppt_y-.03"/>
                                          </p:val>
                                        </p:tav>
                                      </p:tavLst>
                                    </p:anim>
                                    <p:anim calcmode="lin" valueType="num">
                                      <p:cBhvr>
                                        <p:cTn id="41"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par>
                          <p:cTn id="42" fill="hold">
                            <p:stCondLst>
                              <p:cond delay="4500"/>
                            </p:stCondLst>
                            <p:childTnLst>
                              <p:par>
                                <p:cTn id="43" presetID="22" presetClass="entr" presetSubtype="4" fill="hold" grpId="0" nodeType="after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wipe(down)">
                                      <p:cBhvr>
                                        <p:cTn id="45" dur="500"/>
                                        <p:tgtEl>
                                          <p:spTgt spid="16"/>
                                        </p:tgtEl>
                                      </p:cBhvr>
                                    </p:animEffect>
                                  </p:childTnLst>
                                </p:cTn>
                              </p:par>
                            </p:childTnLst>
                          </p:cTn>
                        </p:par>
                        <p:par>
                          <p:cTn id="46" fill="hold">
                            <p:stCondLst>
                              <p:cond delay="5000"/>
                            </p:stCondLst>
                            <p:childTnLst>
                              <p:par>
                                <p:cTn id="47" presetID="53" presetClass="entr" presetSubtype="16" fill="hold" grpId="0" nodeType="afterEffect">
                                  <p:stCondLst>
                                    <p:cond delay="0"/>
                                  </p:stCondLst>
                                  <p:childTnLst>
                                    <p:set>
                                      <p:cBhvr>
                                        <p:cTn id="48" dur="1" fill="hold">
                                          <p:stCondLst>
                                            <p:cond delay="0"/>
                                          </p:stCondLst>
                                        </p:cTn>
                                        <p:tgtEl>
                                          <p:spTgt spid="20"/>
                                        </p:tgtEl>
                                        <p:attrNameLst>
                                          <p:attrName>style.visibility</p:attrName>
                                        </p:attrNameLst>
                                      </p:cBhvr>
                                      <p:to>
                                        <p:strVal val="visible"/>
                                      </p:to>
                                    </p:set>
                                    <p:anim calcmode="lin" valueType="num">
                                      <p:cBhvr>
                                        <p:cTn id="49" dur="500" fill="hold"/>
                                        <p:tgtEl>
                                          <p:spTgt spid="20"/>
                                        </p:tgtEl>
                                        <p:attrNameLst>
                                          <p:attrName>ppt_w</p:attrName>
                                        </p:attrNameLst>
                                      </p:cBhvr>
                                      <p:tavLst>
                                        <p:tav tm="0">
                                          <p:val>
                                            <p:fltVal val="0"/>
                                          </p:val>
                                        </p:tav>
                                        <p:tav tm="100000">
                                          <p:val>
                                            <p:strVal val="#ppt_w"/>
                                          </p:val>
                                        </p:tav>
                                      </p:tavLst>
                                    </p:anim>
                                    <p:anim calcmode="lin" valueType="num">
                                      <p:cBhvr>
                                        <p:cTn id="50" dur="500" fill="hold"/>
                                        <p:tgtEl>
                                          <p:spTgt spid="20"/>
                                        </p:tgtEl>
                                        <p:attrNameLst>
                                          <p:attrName>ppt_h</p:attrName>
                                        </p:attrNameLst>
                                      </p:cBhvr>
                                      <p:tavLst>
                                        <p:tav tm="0">
                                          <p:val>
                                            <p:fltVal val="0"/>
                                          </p:val>
                                        </p:tav>
                                        <p:tav tm="100000">
                                          <p:val>
                                            <p:strVal val="#ppt_h"/>
                                          </p:val>
                                        </p:tav>
                                      </p:tavLst>
                                    </p:anim>
                                    <p:animEffect transition="in" filter="fade">
                                      <p:cBhvr>
                                        <p:cTn id="51" dur="500"/>
                                        <p:tgtEl>
                                          <p:spTgt spid="20"/>
                                        </p:tgtEl>
                                      </p:cBhvr>
                                    </p:animEffect>
                                  </p:childTnLst>
                                </p:cTn>
                              </p:par>
                            </p:childTnLst>
                          </p:cTn>
                        </p:par>
                        <p:par>
                          <p:cTn id="52" fill="hold">
                            <p:stCondLst>
                              <p:cond delay="5500"/>
                            </p:stCondLst>
                            <p:childTnLst>
                              <p:par>
                                <p:cTn id="53" presetID="37" presetClass="entr" presetSubtype="0" fill="hold" grpId="0" nodeType="afterEffect">
                                  <p:stCondLst>
                                    <p:cond delay="0"/>
                                  </p:stCondLst>
                                  <p:childTnLst>
                                    <p:set>
                                      <p:cBhvr>
                                        <p:cTn id="54" dur="1" fill="hold">
                                          <p:stCondLst>
                                            <p:cond delay="0"/>
                                          </p:stCondLst>
                                        </p:cTn>
                                        <p:tgtEl>
                                          <p:spTgt spid="23"/>
                                        </p:tgtEl>
                                        <p:attrNameLst>
                                          <p:attrName>style.visibility</p:attrName>
                                        </p:attrNameLst>
                                      </p:cBhvr>
                                      <p:to>
                                        <p:strVal val="visible"/>
                                      </p:to>
                                    </p:set>
                                    <p:animEffect transition="in" filter="fade">
                                      <p:cBhvr>
                                        <p:cTn id="55" dur="1000"/>
                                        <p:tgtEl>
                                          <p:spTgt spid="23"/>
                                        </p:tgtEl>
                                      </p:cBhvr>
                                    </p:animEffect>
                                    <p:anim calcmode="lin" valueType="num">
                                      <p:cBhvr>
                                        <p:cTn id="56" dur="1000" fill="hold"/>
                                        <p:tgtEl>
                                          <p:spTgt spid="23"/>
                                        </p:tgtEl>
                                        <p:attrNameLst>
                                          <p:attrName>ppt_x</p:attrName>
                                        </p:attrNameLst>
                                      </p:cBhvr>
                                      <p:tavLst>
                                        <p:tav tm="0">
                                          <p:val>
                                            <p:strVal val="#ppt_x"/>
                                          </p:val>
                                        </p:tav>
                                        <p:tav tm="100000">
                                          <p:val>
                                            <p:strVal val="#ppt_x"/>
                                          </p:val>
                                        </p:tav>
                                      </p:tavLst>
                                    </p:anim>
                                    <p:anim calcmode="lin" valueType="num">
                                      <p:cBhvr>
                                        <p:cTn id="57" dur="900" decel="100000" fill="hold"/>
                                        <p:tgtEl>
                                          <p:spTgt spid="23"/>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59" fill="hold">
                            <p:stCondLst>
                              <p:cond delay="6500"/>
                            </p:stCondLst>
                            <p:childTnLst>
                              <p:par>
                                <p:cTn id="60" presetID="22" presetClass="entr" presetSubtype="4" fill="hold" grpId="0" nodeType="afterEffect">
                                  <p:stCondLst>
                                    <p:cond delay="0"/>
                                  </p:stCondLst>
                                  <p:childTnLst>
                                    <p:set>
                                      <p:cBhvr>
                                        <p:cTn id="61" dur="1" fill="hold">
                                          <p:stCondLst>
                                            <p:cond delay="0"/>
                                          </p:stCondLst>
                                        </p:cTn>
                                        <p:tgtEl>
                                          <p:spTgt spid="17"/>
                                        </p:tgtEl>
                                        <p:attrNameLst>
                                          <p:attrName>style.visibility</p:attrName>
                                        </p:attrNameLst>
                                      </p:cBhvr>
                                      <p:to>
                                        <p:strVal val="visible"/>
                                      </p:to>
                                    </p:set>
                                    <p:animEffect transition="in" filter="wipe(down)">
                                      <p:cBhvr>
                                        <p:cTn id="62" dur="500"/>
                                        <p:tgtEl>
                                          <p:spTgt spid="17"/>
                                        </p:tgtEl>
                                      </p:cBhvr>
                                    </p:animEffect>
                                  </p:childTnLst>
                                </p:cTn>
                              </p:par>
                            </p:childTnLst>
                          </p:cTn>
                        </p:par>
                        <p:par>
                          <p:cTn id="63" fill="hold">
                            <p:stCondLst>
                              <p:cond delay="7000"/>
                            </p:stCondLst>
                            <p:childTnLst>
                              <p:par>
                                <p:cTn id="64" presetID="53" presetClass="entr" presetSubtype="16" fill="hold" grpId="0" nodeType="afterEffect">
                                  <p:stCondLst>
                                    <p:cond delay="0"/>
                                  </p:stCondLst>
                                  <p:childTnLst>
                                    <p:set>
                                      <p:cBhvr>
                                        <p:cTn id="65" dur="1" fill="hold">
                                          <p:stCondLst>
                                            <p:cond delay="0"/>
                                          </p:stCondLst>
                                        </p:cTn>
                                        <p:tgtEl>
                                          <p:spTgt spid="21"/>
                                        </p:tgtEl>
                                        <p:attrNameLst>
                                          <p:attrName>style.visibility</p:attrName>
                                        </p:attrNameLst>
                                      </p:cBhvr>
                                      <p:to>
                                        <p:strVal val="visible"/>
                                      </p:to>
                                    </p:set>
                                    <p:anim calcmode="lin" valueType="num">
                                      <p:cBhvr>
                                        <p:cTn id="66" dur="500" fill="hold"/>
                                        <p:tgtEl>
                                          <p:spTgt spid="21"/>
                                        </p:tgtEl>
                                        <p:attrNameLst>
                                          <p:attrName>ppt_w</p:attrName>
                                        </p:attrNameLst>
                                      </p:cBhvr>
                                      <p:tavLst>
                                        <p:tav tm="0">
                                          <p:val>
                                            <p:fltVal val="0"/>
                                          </p:val>
                                        </p:tav>
                                        <p:tav tm="100000">
                                          <p:val>
                                            <p:strVal val="#ppt_w"/>
                                          </p:val>
                                        </p:tav>
                                      </p:tavLst>
                                    </p:anim>
                                    <p:anim calcmode="lin" valueType="num">
                                      <p:cBhvr>
                                        <p:cTn id="67" dur="500" fill="hold"/>
                                        <p:tgtEl>
                                          <p:spTgt spid="21"/>
                                        </p:tgtEl>
                                        <p:attrNameLst>
                                          <p:attrName>ppt_h</p:attrName>
                                        </p:attrNameLst>
                                      </p:cBhvr>
                                      <p:tavLst>
                                        <p:tav tm="0">
                                          <p:val>
                                            <p:fltVal val="0"/>
                                          </p:val>
                                        </p:tav>
                                        <p:tav tm="100000">
                                          <p:val>
                                            <p:strVal val="#ppt_h"/>
                                          </p:val>
                                        </p:tav>
                                      </p:tavLst>
                                    </p:anim>
                                    <p:animEffect transition="in" filter="fade">
                                      <p:cBhvr>
                                        <p:cTn id="68" dur="500"/>
                                        <p:tgtEl>
                                          <p:spTgt spid="21"/>
                                        </p:tgtEl>
                                      </p:cBhvr>
                                    </p:animEffect>
                                  </p:childTnLst>
                                </p:cTn>
                              </p:par>
                            </p:childTnLst>
                          </p:cTn>
                        </p:par>
                        <p:par>
                          <p:cTn id="69" fill="hold">
                            <p:stCondLst>
                              <p:cond delay="7500"/>
                            </p:stCondLst>
                            <p:childTnLst>
                              <p:par>
                                <p:cTn id="70" presetID="37" presetClass="entr" presetSubtype="0" fill="hold" grpId="0" nodeType="afterEffect">
                                  <p:stCondLst>
                                    <p:cond delay="0"/>
                                  </p:stCondLst>
                                  <p:childTnLst>
                                    <p:set>
                                      <p:cBhvr>
                                        <p:cTn id="71" dur="1" fill="hold">
                                          <p:stCondLst>
                                            <p:cond delay="0"/>
                                          </p:stCondLst>
                                        </p:cTn>
                                        <p:tgtEl>
                                          <p:spTgt spid="24"/>
                                        </p:tgtEl>
                                        <p:attrNameLst>
                                          <p:attrName>style.visibility</p:attrName>
                                        </p:attrNameLst>
                                      </p:cBhvr>
                                      <p:to>
                                        <p:strVal val="visible"/>
                                      </p:to>
                                    </p:set>
                                    <p:animEffect transition="in" filter="fade">
                                      <p:cBhvr>
                                        <p:cTn id="72" dur="1000"/>
                                        <p:tgtEl>
                                          <p:spTgt spid="24"/>
                                        </p:tgtEl>
                                      </p:cBhvr>
                                    </p:animEffect>
                                    <p:anim calcmode="lin" valueType="num">
                                      <p:cBhvr>
                                        <p:cTn id="73" dur="1000" fill="hold"/>
                                        <p:tgtEl>
                                          <p:spTgt spid="24"/>
                                        </p:tgtEl>
                                        <p:attrNameLst>
                                          <p:attrName>ppt_x</p:attrName>
                                        </p:attrNameLst>
                                      </p:cBhvr>
                                      <p:tavLst>
                                        <p:tav tm="0">
                                          <p:val>
                                            <p:strVal val="#ppt_x"/>
                                          </p:val>
                                        </p:tav>
                                        <p:tav tm="100000">
                                          <p:val>
                                            <p:strVal val="#ppt_x"/>
                                          </p:val>
                                        </p:tav>
                                      </p:tavLst>
                                    </p:anim>
                                    <p:anim calcmode="lin" valueType="num">
                                      <p:cBhvr>
                                        <p:cTn id="74" dur="900" decel="100000" fill="hold"/>
                                        <p:tgtEl>
                                          <p:spTgt spid="24"/>
                                        </p:tgtEl>
                                        <p:attrNameLst>
                                          <p:attrName>ppt_y</p:attrName>
                                        </p:attrNameLst>
                                      </p:cBhvr>
                                      <p:tavLst>
                                        <p:tav tm="0">
                                          <p:val>
                                            <p:strVal val="#ppt_y+1"/>
                                          </p:val>
                                        </p:tav>
                                        <p:tav tm="100000">
                                          <p:val>
                                            <p:strVal val="#ppt_y-.03"/>
                                          </p:val>
                                        </p:tav>
                                      </p:tavLst>
                                    </p:anim>
                                    <p:anim calcmode="lin" valueType="num">
                                      <p:cBhvr>
                                        <p:cTn id="75"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childTnLst>
                          </p:cTn>
                        </p:par>
                        <p:par>
                          <p:cTn id="76" fill="hold">
                            <p:stCondLst>
                              <p:cond delay="8500"/>
                            </p:stCondLst>
                            <p:childTnLst>
                              <p:par>
                                <p:cTn id="77" presetID="22" presetClass="entr" presetSubtype="4" fill="hold" grpId="0" nodeType="afterEffect">
                                  <p:stCondLst>
                                    <p:cond delay="0"/>
                                  </p:stCondLst>
                                  <p:childTnLst>
                                    <p:set>
                                      <p:cBhvr>
                                        <p:cTn id="78" dur="1" fill="hold">
                                          <p:stCondLst>
                                            <p:cond delay="0"/>
                                          </p:stCondLst>
                                        </p:cTn>
                                        <p:tgtEl>
                                          <p:spTgt spid="27"/>
                                        </p:tgtEl>
                                        <p:attrNameLst>
                                          <p:attrName>style.visibility</p:attrName>
                                        </p:attrNameLst>
                                      </p:cBhvr>
                                      <p:to>
                                        <p:strVal val="visible"/>
                                      </p:to>
                                    </p:set>
                                    <p:animEffect transition="in" filter="wipe(down)">
                                      <p:cBhvr>
                                        <p:cTn id="79" dur="500"/>
                                        <p:tgtEl>
                                          <p:spTgt spid="27"/>
                                        </p:tgtEl>
                                      </p:cBhvr>
                                    </p:animEffect>
                                  </p:childTnLst>
                                </p:cTn>
                              </p:par>
                            </p:childTnLst>
                          </p:cTn>
                        </p:par>
                        <p:par>
                          <p:cTn id="80" fill="hold">
                            <p:stCondLst>
                              <p:cond delay="9000"/>
                            </p:stCondLst>
                            <p:childTnLst>
                              <p:par>
                                <p:cTn id="81" presetID="53" presetClass="entr" presetSubtype="16" fill="hold" grpId="0" nodeType="afterEffect">
                                  <p:stCondLst>
                                    <p:cond delay="0"/>
                                  </p:stCondLst>
                                  <p:childTnLst>
                                    <p:set>
                                      <p:cBhvr>
                                        <p:cTn id="82" dur="1" fill="hold">
                                          <p:stCondLst>
                                            <p:cond delay="0"/>
                                          </p:stCondLst>
                                        </p:cTn>
                                        <p:tgtEl>
                                          <p:spTgt spid="19"/>
                                        </p:tgtEl>
                                        <p:attrNameLst>
                                          <p:attrName>style.visibility</p:attrName>
                                        </p:attrNameLst>
                                      </p:cBhvr>
                                      <p:to>
                                        <p:strVal val="visible"/>
                                      </p:to>
                                    </p:set>
                                    <p:anim calcmode="lin" valueType="num">
                                      <p:cBhvr>
                                        <p:cTn id="83" dur="500" fill="hold"/>
                                        <p:tgtEl>
                                          <p:spTgt spid="19"/>
                                        </p:tgtEl>
                                        <p:attrNameLst>
                                          <p:attrName>ppt_w</p:attrName>
                                        </p:attrNameLst>
                                      </p:cBhvr>
                                      <p:tavLst>
                                        <p:tav tm="0">
                                          <p:val>
                                            <p:fltVal val="0"/>
                                          </p:val>
                                        </p:tav>
                                        <p:tav tm="100000">
                                          <p:val>
                                            <p:strVal val="#ppt_w"/>
                                          </p:val>
                                        </p:tav>
                                      </p:tavLst>
                                    </p:anim>
                                    <p:anim calcmode="lin" valueType="num">
                                      <p:cBhvr>
                                        <p:cTn id="84" dur="500" fill="hold"/>
                                        <p:tgtEl>
                                          <p:spTgt spid="19"/>
                                        </p:tgtEl>
                                        <p:attrNameLst>
                                          <p:attrName>ppt_h</p:attrName>
                                        </p:attrNameLst>
                                      </p:cBhvr>
                                      <p:tavLst>
                                        <p:tav tm="0">
                                          <p:val>
                                            <p:fltVal val="0"/>
                                          </p:val>
                                        </p:tav>
                                        <p:tav tm="100000">
                                          <p:val>
                                            <p:strVal val="#ppt_h"/>
                                          </p:val>
                                        </p:tav>
                                      </p:tavLst>
                                    </p:anim>
                                    <p:animEffect transition="in" filter="fade">
                                      <p:cBhvr>
                                        <p:cTn id="85" dur="500"/>
                                        <p:tgtEl>
                                          <p:spTgt spid="19"/>
                                        </p:tgtEl>
                                      </p:cBhvr>
                                    </p:animEffect>
                                  </p:childTnLst>
                                </p:cTn>
                              </p:par>
                            </p:childTnLst>
                          </p:cTn>
                        </p:par>
                        <p:par>
                          <p:cTn id="86" fill="hold">
                            <p:stCondLst>
                              <p:cond delay="9500"/>
                            </p:stCondLst>
                            <p:childTnLst>
                              <p:par>
                                <p:cTn id="87" presetID="37" presetClass="entr" presetSubtype="0" fill="hold" grpId="0" nodeType="afterEffect">
                                  <p:stCondLst>
                                    <p:cond delay="0"/>
                                  </p:stCondLst>
                                  <p:childTnLst>
                                    <p:set>
                                      <p:cBhvr>
                                        <p:cTn id="88" dur="1" fill="hold">
                                          <p:stCondLst>
                                            <p:cond delay="0"/>
                                          </p:stCondLst>
                                        </p:cTn>
                                        <p:tgtEl>
                                          <p:spTgt spid="29"/>
                                        </p:tgtEl>
                                        <p:attrNameLst>
                                          <p:attrName>style.visibility</p:attrName>
                                        </p:attrNameLst>
                                      </p:cBhvr>
                                      <p:to>
                                        <p:strVal val="visible"/>
                                      </p:to>
                                    </p:set>
                                    <p:animEffect transition="in" filter="fade">
                                      <p:cBhvr>
                                        <p:cTn id="89" dur="1000"/>
                                        <p:tgtEl>
                                          <p:spTgt spid="29"/>
                                        </p:tgtEl>
                                      </p:cBhvr>
                                    </p:animEffect>
                                    <p:anim calcmode="lin" valueType="num">
                                      <p:cBhvr>
                                        <p:cTn id="90" dur="1000" fill="hold"/>
                                        <p:tgtEl>
                                          <p:spTgt spid="29"/>
                                        </p:tgtEl>
                                        <p:attrNameLst>
                                          <p:attrName>ppt_x</p:attrName>
                                        </p:attrNameLst>
                                      </p:cBhvr>
                                      <p:tavLst>
                                        <p:tav tm="0">
                                          <p:val>
                                            <p:strVal val="#ppt_x"/>
                                          </p:val>
                                        </p:tav>
                                        <p:tav tm="100000">
                                          <p:val>
                                            <p:strVal val="#ppt_x"/>
                                          </p:val>
                                        </p:tav>
                                      </p:tavLst>
                                    </p:anim>
                                    <p:anim calcmode="lin" valueType="num">
                                      <p:cBhvr>
                                        <p:cTn id="91" dur="900" decel="100000" fill="hold"/>
                                        <p:tgtEl>
                                          <p:spTgt spid="29"/>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7" grpId="0"/>
      <p:bldP spid="16" grpId="0" animBg="1"/>
      <p:bldP spid="17" grpId="0" animBg="1"/>
      <p:bldP spid="18" grpId="0"/>
      <p:bldP spid="20" grpId="0" animBg="1"/>
      <p:bldP spid="21" grpId="0" animBg="1"/>
      <p:bldP spid="22" grpId="0"/>
      <p:bldP spid="23" grpId="0"/>
      <p:bldP spid="24" grpId="0"/>
      <p:bldP spid="26" grpId="0" animBg="1"/>
      <p:bldP spid="27" grpId="0" animBg="1"/>
      <p:bldP spid="29" grpId="0"/>
      <p:bldP spid="30" grpId="0" animBg="1"/>
      <p:bldP spid="1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1734</TotalTime>
  <Words>1313</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377</cp:revision>
  <dcterms:created xsi:type="dcterms:W3CDTF">2016-09-28T22:08:47Z</dcterms:created>
  <dcterms:modified xsi:type="dcterms:W3CDTF">2019-01-01T22:14:13Z</dcterms:modified>
</cp:coreProperties>
</file>