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733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514592" y="484570"/>
            <a:ext cx="3623946" cy="1425005"/>
          </a:xfrm>
          <a:prstGeom prst="rect">
            <a:avLst/>
          </a:prstGeom>
          <a:noFill/>
        </p:spPr>
        <p:txBody>
          <a:bodyPr wrap="square" rtlCol="0">
            <a:spAutoFit/>
          </a:bodyPr>
          <a:lstStyle/>
          <a:p>
            <a:pPr defTabSz="1219170">
              <a:spcBef>
                <a:spcPct val="20000"/>
              </a:spcBef>
              <a:defRPr/>
            </a:pPr>
            <a:r>
              <a:rPr lang="en-US" sz="1600" dirty="0">
                <a:solidFill>
                  <a:srgbClr val="01AA8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AEA18181-8FA8-47A3-92F2-A62CA75D5F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1361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2019-01-01T22:11:45Z</dcterms:modified>
</cp:coreProperties>
</file>