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88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FF2B2A"/>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85C401"/>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3EB8CD"/>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FFA803"/>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rgbClr val="FF2B2A"/>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p>
          <a:p>
            <a:pPr defTabSz="1219170">
              <a:spcBef>
                <a:spcPct val="20000"/>
              </a:spcBef>
              <a:defRPr/>
            </a:pPr>
            <a:endParaRPr lang="en-US" sz="100" b="1" dirty="0">
              <a:solidFill>
                <a:srgbClr val="FFA803"/>
              </a:solidFill>
              <a:latin typeface="Candara" panose="020E0502030303020204" pitchFamily="34" charset="0"/>
            </a:endParaRPr>
          </a:p>
          <a:p>
            <a:pPr defTabSz="1219170">
              <a:spcBef>
                <a:spcPct val="20000"/>
              </a:spcBef>
              <a:defRPr/>
            </a:pPr>
            <a:endParaRPr lang="en-US" sz="200" b="1" dirty="0">
              <a:solidFill>
                <a:srgbClr val="FFA803"/>
              </a:solidFill>
              <a:latin typeface="Candara" panose="020E0502030303020204" pitchFamily="34" charset="0"/>
            </a:endParaRPr>
          </a:p>
          <a:p>
            <a:r>
              <a:rPr lang="en-US" sz="1300" dirty="0">
                <a:solidFill>
                  <a:srgbClr val="FFA803"/>
                </a:solidFill>
                <a:latin typeface="Candara" panose="020E0502030303020204" pitchFamily="34" charset="0"/>
              </a:rPr>
              <a:t>Lorem ipsum dolor sit amet, consectetur </a:t>
            </a:r>
            <a:r>
              <a:rPr lang="en-US" sz="1300" dirty="0">
                <a:solidFill>
                  <a:srgbClr val="56595E"/>
                </a:solidFill>
                <a:latin typeface="Candara" panose="020E0502030303020204" pitchFamily="34" charset="0"/>
              </a:rPr>
              <a:t>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9E2D69AA-D650-49D8-85C6-4CABC8429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1326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2019-01-01T22:10:47Z</dcterms:modified>
</cp:coreProperties>
</file>