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188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F807EE15-078B-49CA-9F27-0D28182E6F0A}"/>
              </a:ext>
            </a:extLst>
          </p:cNvPr>
          <p:cNvGrpSpPr/>
          <p:nvPr/>
        </p:nvGrpSpPr>
        <p:grpSpPr>
          <a:xfrm>
            <a:off x="5245608" y="983882"/>
            <a:ext cx="1010412" cy="5340718"/>
            <a:chOff x="5245608" y="983882"/>
            <a:chExt cx="1010412" cy="5340718"/>
          </a:xfrm>
        </p:grpSpPr>
        <p:grpSp>
          <p:nvGrpSpPr>
            <p:cNvPr id="3" name="Group 2">
              <a:extLst>
                <a:ext uri="{FF2B5EF4-FFF2-40B4-BE49-F238E27FC236}">
                  <a16:creationId xmlns:a16="http://schemas.microsoft.com/office/drawing/2014/main" id="{CBCC20D7-DA19-4403-A3D2-6168BA420C4B}"/>
                </a:ext>
              </a:extLst>
            </p:cNvPr>
            <p:cNvGrpSpPr/>
            <p:nvPr/>
          </p:nvGrpSpPr>
          <p:grpSpPr>
            <a:xfrm>
              <a:off x="5245608" y="1003030"/>
              <a:ext cx="1005840" cy="5321570"/>
              <a:chOff x="5245608" y="762000"/>
              <a:chExt cx="1005840" cy="5321570"/>
            </a:xfrm>
            <a:effectLst/>
          </p:grpSpPr>
          <p:sp>
            <p:nvSpPr>
              <p:cNvPr id="44" name="Freeform: Shape 43">
                <a:extLst>
                  <a:ext uri="{FF2B5EF4-FFF2-40B4-BE49-F238E27FC236}">
                    <a16:creationId xmlns:a16="http://schemas.microsoft.com/office/drawing/2014/main" id="{615FA432-5DB9-4A73-8B86-AB42935CC87D}"/>
                  </a:ext>
                </a:extLst>
              </p:cNvPr>
              <p:cNvSpPr>
                <a:spLocks noChangeAspect="1"/>
              </p:cNvSpPr>
              <p:nvPr/>
            </p:nvSpPr>
            <p:spPr>
              <a:xfrm>
                <a:off x="6096000" y="762000"/>
                <a:ext cx="137160" cy="4261402"/>
              </a:xfrm>
              <a:custGeom>
                <a:avLst/>
                <a:gdLst>
                  <a:gd name="connsiteX0" fmla="*/ 18735 w 137160"/>
                  <a:gd name="connsiteY0" fmla="*/ 0 h 4261402"/>
                  <a:gd name="connsiteX1" fmla="*/ 117452 w 137160"/>
                  <a:gd name="connsiteY1" fmla="*/ 0 h 4261402"/>
                  <a:gd name="connsiteX2" fmla="*/ 117146 w 137160"/>
                  <a:gd name="connsiteY2" fmla="*/ 4971 h 4261402"/>
                  <a:gd name="connsiteX3" fmla="*/ 117776 w 137160"/>
                  <a:gd name="connsiteY3" fmla="*/ 83539 h 4261402"/>
                  <a:gd name="connsiteX4" fmla="*/ 136714 w 137160"/>
                  <a:gd name="connsiteY4" fmla="*/ 210312 h 4261402"/>
                  <a:gd name="connsiteX5" fmla="*/ 137160 w 137160"/>
                  <a:gd name="connsiteY5" fmla="*/ 210312 h 4261402"/>
                  <a:gd name="connsiteX6" fmla="*/ 137160 w 137160"/>
                  <a:gd name="connsiteY6" fmla="*/ 212123 h 4261402"/>
                  <a:gd name="connsiteX7" fmla="*/ 137160 w 137160"/>
                  <a:gd name="connsiteY7" fmla="*/ 4261402 h 4261402"/>
                  <a:gd name="connsiteX8" fmla="*/ 0 w 137160"/>
                  <a:gd name="connsiteY8" fmla="*/ 4261402 h 4261402"/>
                  <a:gd name="connsiteX9" fmla="*/ 0 w 137160"/>
                  <a:gd name="connsiteY9" fmla="*/ 212123 h 4261402"/>
                  <a:gd name="connsiteX10" fmla="*/ 0 w 137160"/>
                  <a:gd name="connsiteY10" fmla="*/ 210312 h 4261402"/>
                  <a:gd name="connsiteX11" fmla="*/ 451 w 137160"/>
                  <a:gd name="connsiteY11" fmla="*/ 210312 h 4261402"/>
                  <a:gd name="connsiteX12" fmla="*/ 3384 w 137160"/>
                  <a:gd name="connsiteY12" fmla="*/ 198520 h 4261402"/>
                  <a:gd name="connsiteX13" fmla="*/ 18595 w 137160"/>
                  <a:gd name="connsiteY13" fmla="*/ 86505 h 4261402"/>
                  <a:gd name="connsiteX14" fmla="*/ 19225 w 137160"/>
                  <a:gd name="connsiteY14" fmla="*/ 7938 h 4261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 h="4261402">
                    <a:moveTo>
                      <a:pt x="18735" y="0"/>
                    </a:moveTo>
                    <a:lnTo>
                      <a:pt x="117452" y="0"/>
                    </a:lnTo>
                    <a:lnTo>
                      <a:pt x="117146" y="4971"/>
                    </a:lnTo>
                    <a:cubicBezTo>
                      <a:pt x="116006" y="29198"/>
                      <a:pt x="116147" y="55752"/>
                      <a:pt x="117776" y="83539"/>
                    </a:cubicBezTo>
                    <a:lnTo>
                      <a:pt x="136714" y="210312"/>
                    </a:lnTo>
                    <a:lnTo>
                      <a:pt x="137160" y="210312"/>
                    </a:lnTo>
                    <a:lnTo>
                      <a:pt x="137160" y="212123"/>
                    </a:lnTo>
                    <a:lnTo>
                      <a:pt x="137160" y="4261402"/>
                    </a:lnTo>
                    <a:lnTo>
                      <a:pt x="0" y="4261402"/>
                    </a:lnTo>
                    <a:lnTo>
                      <a:pt x="0" y="212123"/>
                    </a:lnTo>
                    <a:lnTo>
                      <a:pt x="0" y="210312"/>
                    </a:lnTo>
                    <a:lnTo>
                      <a:pt x="451" y="210312"/>
                    </a:lnTo>
                    <a:lnTo>
                      <a:pt x="3384" y="198520"/>
                    </a:lnTo>
                    <a:cubicBezTo>
                      <a:pt x="10705" y="166719"/>
                      <a:pt x="16151" y="128185"/>
                      <a:pt x="18595" y="86505"/>
                    </a:cubicBezTo>
                    <a:cubicBezTo>
                      <a:pt x="20224" y="58719"/>
                      <a:pt x="20365" y="32165"/>
                      <a:pt x="19225" y="7938"/>
                    </a:cubicBezTo>
                    <a:close/>
                  </a:path>
                </a:pathLst>
              </a:cu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7AA40096-336F-420D-85A0-305B6CB60C2E}"/>
                  </a:ext>
                </a:extLst>
              </p:cNvPr>
              <p:cNvSpPr>
                <a:spLocks noChangeAspect="1"/>
              </p:cNvSpPr>
              <p:nvPr/>
            </p:nvSpPr>
            <p:spPr>
              <a:xfrm>
                <a:off x="5245608" y="4934713"/>
                <a:ext cx="1005840" cy="1148857"/>
              </a:xfrm>
              <a:custGeom>
                <a:avLst/>
                <a:gdLst>
                  <a:gd name="connsiteX0" fmla="*/ 4601122 w 5670970"/>
                  <a:gd name="connsiteY0" fmla="*/ 0 h 6477322"/>
                  <a:gd name="connsiteX1" fmla="*/ 5670970 w 5670970"/>
                  <a:gd name="connsiteY1" fmla="*/ 0 h 6477322"/>
                  <a:gd name="connsiteX2" fmla="*/ 5670970 w 5670970"/>
                  <a:gd name="connsiteY2" fmla="*/ 2399757 h 6477322"/>
                  <a:gd name="connsiteX3" fmla="*/ 5669280 w 5670970"/>
                  <a:gd name="connsiteY3" fmla="*/ 2399757 h 6477322"/>
                  <a:gd name="connsiteX4" fmla="*/ 5669280 w 5670970"/>
                  <a:gd name="connsiteY4" fmla="*/ 4145488 h 6477322"/>
                  <a:gd name="connsiteX5" fmla="*/ 3287769 w 5670970"/>
                  <a:gd name="connsiteY5" fmla="*/ 6477322 h 6477322"/>
                  <a:gd name="connsiteX6" fmla="*/ 2804767 w 5670970"/>
                  <a:gd name="connsiteY6" fmla="*/ 6477322 h 6477322"/>
                  <a:gd name="connsiteX7" fmla="*/ 2331842 w 5670970"/>
                  <a:gd name="connsiteY7" fmla="*/ 6477322 h 6477322"/>
                  <a:gd name="connsiteX8" fmla="*/ 0 w 5670970"/>
                  <a:gd name="connsiteY8" fmla="*/ 4145488 h 6477322"/>
                  <a:gd name="connsiteX9" fmla="*/ 0 w 5670970"/>
                  <a:gd name="connsiteY9" fmla="*/ 2205639 h 6477322"/>
                  <a:gd name="connsiteX10" fmla="*/ 1060634 w 5670970"/>
                  <a:gd name="connsiteY10" fmla="*/ 2205639 h 6477322"/>
                  <a:gd name="connsiteX11" fmla="*/ 1060634 w 5670970"/>
                  <a:gd name="connsiteY11" fmla="*/ 2838669 h 6477322"/>
                  <a:gd name="connsiteX12" fmla="*/ 1060634 w 5670970"/>
                  <a:gd name="connsiteY12" fmla="*/ 3257348 h 6477322"/>
                  <a:gd name="connsiteX13" fmla="*/ 1060634 w 5670970"/>
                  <a:gd name="connsiteY13" fmla="*/ 4052690 h 6477322"/>
                  <a:gd name="connsiteX14" fmla="*/ 2519973 w 5670970"/>
                  <a:gd name="connsiteY14" fmla="*/ 5512027 h 6477322"/>
                  <a:gd name="connsiteX15" fmla="*/ 2815944 w 5670970"/>
                  <a:gd name="connsiteY15" fmla="*/ 5512027 h 6477322"/>
                  <a:gd name="connsiteX16" fmla="*/ 3118223 w 5670970"/>
                  <a:gd name="connsiteY16" fmla="*/ 5512027 h 6477322"/>
                  <a:gd name="connsiteX17" fmla="*/ 4608646 w 5670970"/>
                  <a:gd name="connsiteY17" fmla="*/ 4052690 h 6477322"/>
                  <a:gd name="connsiteX18" fmla="*/ 4608646 w 5670970"/>
                  <a:gd name="connsiteY18" fmla="*/ 4039547 h 6477322"/>
                  <a:gd name="connsiteX19" fmla="*/ 4609999 w 5670970"/>
                  <a:gd name="connsiteY19" fmla="*/ 4026125 h 6477322"/>
                  <a:gd name="connsiteX20" fmla="*/ 4609999 w 5670970"/>
                  <a:gd name="connsiteY20" fmla="*/ 322995 h 6477322"/>
                  <a:gd name="connsiteX21" fmla="*/ 4601122 w 5670970"/>
                  <a:gd name="connsiteY21" fmla="*/ 234937 h 6477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70970" h="6477322">
                    <a:moveTo>
                      <a:pt x="4601122" y="0"/>
                    </a:moveTo>
                    <a:lnTo>
                      <a:pt x="5670970" y="0"/>
                    </a:lnTo>
                    <a:lnTo>
                      <a:pt x="5670970" y="2399757"/>
                    </a:lnTo>
                    <a:lnTo>
                      <a:pt x="5669280" y="2399757"/>
                    </a:lnTo>
                    <a:lnTo>
                      <a:pt x="5669280" y="4145488"/>
                    </a:lnTo>
                    <a:cubicBezTo>
                      <a:pt x="5669280" y="5433326"/>
                      <a:pt x="4603044" y="6477322"/>
                      <a:pt x="3287769" y="6477322"/>
                    </a:cubicBezTo>
                    <a:lnTo>
                      <a:pt x="2804767" y="6477322"/>
                    </a:lnTo>
                    <a:lnTo>
                      <a:pt x="2331842" y="6477322"/>
                    </a:lnTo>
                    <a:cubicBezTo>
                      <a:pt x="1044000" y="6477322"/>
                      <a:pt x="0" y="5433326"/>
                      <a:pt x="0" y="4145488"/>
                    </a:cubicBezTo>
                    <a:lnTo>
                      <a:pt x="0" y="2205639"/>
                    </a:lnTo>
                    <a:lnTo>
                      <a:pt x="1060634" y="2205639"/>
                    </a:lnTo>
                    <a:lnTo>
                      <a:pt x="1060634" y="2838669"/>
                    </a:lnTo>
                    <a:lnTo>
                      <a:pt x="1060634" y="3257348"/>
                    </a:lnTo>
                    <a:lnTo>
                      <a:pt x="1060634" y="4052690"/>
                    </a:lnTo>
                    <a:cubicBezTo>
                      <a:pt x="1060634" y="4858661"/>
                      <a:pt x="1714001" y="5512027"/>
                      <a:pt x="2519973" y="5512027"/>
                    </a:cubicBezTo>
                    <a:lnTo>
                      <a:pt x="2815944" y="5512027"/>
                    </a:lnTo>
                    <a:lnTo>
                      <a:pt x="3118223" y="5512027"/>
                    </a:lnTo>
                    <a:cubicBezTo>
                      <a:pt x="3941363" y="5512027"/>
                      <a:pt x="4608646" y="4858661"/>
                      <a:pt x="4608646" y="4052690"/>
                    </a:cubicBezTo>
                    <a:lnTo>
                      <a:pt x="4608646" y="4039547"/>
                    </a:lnTo>
                    <a:lnTo>
                      <a:pt x="4609999" y="4026125"/>
                    </a:lnTo>
                    <a:lnTo>
                      <a:pt x="4609999" y="322995"/>
                    </a:lnTo>
                    <a:lnTo>
                      <a:pt x="4601122" y="234937"/>
                    </a:lnTo>
                    <a:close/>
                  </a:path>
                </a:pathLst>
              </a:cu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90350F7F-A549-41D0-9A70-FA1D32091223}"/>
                </a:ext>
              </a:extLst>
            </p:cNvPr>
            <p:cNvGrpSpPr>
              <a:grpSpLocks noChangeAspect="1"/>
            </p:cNvGrpSpPr>
            <p:nvPr/>
          </p:nvGrpSpPr>
          <p:grpSpPr>
            <a:xfrm>
              <a:off x="6073140" y="983882"/>
              <a:ext cx="182880" cy="100417"/>
              <a:chOff x="6096000" y="307955"/>
              <a:chExt cx="3931920" cy="2158965"/>
            </a:xfrm>
          </p:grpSpPr>
          <p:sp>
            <p:nvSpPr>
              <p:cNvPr id="12" name="Rectangle 11">
                <a:extLst>
                  <a:ext uri="{FF2B5EF4-FFF2-40B4-BE49-F238E27FC236}">
                    <a16:creationId xmlns:a16="http://schemas.microsoft.com/office/drawing/2014/main" id="{893E02F1-D4C5-4BC5-B25F-A4F1CEB196B2}"/>
                  </a:ext>
                </a:extLst>
              </p:cNvPr>
              <p:cNvSpPr>
                <a:spLocks noChangeAspect="1"/>
              </p:cNvSpPr>
              <p:nvPr/>
            </p:nvSpPr>
            <p:spPr>
              <a:xfrm>
                <a:off x="6096000" y="188313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D24A306-78AA-4B8C-B14E-6CA97C957076}"/>
                  </a:ext>
                </a:extLst>
              </p:cNvPr>
              <p:cNvSpPr>
                <a:spLocks noChangeAspect="1"/>
              </p:cNvSpPr>
              <p:nvPr/>
            </p:nvSpPr>
            <p:spPr>
              <a:xfrm>
                <a:off x="6096000" y="109261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BB034DD-A8AF-4C19-8539-F7F448B1D38D}"/>
                  </a:ext>
                </a:extLst>
              </p:cNvPr>
              <p:cNvSpPr>
                <a:spLocks noChangeAspect="1"/>
              </p:cNvSpPr>
              <p:nvPr/>
            </p:nvSpPr>
            <p:spPr>
              <a:xfrm>
                <a:off x="6096000" y="307955"/>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 name="Group 6">
            <a:extLst>
              <a:ext uri="{FF2B5EF4-FFF2-40B4-BE49-F238E27FC236}">
                <a16:creationId xmlns:a16="http://schemas.microsoft.com/office/drawing/2014/main" id="{AC94C0D3-C787-47E6-B12F-750730772A32}"/>
              </a:ext>
            </a:extLst>
          </p:cNvPr>
          <p:cNvGrpSpPr/>
          <p:nvPr/>
        </p:nvGrpSpPr>
        <p:grpSpPr>
          <a:xfrm>
            <a:off x="2872740" y="1861857"/>
            <a:ext cx="3336286" cy="1452368"/>
            <a:chOff x="2872740" y="1861857"/>
            <a:chExt cx="3336286" cy="1452368"/>
          </a:xfrm>
        </p:grpSpPr>
        <p:sp>
          <p:nvSpPr>
            <p:cNvPr id="10" name="Freeform: Shape 9">
              <a:extLst>
                <a:ext uri="{FF2B5EF4-FFF2-40B4-BE49-F238E27FC236}">
                  <a16:creationId xmlns:a16="http://schemas.microsoft.com/office/drawing/2014/main" id="{D5DADED5-CF8E-43EF-A176-5C4A7BD66423}"/>
                </a:ext>
              </a:extLst>
            </p:cNvPr>
            <p:cNvSpPr/>
            <p:nvPr/>
          </p:nvSpPr>
          <p:spPr>
            <a:xfrm rot="3572157">
              <a:off x="3814699" y="919898"/>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FF2B2A"/>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154CE810-AE72-4AAB-BCC3-FF4502038AF0}"/>
                </a:ext>
              </a:extLst>
            </p:cNvPr>
            <p:cNvSpPr txBox="1"/>
            <p:nvPr/>
          </p:nvSpPr>
          <p:spPr>
            <a:xfrm>
              <a:off x="3839718" y="2133599"/>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8" name="Group 7">
            <a:extLst>
              <a:ext uri="{FF2B5EF4-FFF2-40B4-BE49-F238E27FC236}">
                <a16:creationId xmlns:a16="http://schemas.microsoft.com/office/drawing/2014/main" id="{F038D9BC-13C6-4B63-8827-1B4692C6B041}"/>
              </a:ext>
            </a:extLst>
          </p:cNvPr>
          <p:cNvGrpSpPr/>
          <p:nvPr/>
        </p:nvGrpSpPr>
        <p:grpSpPr>
          <a:xfrm>
            <a:off x="4844888" y="1198904"/>
            <a:ext cx="1491266" cy="2410366"/>
            <a:chOff x="4844888" y="1198904"/>
            <a:chExt cx="1491266" cy="2410366"/>
          </a:xfrm>
        </p:grpSpPr>
        <p:sp>
          <p:nvSpPr>
            <p:cNvPr id="13" name="Freeform: Shape 12">
              <a:extLst>
                <a:ext uri="{FF2B5EF4-FFF2-40B4-BE49-F238E27FC236}">
                  <a16:creationId xmlns:a16="http://schemas.microsoft.com/office/drawing/2014/main" id="{1051CCDC-F5BD-4257-8CE9-751C05424068}"/>
                </a:ext>
              </a:extLst>
            </p:cNvPr>
            <p:cNvSpPr/>
            <p:nvPr/>
          </p:nvSpPr>
          <p:spPr>
            <a:xfrm rot="856676">
              <a:off x="4844888" y="1198904"/>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85C401"/>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ADA33B9C-A1F7-4A04-99A3-6EEBB19AB17A}"/>
                </a:ext>
              </a:extLst>
            </p:cNvPr>
            <p:cNvSpPr txBox="1"/>
            <p:nvPr/>
          </p:nvSpPr>
          <p:spPr>
            <a:xfrm>
              <a:off x="5119873" y="2133600"/>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9" name="Group 8">
            <a:extLst>
              <a:ext uri="{FF2B5EF4-FFF2-40B4-BE49-F238E27FC236}">
                <a16:creationId xmlns:a16="http://schemas.microsoft.com/office/drawing/2014/main" id="{41936409-8B3A-4868-BCAF-F4A31E6C69CD}"/>
              </a:ext>
            </a:extLst>
          </p:cNvPr>
          <p:cNvGrpSpPr/>
          <p:nvPr/>
        </p:nvGrpSpPr>
        <p:grpSpPr>
          <a:xfrm>
            <a:off x="5993007" y="1198903"/>
            <a:ext cx="1491266" cy="2410366"/>
            <a:chOff x="5993007" y="1198903"/>
            <a:chExt cx="1491266" cy="2410366"/>
          </a:xfrm>
        </p:grpSpPr>
        <p:sp>
          <p:nvSpPr>
            <p:cNvPr id="17" name="Freeform: Shape 16">
              <a:extLst>
                <a:ext uri="{FF2B5EF4-FFF2-40B4-BE49-F238E27FC236}">
                  <a16:creationId xmlns:a16="http://schemas.microsoft.com/office/drawing/2014/main" id="{63CAD70B-DAF2-41AE-AE2D-53E679E63973}"/>
                </a:ext>
              </a:extLst>
            </p:cNvPr>
            <p:cNvSpPr/>
            <p:nvPr/>
          </p:nvSpPr>
          <p:spPr>
            <a:xfrm rot="20743324" flipH="1">
              <a:off x="5993007" y="1198903"/>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3EB8CD"/>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E76DA855-A1FA-43E9-B4B7-D5F6AD14E8E4}"/>
                </a:ext>
              </a:extLst>
            </p:cNvPr>
            <p:cNvSpPr txBox="1"/>
            <p:nvPr/>
          </p:nvSpPr>
          <p:spPr>
            <a:xfrm>
              <a:off x="6431493" y="2133598"/>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11" name="Group 10">
            <a:extLst>
              <a:ext uri="{FF2B5EF4-FFF2-40B4-BE49-F238E27FC236}">
                <a16:creationId xmlns:a16="http://schemas.microsoft.com/office/drawing/2014/main" id="{11E2F862-BB49-41F6-8CD6-B3E4DB69EAC4}"/>
              </a:ext>
            </a:extLst>
          </p:cNvPr>
          <p:cNvGrpSpPr/>
          <p:nvPr/>
        </p:nvGrpSpPr>
        <p:grpSpPr>
          <a:xfrm>
            <a:off x="6120134" y="1861856"/>
            <a:ext cx="3336286" cy="1452368"/>
            <a:chOff x="6120134" y="1861856"/>
            <a:chExt cx="3336286" cy="1452368"/>
          </a:xfrm>
        </p:grpSpPr>
        <p:sp>
          <p:nvSpPr>
            <p:cNvPr id="16" name="Freeform: Shape 15">
              <a:extLst>
                <a:ext uri="{FF2B5EF4-FFF2-40B4-BE49-F238E27FC236}">
                  <a16:creationId xmlns:a16="http://schemas.microsoft.com/office/drawing/2014/main" id="{500661F1-624F-49BE-AA7D-6D12299CB5F0}"/>
                </a:ext>
              </a:extLst>
            </p:cNvPr>
            <p:cNvSpPr/>
            <p:nvPr/>
          </p:nvSpPr>
          <p:spPr>
            <a:xfrm rot="18027843" flipH="1">
              <a:off x="7062093" y="919897"/>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FFA803"/>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B6BE001-0361-4858-AB9C-9A72E9514EF4}"/>
                </a:ext>
              </a:extLst>
            </p:cNvPr>
            <p:cNvSpPr txBox="1"/>
            <p:nvPr/>
          </p:nvSpPr>
          <p:spPr>
            <a:xfrm>
              <a:off x="7737594" y="213359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2" name="TextBox 21">
            <a:extLst>
              <a:ext uri="{FF2B5EF4-FFF2-40B4-BE49-F238E27FC236}">
                <a16:creationId xmlns:a16="http://schemas.microsoft.com/office/drawing/2014/main" id="{4BE08C38-4CA6-4369-91B5-8E19C6B16705}"/>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600" dirty="0">
                <a:solidFill>
                  <a:srgbClr val="85C40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CF5D0A8D-1343-4989-BA29-F49477903006}"/>
              </a:ext>
            </a:extLst>
          </p:cNvPr>
          <p:cNvSpPr txBox="1"/>
          <p:nvPr/>
        </p:nvSpPr>
        <p:spPr>
          <a:xfrm>
            <a:off x="134319" y="3215429"/>
            <a:ext cx="3612052" cy="1425005"/>
          </a:xfrm>
          <a:prstGeom prst="rect">
            <a:avLst/>
          </a:prstGeom>
          <a:noFill/>
        </p:spPr>
        <p:txBody>
          <a:bodyPr wrap="square" rtlCol="0">
            <a:spAutoFit/>
          </a:bodyPr>
          <a:lstStyle/>
          <a:p>
            <a:pPr defTabSz="1219170">
              <a:spcBef>
                <a:spcPct val="20000"/>
              </a:spcBef>
              <a:defRPr/>
            </a:pPr>
            <a:r>
              <a:rPr lang="en-US" sz="1600" dirty="0">
                <a:solidFill>
                  <a:srgbClr val="FF2B2A"/>
                </a:solidFill>
                <a:latin typeface="Bernard MT Condensed" panose="02050806060905020404" pitchFamily="18" charset="0"/>
              </a:rPr>
              <a:t>LOREM IPSUM DOLOR</a:t>
            </a:r>
          </a:p>
          <a:p>
            <a:pPr defTabSz="1219170">
              <a:spcBef>
                <a:spcPct val="20000"/>
              </a:spcBef>
              <a:defRPr/>
            </a:pPr>
            <a:endParaRPr lang="en-US" sz="100" b="1" dirty="0">
              <a:solidFill>
                <a:srgbClr val="FF2B2A"/>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A31C756A-8376-454E-9C3A-DB65007063C5}"/>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600" dirty="0">
                <a:solidFill>
                  <a:srgbClr val="3EB8CD"/>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31213BFE-692A-490F-8C88-C3847DE9A199}"/>
              </a:ext>
            </a:extLst>
          </p:cNvPr>
          <p:cNvSpPr txBox="1"/>
          <p:nvPr/>
        </p:nvSpPr>
        <p:spPr>
          <a:xfrm>
            <a:off x="8410054" y="495202"/>
            <a:ext cx="3623946" cy="1425005"/>
          </a:xfrm>
          <a:prstGeom prst="rect">
            <a:avLst/>
          </a:prstGeom>
          <a:noFill/>
        </p:spPr>
        <p:txBody>
          <a:bodyPr wrap="square" rtlCol="0">
            <a:spAutoFit/>
          </a:bodyPr>
          <a:lstStyle/>
          <a:p>
            <a:pPr defTabSz="1219170">
              <a:spcBef>
                <a:spcPct val="20000"/>
              </a:spcBef>
              <a:defRPr/>
            </a:pPr>
            <a:r>
              <a:rPr lang="en-US" sz="1600" dirty="0">
                <a:solidFill>
                  <a:srgbClr val="FFA803"/>
                </a:solidFill>
                <a:latin typeface="Bernard MT Condensed" panose="02050806060905020404" pitchFamily="18" charset="0"/>
              </a:rPr>
              <a:t>LOREM IPSUM DOLOR</a:t>
            </a:r>
          </a:p>
          <a:p>
            <a:pPr defTabSz="1219170">
              <a:spcBef>
                <a:spcPct val="20000"/>
              </a:spcBef>
              <a:defRPr/>
            </a:pPr>
            <a:endParaRPr lang="en-US" sz="100" b="1" dirty="0">
              <a:solidFill>
                <a:srgbClr val="FFA803"/>
              </a:solidFill>
              <a:latin typeface="Candara" panose="020E0502030303020204" pitchFamily="34" charset="0"/>
            </a:endParaRPr>
          </a:p>
          <a:p>
            <a:pPr defTabSz="1219170">
              <a:spcBef>
                <a:spcPct val="20000"/>
              </a:spcBef>
              <a:defRPr/>
            </a:pPr>
            <a:endParaRPr lang="en-US" sz="200" b="1" dirty="0">
              <a:solidFill>
                <a:srgbClr val="FFA803"/>
              </a:solidFill>
              <a:latin typeface="Candara" panose="020E0502030303020204" pitchFamily="34" charset="0"/>
            </a:endParaRPr>
          </a:p>
          <a:p>
            <a:r>
              <a:rPr lang="en-US" sz="1300" dirty="0">
                <a:solidFill>
                  <a:srgbClr val="FFA803"/>
                </a:solidFill>
                <a:latin typeface="Candara" panose="020E0502030303020204" pitchFamily="34" charset="0"/>
              </a:rPr>
              <a:t>Lorem ipsum dolor sit amet, consectetur </a:t>
            </a:r>
            <a:r>
              <a:rPr lang="en-US" sz="1300" dirty="0">
                <a:solidFill>
                  <a:srgbClr val="56595E"/>
                </a:solidFill>
                <a:latin typeface="Candara" panose="020E0502030303020204" pitchFamily="34" charset="0"/>
              </a:rPr>
              <a:t>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1DE9DD3A-42B6-4E85-B708-40012E6EA61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27" name="Picture 26">
            <a:hlinkClick r:id="rId2"/>
            <a:extLst>
              <a:ext uri="{FF2B5EF4-FFF2-40B4-BE49-F238E27FC236}">
                <a16:creationId xmlns:a16="http://schemas.microsoft.com/office/drawing/2014/main" id="{9E2D69AA-D650-49D8-85C6-4CABC84294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6327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2750"/>
                            </p:stCondLst>
                            <p:childTnLst>
                              <p:par>
                                <p:cTn id="22" presetID="42" presetClass="entr" presetSubtype="0"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1000"/>
                                        <p:tgtEl>
                                          <p:spTgt spid="23"/>
                                        </p:tgtEl>
                                      </p:cBhvr>
                                    </p:animEffect>
                                    <p:anim calcmode="lin" valueType="num">
                                      <p:cBhvr>
                                        <p:cTn id="25" dur="1000" fill="hold"/>
                                        <p:tgtEl>
                                          <p:spTgt spid="23"/>
                                        </p:tgtEl>
                                        <p:attrNameLst>
                                          <p:attrName>ppt_x</p:attrName>
                                        </p:attrNameLst>
                                      </p:cBhvr>
                                      <p:tavLst>
                                        <p:tav tm="0">
                                          <p:val>
                                            <p:strVal val="#ppt_x"/>
                                          </p:val>
                                        </p:tav>
                                        <p:tav tm="100000">
                                          <p:val>
                                            <p:strVal val="#ppt_x"/>
                                          </p:val>
                                        </p:tav>
                                      </p:tavLst>
                                    </p:anim>
                                    <p:anim calcmode="lin" valueType="num">
                                      <p:cBhvr>
                                        <p:cTn id="26" dur="1000" fill="hold"/>
                                        <p:tgtEl>
                                          <p:spTgt spid="23"/>
                                        </p:tgtEl>
                                        <p:attrNameLst>
                                          <p:attrName>ppt_y</p:attrName>
                                        </p:attrNameLst>
                                      </p:cBhvr>
                                      <p:tavLst>
                                        <p:tav tm="0">
                                          <p:val>
                                            <p:strVal val="#ppt_y+.1"/>
                                          </p:val>
                                        </p:tav>
                                        <p:tav tm="100000">
                                          <p:val>
                                            <p:strVal val="#ppt_y"/>
                                          </p:val>
                                        </p:tav>
                                      </p:tavLst>
                                    </p:anim>
                                  </p:childTnLst>
                                </p:cTn>
                              </p:par>
                            </p:childTnLst>
                          </p:cTn>
                        </p:par>
                        <p:par>
                          <p:cTn id="27" fill="hold">
                            <p:stCondLst>
                              <p:cond delay="3750"/>
                            </p:stCondLst>
                            <p:childTnLst>
                              <p:par>
                                <p:cTn id="28" presetID="31" presetClass="entr" presetSubtype="0"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1000" fill="hold"/>
                                        <p:tgtEl>
                                          <p:spTgt spid="8"/>
                                        </p:tgtEl>
                                        <p:attrNameLst>
                                          <p:attrName>ppt_w</p:attrName>
                                        </p:attrNameLst>
                                      </p:cBhvr>
                                      <p:tavLst>
                                        <p:tav tm="0">
                                          <p:val>
                                            <p:fltVal val="0"/>
                                          </p:val>
                                        </p:tav>
                                        <p:tav tm="100000">
                                          <p:val>
                                            <p:strVal val="#ppt_w"/>
                                          </p:val>
                                        </p:tav>
                                      </p:tavLst>
                                    </p:anim>
                                    <p:anim calcmode="lin" valueType="num">
                                      <p:cBhvr>
                                        <p:cTn id="31" dur="1000" fill="hold"/>
                                        <p:tgtEl>
                                          <p:spTgt spid="8"/>
                                        </p:tgtEl>
                                        <p:attrNameLst>
                                          <p:attrName>ppt_h</p:attrName>
                                        </p:attrNameLst>
                                      </p:cBhvr>
                                      <p:tavLst>
                                        <p:tav tm="0">
                                          <p:val>
                                            <p:fltVal val="0"/>
                                          </p:val>
                                        </p:tav>
                                        <p:tav tm="100000">
                                          <p:val>
                                            <p:strVal val="#ppt_h"/>
                                          </p:val>
                                        </p:tav>
                                      </p:tavLst>
                                    </p:anim>
                                    <p:anim calcmode="lin" valueType="num">
                                      <p:cBhvr>
                                        <p:cTn id="32" dur="1000" fill="hold"/>
                                        <p:tgtEl>
                                          <p:spTgt spid="8"/>
                                        </p:tgtEl>
                                        <p:attrNameLst>
                                          <p:attrName>style.rotation</p:attrName>
                                        </p:attrNameLst>
                                      </p:cBhvr>
                                      <p:tavLst>
                                        <p:tav tm="0">
                                          <p:val>
                                            <p:fltVal val="90"/>
                                          </p:val>
                                        </p:tav>
                                        <p:tav tm="100000">
                                          <p:val>
                                            <p:fltVal val="0"/>
                                          </p:val>
                                        </p:tav>
                                      </p:tavLst>
                                    </p:anim>
                                    <p:animEffect transition="in" filter="fade">
                                      <p:cBhvr>
                                        <p:cTn id="33" dur="1000"/>
                                        <p:tgtEl>
                                          <p:spTgt spid="8"/>
                                        </p:tgtEl>
                                      </p:cBhvr>
                                    </p:animEffect>
                                  </p:childTnLst>
                                </p:cTn>
                              </p:par>
                            </p:childTnLst>
                          </p:cTn>
                        </p:par>
                        <p:par>
                          <p:cTn id="34" fill="hold">
                            <p:stCondLst>
                              <p:cond delay="475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5750"/>
                            </p:stCondLst>
                            <p:childTnLst>
                              <p:par>
                                <p:cTn id="41" presetID="31"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ppt_w</p:attrName>
                                        </p:attrNameLst>
                                      </p:cBhvr>
                                      <p:tavLst>
                                        <p:tav tm="0">
                                          <p:val>
                                            <p:fltVal val="0"/>
                                          </p:val>
                                        </p:tav>
                                        <p:tav tm="100000">
                                          <p:val>
                                            <p:strVal val="#ppt_w"/>
                                          </p:val>
                                        </p:tav>
                                      </p:tavLst>
                                    </p:anim>
                                    <p:anim calcmode="lin" valueType="num">
                                      <p:cBhvr>
                                        <p:cTn id="44" dur="1000" fill="hold"/>
                                        <p:tgtEl>
                                          <p:spTgt spid="9"/>
                                        </p:tgtEl>
                                        <p:attrNameLst>
                                          <p:attrName>ppt_h</p:attrName>
                                        </p:attrNameLst>
                                      </p:cBhvr>
                                      <p:tavLst>
                                        <p:tav tm="0">
                                          <p:val>
                                            <p:fltVal val="0"/>
                                          </p:val>
                                        </p:tav>
                                        <p:tav tm="100000">
                                          <p:val>
                                            <p:strVal val="#ppt_h"/>
                                          </p:val>
                                        </p:tav>
                                      </p:tavLst>
                                    </p:anim>
                                    <p:anim calcmode="lin" valueType="num">
                                      <p:cBhvr>
                                        <p:cTn id="45" dur="1000" fill="hold"/>
                                        <p:tgtEl>
                                          <p:spTgt spid="9"/>
                                        </p:tgtEl>
                                        <p:attrNameLst>
                                          <p:attrName>style.rotation</p:attrName>
                                        </p:attrNameLst>
                                      </p:cBhvr>
                                      <p:tavLst>
                                        <p:tav tm="0">
                                          <p:val>
                                            <p:fltVal val="90"/>
                                          </p:val>
                                        </p:tav>
                                        <p:tav tm="100000">
                                          <p:val>
                                            <p:fltVal val="0"/>
                                          </p:val>
                                        </p:tav>
                                      </p:tavLst>
                                    </p:anim>
                                    <p:animEffect transition="in" filter="fade">
                                      <p:cBhvr>
                                        <p:cTn id="46" dur="1000"/>
                                        <p:tgtEl>
                                          <p:spTgt spid="9"/>
                                        </p:tgtEl>
                                      </p:cBhvr>
                                    </p:animEffect>
                                  </p:childTnLst>
                                </p:cTn>
                              </p:par>
                            </p:childTnLst>
                          </p:cTn>
                        </p:par>
                        <p:par>
                          <p:cTn id="47" fill="hold">
                            <p:stCondLst>
                              <p:cond delay="6750"/>
                            </p:stCondLst>
                            <p:childTnLst>
                              <p:par>
                                <p:cTn id="48" presetID="42" presetClass="entr" presetSubtype="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par>
                          <p:cTn id="53" fill="hold">
                            <p:stCondLst>
                              <p:cond delay="7750"/>
                            </p:stCondLst>
                            <p:childTnLst>
                              <p:par>
                                <p:cTn id="54" presetID="31" presetClass="entr" presetSubtype="0" fill="hold"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childTnLst>
                          </p:cTn>
                        </p:par>
                        <p:par>
                          <p:cTn id="60" fill="hold">
                            <p:stCondLst>
                              <p:cond delay="8750"/>
                            </p:stCondLst>
                            <p:childTnLst>
                              <p:par>
                                <p:cTn id="61" presetID="42" presetClass="entr" presetSubtype="0"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1000"/>
                                        <p:tgtEl>
                                          <p:spTgt spid="25"/>
                                        </p:tgtEl>
                                      </p:cBhvr>
                                    </p:animEffect>
                                    <p:anim calcmode="lin" valueType="num">
                                      <p:cBhvr>
                                        <p:cTn id="64" dur="1000" fill="hold"/>
                                        <p:tgtEl>
                                          <p:spTgt spid="25"/>
                                        </p:tgtEl>
                                        <p:attrNameLst>
                                          <p:attrName>ppt_x</p:attrName>
                                        </p:attrNameLst>
                                      </p:cBhvr>
                                      <p:tavLst>
                                        <p:tav tm="0">
                                          <p:val>
                                            <p:strVal val="#ppt_x"/>
                                          </p:val>
                                        </p:tav>
                                        <p:tav tm="100000">
                                          <p:val>
                                            <p:strVal val="#ppt_x"/>
                                          </p:val>
                                        </p:tav>
                                      </p:tavLst>
                                    </p:anim>
                                    <p:anim calcmode="lin" valueType="num">
                                      <p:cBhvr>
                                        <p:cTn id="6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1730</TotalTime>
  <Words>1326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2019-01-01T22:10:47Z</dcterms:modified>
</cp:coreProperties>
</file>