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9468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3C39DABA-77EE-4E3E-BDDA-BDE0BADAAF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8236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1708</TotalTime>
  <Words>1418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2019-01-01T21:48:33Z</dcterms:modified>
</cp:coreProperties>
</file>