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23998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984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5859761" y="5681356"/>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5879735" y="5452774"/>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6323587" y="4407502"/>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7062603" y="4343143"/>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7204635" y="4012474"/>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7404370" y="4911275"/>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7473165" y="5002264"/>
            <a:ext cx="1176209" cy="1371502"/>
            <a:chOff x="7473165" y="5002264"/>
            <a:chExt cx="1176209" cy="1371502"/>
          </a:xfrm>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solidFill>
              <a:srgbClr val="83838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solidFill>
              <a:srgbClr val="838383"/>
            </a:solid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8141164" y="5022239"/>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7761672" y="4720419"/>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8374186" y="5244165"/>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solidFill>
            <a:srgbClr val="99999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8425231" y="4789215"/>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8023545" y="4409722"/>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solidFill>
            <a:srgbClr val="89898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7399930" y="3783889"/>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8471835" y="4624989"/>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8800285" y="5747935"/>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9410581" y="5665824"/>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9031088" y="5388415"/>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8831354" y="4813627"/>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9474942" y="4795875"/>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9006676" y="4187796"/>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209962" y="3794985"/>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solidFill>
            <a:srgbClr val="8B8B8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9110983" y="3566404"/>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solidFill>
            <a:srgbClr val="B4B4B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8902371" y="3524236"/>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solidFill>
            <a:srgbClr val="B9B9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8889054" y="3220197"/>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9139830" y="2936133"/>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solidFill>
            <a:srgbClr val="C3C3C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8880394" y="481045"/>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solidFill>
            <a:srgbClr val="CDCD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7958075" y="763509"/>
            <a:ext cx="1280515" cy="2969372"/>
            <a:chOff x="7901483" y="812297"/>
            <a:chExt cx="1280515" cy="2969372"/>
          </a:xfrm>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7311302" y="195797"/>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9406143" y="5679139"/>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Oval 226"/>
          <p:cNvSpPr>
            <a:spLocks noChangeAspect="1"/>
          </p:cNvSpPr>
          <p:nvPr/>
        </p:nvSpPr>
        <p:spPr>
          <a:xfrm>
            <a:off x="745742" y="1882046"/>
            <a:ext cx="731520" cy="731520"/>
          </a:xfrm>
          <a:prstGeom prst="ellipse">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7A7A7A"/>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25" name="Text Box 10"/>
          <p:cNvSpPr txBox="1">
            <a:spLocks noChangeArrowheads="1"/>
          </p:cNvSpPr>
          <p:nvPr/>
        </p:nvSpPr>
        <p:spPr bwMode="auto">
          <a:xfrm>
            <a:off x="1681725" y="1893778"/>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E4A1E"/>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9" name="Freeform 8"/>
          <p:cNvSpPr>
            <a:spLocks/>
          </p:cNvSpPr>
          <p:nvPr/>
        </p:nvSpPr>
        <p:spPr bwMode="auto">
          <a:xfrm>
            <a:off x="8904588" y="6158499"/>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8715954" y="5608122"/>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8846889" y="5643631"/>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8238811" y="5088815"/>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6177118" y="3131428"/>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5773210" y="3703997"/>
            <a:ext cx="477143" cy="632489"/>
            <a:chOff x="5773210" y="3703997"/>
            <a:chExt cx="477143" cy="632489"/>
          </a:xfrm>
          <a:solidFill>
            <a:srgbClr val="6F6F6F"/>
          </a:soli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7612977" y="3286776"/>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16"/>
          <p:cNvSpPr>
            <a:spLocks noChangeAspect="1" noChangeArrowheads="1"/>
          </p:cNvSpPr>
          <p:nvPr/>
        </p:nvSpPr>
        <p:spPr bwMode="auto">
          <a:xfrm>
            <a:off x="6371511" y="328677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7" name="Freeform 16"/>
          <p:cNvSpPr>
            <a:spLocks noChangeAspect="1" noChangeArrowheads="1"/>
          </p:cNvSpPr>
          <p:nvPr/>
        </p:nvSpPr>
        <p:spPr bwMode="auto">
          <a:xfrm>
            <a:off x="6253891" y="526663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8" name="Freeform 16"/>
          <p:cNvSpPr>
            <a:spLocks noChangeAspect="1" noChangeArrowheads="1"/>
          </p:cNvSpPr>
          <p:nvPr/>
        </p:nvSpPr>
        <p:spPr bwMode="auto">
          <a:xfrm>
            <a:off x="7547208" y="214782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9" name="Freeform 16"/>
          <p:cNvSpPr>
            <a:spLocks noChangeAspect="1" noChangeArrowheads="1"/>
          </p:cNvSpPr>
          <p:nvPr/>
        </p:nvSpPr>
        <p:spPr bwMode="auto">
          <a:xfrm>
            <a:off x="7952151" y="513470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7A7A7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72" name="Picture 71">
            <a:hlinkClick r:id="rId3"/>
            <a:extLst>
              <a:ext uri="{FF2B5EF4-FFF2-40B4-BE49-F238E27FC236}">
                <a16:creationId xmlns:a16="http://schemas.microsoft.com/office/drawing/2014/main" id="{DA8C01D3-B259-40A1-B63A-06EFBF32DD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939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53" presetClass="entr" presetSubtype="16" fill="hold" grpId="0" nodeType="afterEffect">
                                  <p:stCondLst>
                                    <p:cond delay="0"/>
                                  </p:stCondLst>
                                  <p:childTnLst>
                                    <p:set>
                                      <p:cBhvr>
                                        <p:cTn id="190" dur="1" fill="hold">
                                          <p:stCondLst>
                                            <p:cond delay="0"/>
                                          </p:stCondLst>
                                        </p:cTn>
                                        <p:tgtEl>
                                          <p:spTgt spid="28"/>
                                        </p:tgtEl>
                                        <p:attrNameLst>
                                          <p:attrName>style.visibility</p:attrName>
                                        </p:attrNameLst>
                                      </p:cBhvr>
                                      <p:to>
                                        <p:strVal val="visible"/>
                                      </p:to>
                                    </p:set>
                                    <p:anim calcmode="lin" valueType="num">
                                      <p:cBhvr>
                                        <p:cTn id="191" dur="500" fill="hold"/>
                                        <p:tgtEl>
                                          <p:spTgt spid="28"/>
                                        </p:tgtEl>
                                        <p:attrNameLst>
                                          <p:attrName>ppt_w</p:attrName>
                                        </p:attrNameLst>
                                      </p:cBhvr>
                                      <p:tavLst>
                                        <p:tav tm="0">
                                          <p:val>
                                            <p:fltVal val="0"/>
                                          </p:val>
                                        </p:tav>
                                        <p:tav tm="100000">
                                          <p:val>
                                            <p:strVal val="#ppt_w"/>
                                          </p:val>
                                        </p:tav>
                                      </p:tavLst>
                                    </p:anim>
                                    <p:anim calcmode="lin" valueType="num">
                                      <p:cBhvr>
                                        <p:cTn id="192" dur="500" fill="hold"/>
                                        <p:tgtEl>
                                          <p:spTgt spid="28"/>
                                        </p:tgtEl>
                                        <p:attrNameLst>
                                          <p:attrName>ppt_h</p:attrName>
                                        </p:attrNameLst>
                                      </p:cBhvr>
                                      <p:tavLst>
                                        <p:tav tm="0">
                                          <p:val>
                                            <p:fltVal val="0"/>
                                          </p:val>
                                        </p:tav>
                                        <p:tav tm="100000">
                                          <p:val>
                                            <p:strVal val="#ppt_h"/>
                                          </p:val>
                                        </p:tav>
                                      </p:tavLst>
                                    </p:anim>
                                    <p:animEffect transition="in" filter="fade">
                                      <p:cBhvr>
                                        <p:cTn id="193" dur="500"/>
                                        <p:tgtEl>
                                          <p:spTgt spid="28"/>
                                        </p:tgtEl>
                                      </p:cBhvr>
                                    </p:animEffect>
                                  </p:childTnLst>
                                </p:cTn>
                              </p:par>
                            </p:childTnLst>
                          </p:cTn>
                        </p:par>
                        <p:par>
                          <p:cTn id="194" fill="hold">
                            <p:stCondLst>
                              <p:cond delay="10000"/>
                            </p:stCondLst>
                            <p:childTnLst>
                              <p:par>
                                <p:cTn id="195" presetID="45" presetClass="entr" presetSubtype="0" fill="hold" grpId="0" nodeType="afterEffect">
                                  <p:stCondLst>
                                    <p:cond delay="0"/>
                                  </p:stCondLst>
                                  <p:childTnLst>
                                    <p:set>
                                      <p:cBhvr>
                                        <p:cTn id="196" dur="1" fill="hold">
                                          <p:stCondLst>
                                            <p:cond delay="0"/>
                                          </p:stCondLst>
                                        </p:cTn>
                                        <p:tgtEl>
                                          <p:spTgt spid="117"/>
                                        </p:tgtEl>
                                        <p:attrNameLst>
                                          <p:attrName>style.visibility</p:attrName>
                                        </p:attrNameLst>
                                      </p:cBhvr>
                                      <p:to>
                                        <p:strVal val="visible"/>
                                      </p:to>
                                    </p:set>
                                    <p:animEffect transition="in" filter="fade">
                                      <p:cBhvr>
                                        <p:cTn id="197" dur="2000"/>
                                        <p:tgtEl>
                                          <p:spTgt spid="117"/>
                                        </p:tgtEl>
                                      </p:cBhvr>
                                    </p:animEffect>
                                    <p:anim calcmode="lin" valueType="num">
                                      <p:cBhvr>
                                        <p:cTn id="198" dur="2000" fill="hold"/>
                                        <p:tgtEl>
                                          <p:spTgt spid="117"/>
                                        </p:tgtEl>
                                        <p:attrNameLst>
                                          <p:attrName>ppt_w</p:attrName>
                                        </p:attrNameLst>
                                      </p:cBhvr>
                                      <p:tavLst>
                                        <p:tav tm="0" fmla="#ppt_w*sin(2.5*pi*$)">
                                          <p:val>
                                            <p:fltVal val="0"/>
                                          </p:val>
                                        </p:tav>
                                        <p:tav tm="100000">
                                          <p:val>
                                            <p:fltVal val="1"/>
                                          </p:val>
                                        </p:tav>
                                      </p:tavLst>
                                    </p:anim>
                                    <p:anim calcmode="lin" valueType="num">
                                      <p:cBhvr>
                                        <p:cTn id="199" dur="2000" fill="hold"/>
                                        <p:tgtEl>
                                          <p:spTgt spid="117"/>
                                        </p:tgtEl>
                                        <p:attrNameLst>
                                          <p:attrName>ppt_h</p:attrName>
                                        </p:attrNameLst>
                                      </p:cBhvr>
                                      <p:tavLst>
                                        <p:tav tm="0">
                                          <p:val>
                                            <p:strVal val="#ppt_h"/>
                                          </p:val>
                                        </p:tav>
                                        <p:tav tm="100000">
                                          <p:val>
                                            <p:strVal val="#ppt_h"/>
                                          </p:val>
                                        </p:tav>
                                      </p:tavLst>
                                    </p:anim>
                                  </p:childTnLst>
                                </p:cTn>
                              </p:par>
                              <p:par>
                                <p:cTn id="200" presetID="53" presetClass="entr" presetSubtype="16" fill="hold" grpId="0" nodeType="withEffect">
                                  <p:stCondLst>
                                    <p:cond delay="0"/>
                                  </p:stCondLst>
                                  <p:childTnLst>
                                    <p:set>
                                      <p:cBhvr>
                                        <p:cTn id="201" dur="1" fill="hold">
                                          <p:stCondLst>
                                            <p:cond delay="0"/>
                                          </p:stCondLst>
                                        </p:cTn>
                                        <p:tgtEl>
                                          <p:spTgt spid="227"/>
                                        </p:tgtEl>
                                        <p:attrNameLst>
                                          <p:attrName>style.visibility</p:attrName>
                                        </p:attrNameLst>
                                      </p:cBhvr>
                                      <p:to>
                                        <p:strVal val="visible"/>
                                      </p:to>
                                    </p:set>
                                    <p:anim calcmode="lin" valueType="num">
                                      <p:cBhvr>
                                        <p:cTn id="202" dur="500" fill="hold"/>
                                        <p:tgtEl>
                                          <p:spTgt spid="227"/>
                                        </p:tgtEl>
                                        <p:attrNameLst>
                                          <p:attrName>ppt_w</p:attrName>
                                        </p:attrNameLst>
                                      </p:cBhvr>
                                      <p:tavLst>
                                        <p:tav tm="0">
                                          <p:val>
                                            <p:fltVal val="0"/>
                                          </p:val>
                                        </p:tav>
                                        <p:tav tm="100000">
                                          <p:val>
                                            <p:strVal val="#ppt_w"/>
                                          </p:val>
                                        </p:tav>
                                      </p:tavLst>
                                    </p:anim>
                                    <p:anim calcmode="lin" valueType="num">
                                      <p:cBhvr>
                                        <p:cTn id="203" dur="500" fill="hold"/>
                                        <p:tgtEl>
                                          <p:spTgt spid="227"/>
                                        </p:tgtEl>
                                        <p:attrNameLst>
                                          <p:attrName>ppt_h</p:attrName>
                                        </p:attrNameLst>
                                      </p:cBhvr>
                                      <p:tavLst>
                                        <p:tav tm="0">
                                          <p:val>
                                            <p:fltVal val="0"/>
                                          </p:val>
                                        </p:tav>
                                        <p:tav tm="100000">
                                          <p:val>
                                            <p:strVal val="#ppt_h"/>
                                          </p:val>
                                        </p:tav>
                                      </p:tavLst>
                                    </p:anim>
                                    <p:animEffect transition="in" filter="fade">
                                      <p:cBhvr>
                                        <p:cTn id="204" dur="500"/>
                                        <p:tgtEl>
                                          <p:spTgt spid="227"/>
                                        </p:tgtEl>
                                      </p:cBhvr>
                                    </p:animEffect>
                                  </p:childTnLst>
                                </p:cTn>
                              </p:par>
                              <p:par>
                                <p:cTn id="205" presetID="42" presetClass="entr" presetSubtype="0" fill="hold" grpId="0" nodeType="withEffect">
                                  <p:stCondLst>
                                    <p:cond delay="500"/>
                                  </p:stCondLst>
                                  <p:childTnLst>
                                    <p:set>
                                      <p:cBhvr>
                                        <p:cTn id="206" dur="1" fill="hold">
                                          <p:stCondLst>
                                            <p:cond delay="0"/>
                                          </p:stCondLst>
                                        </p:cTn>
                                        <p:tgtEl>
                                          <p:spTgt spid="225"/>
                                        </p:tgtEl>
                                        <p:attrNameLst>
                                          <p:attrName>style.visibility</p:attrName>
                                        </p:attrNameLst>
                                      </p:cBhvr>
                                      <p:to>
                                        <p:strVal val="visible"/>
                                      </p:to>
                                    </p:set>
                                    <p:animEffect transition="in" filter="fade">
                                      <p:cBhvr>
                                        <p:cTn id="207" dur="1000"/>
                                        <p:tgtEl>
                                          <p:spTgt spid="225"/>
                                        </p:tgtEl>
                                      </p:cBhvr>
                                    </p:animEffect>
                                    <p:anim calcmode="lin" valueType="num">
                                      <p:cBhvr>
                                        <p:cTn id="208" dur="1000" fill="hold"/>
                                        <p:tgtEl>
                                          <p:spTgt spid="225"/>
                                        </p:tgtEl>
                                        <p:attrNameLst>
                                          <p:attrName>ppt_x</p:attrName>
                                        </p:attrNameLst>
                                      </p:cBhvr>
                                      <p:tavLst>
                                        <p:tav tm="0">
                                          <p:val>
                                            <p:strVal val="#ppt_x"/>
                                          </p:val>
                                        </p:tav>
                                        <p:tav tm="100000">
                                          <p:val>
                                            <p:strVal val="#ppt_x"/>
                                          </p:val>
                                        </p:tav>
                                      </p:tavLst>
                                    </p:anim>
                                    <p:anim calcmode="lin" valueType="num">
                                      <p:cBhvr>
                                        <p:cTn id="209" dur="1000" fill="hold"/>
                                        <p:tgtEl>
                                          <p:spTgt spid="225"/>
                                        </p:tgtEl>
                                        <p:attrNameLst>
                                          <p:attrName>ppt_y</p:attrName>
                                        </p:attrNameLst>
                                      </p:cBhvr>
                                      <p:tavLst>
                                        <p:tav tm="0">
                                          <p:val>
                                            <p:strVal val="#ppt_y+.1"/>
                                          </p:val>
                                        </p:tav>
                                        <p:tav tm="100000">
                                          <p:val>
                                            <p:strVal val="#ppt_y"/>
                                          </p:val>
                                        </p:tav>
                                      </p:tavLst>
                                    </p:anim>
                                  </p:childTnLst>
                                </p:cTn>
                              </p:par>
                            </p:childTnLst>
                          </p:cTn>
                        </p:par>
                        <p:par>
                          <p:cTn id="210" fill="hold">
                            <p:stCondLst>
                              <p:cond delay="12000"/>
                            </p:stCondLst>
                            <p:childTnLst>
                              <p:par>
                                <p:cTn id="211" presetID="53" presetClass="entr" presetSubtype="16" fill="hold" grpId="0" nodeType="afterEffect">
                                  <p:stCondLst>
                                    <p:cond delay="0"/>
                                  </p:stCondLst>
                                  <p:childTnLst>
                                    <p:set>
                                      <p:cBhvr>
                                        <p:cTn id="212" dur="1" fill="hold">
                                          <p:stCondLst>
                                            <p:cond delay="0"/>
                                          </p:stCondLst>
                                        </p:cTn>
                                        <p:tgtEl>
                                          <p:spTgt spid="350"/>
                                        </p:tgtEl>
                                        <p:attrNameLst>
                                          <p:attrName>style.visibility</p:attrName>
                                        </p:attrNameLst>
                                      </p:cBhvr>
                                      <p:to>
                                        <p:strVal val="visible"/>
                                      </p:to>
                                    </p:set>
                                    <p:anim calcmode="lin" valueType="num">
                                      <p:cBhvr>
                                        <p:cTn id="213" dur="500" fill="hold"/>
                                        <p:tgtEl>
                                          <p:spTgt spid="350"/>
                                        </p:tgtEl>
                                        <p:attrNameLst>
                                          <p:attrName>ppt_w</p:attrName>
                                        </p:attrNameLst>
                                      </p:cBhvr>
                                      <p:tavLst>
                                        <p:tav tm="0">
                                          <p:val>
                                            <p:fltVal val="0"/>
                                          </p:val>
                                        </p:tav>
                                        <p:tav tm="100000">
                                          <p:val>
                                            <p:strVal val="#ppt_w"/>
                                          </p:val>
                                        </p:tav>
                                      </p:tavLst>
                                    </p:anim>
                                    <p:anim calcmode="lin" valueType="num">
                                      <p:cBhvr>
                                        <p:cTn id="214" dur="500" fill="hold"/>
                                        <p:tgtEl>
                                          <p:spTgt spid="350"/>
                                        </p:tgtEl>
                                        <p:attrNameLst>
                                          <p:attrName>ppt_h</p:attrName>
                                        </p:attrNameLst>
                                      </p:cBhvr>
                                      <p:tavLst>
                                        <p:tav tm="0">
                                          <p:val>
                                            <p:fltVal val="0"/>
                                          </p:val>
                                        </p:tav>
                                        <p:tav tm="100000">
                                          <p:val>
                                            <p:strVal val="#ppt_h"/>
                                          </p:val>
                                        </p:tav>
                                      </p:tavLst>
                                    </p:anim>
                                    <p:animEffect transition="in" filter="fade">
                                      <p:cBhvr>
                                        <p:cTn id="215" dur="500"/>
                                        <p:tgtEl>
                                          <p:spTgt spid="350"/>
                                        </p:tgtEl>
                                      </p:cBhvr>
                                    </p:animEffect>
                                  </p:childTnLst>
                                </p:cTn>
                              </p:par>
                            </p:childTnLst>
                          </p:cTn>
                        </p:par>
                        <p:par>
                          <p:cTn id="216" fill="hold">
                            <p:stCondLst>
                              <p:cond delay="12500"/>
                            </p:stCondLst>
                            <p:childTnLst>
                              <p:par>
                                <p:cTn id="217" presetID="45" presetClass="entr" presetSubtype="0" fill="hold" grpId="0" nodeType="after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fade">
                                      <p:cBhvr>
                                        <p:cTn id="219" dur="2000"/>
                                        <p:tgtEl>
                                          <p:spTgt spid="103"/>
                                        </p:tgtEl>
                                      </p:cBhvr>
                                    </p:animEffect>
                                    <p:anim calcmode="lin" valueType="num">
                                      <p:cBhvr>
                                        <p:cTn id="220" dur="2000" fill="hold"/>
                                        <p:tgtEl>
                                          <p:spTgt spid="103"/>
                                        </p:tgtEl>
                                        <p:attrNameLst>
                                          <p:attrName>ppt_w</p:attrName>
                                        </p:attrNameLst>
                                      </p:cBhvr>
                                      <p:tavLst>
                                        <p:tav tm="0" fmla="#ppt_w*sin(2.5*pi*$)">
                                          <p:val>
                                            <p:fltVal val="0"/>
                                          </p:val>
                                        </p:tav>
                                        <p:tav tm="100000">
                                          <p:val>
                                            <p:fltVal val="1"/>
                                          </p:val>
                                        </p:tav>
                                      </p:tavLst>
                                    </p:anim>
                                    <p:anim calcmode="lin" valueType="num">
                                      <p:cBhvr>
                                        <p:cTn id="221" dur="2000" fill="hold"/>
                                        <p:tgtEl>
                                          <p:spTgt spid="103"/>
                                        </p:tgtEl>
                                        <p:attrNameLst>
                                          <p:attrName>ppt_h</p:attrName>
                                        </p:attrNameLst>
                                      </p:cBhvr>
                                      <p:tavLst>
                                        <p:tav tm="0">
                                          <p:val>
                                            <p:strVal val="#ppt_h"/>
                                          </p:val>
                                        </p:tav>
                                        <p:tav tm="100000">
                                          <p:val>
                                            <p:strVal val="#ppt_h"/>
                                          </p:val>
                                        </p:tav>
                                      </p:tavLst>
                                    </p:anim>
                                  </p:childTnLst>
                                </p:cTn>
                              </p:par>
                              <p:par>
                                <p:cTn id="222" presetID="53" presetClass="entr" presetSubtype="16" fill="hold" grpId="0" nodeType="withEffect">
                                  <p:stCondLst>
                                    <p:cond delay="0"/>
                                  </p:stCondLst>
                                  <p:childTnLst>
                                    <p:set>
                                      <p:cBhvr>
                                        <p:cTn id="223" dur="1" fill="hold">
                                          <p:stCondLst>
                                            <p:cond delay="0"/>
                                          </p:stCondLst>
                                        </p:cTn>
                                        <p:tgtEl>
                                          <p:spTgt spid="231"/>
                                        </p:tgtEl>
                                        <p:attrNameLst>
                                          <p:attrName>style.visibility</p:attrName>
                                        </p:attrNameLst>
                                      </p:cBhvr>
                                      <p:to>
                                        <p:strVal val="visible"/>
                                      </p:to>
                                    </p:set>
                                    <p:anim calcmode="lin" valueType="num">
                                      <p:cBhvr>
                                        <p:cTn id="224" dur="500" fill="hold"/>
                                        <p:tgtEl>
                                          <p:spTgt spid="231"/>
                                        </p:tgtEl>
                                        <p:attrNameLst>
                                          <p:attrName>ppt_w</p:attrName>
                                        </p:attrNameLst>
                                      </p:cBhvr>
                                      <p:tavLst>
                                        <p:tav tm="0">
                                          <p:val>
                                            <p:fltVal val="0"/>
                                          </p:val>
                                        </p:tav>
                                        <p:tav tm="100000">
                                          <p:val>
                                            <p:strVal val="#ppt_w"/>
                                          </p:val>
                                        </p:tav>
                                      </p:tavLst>
                                    </p:anim>
                                    <p:anim calcmode="lin" valueType="num">
                                      <p:cBhvr>
                                        <p:cTn id="225" dur="500" fill="hold"/>
                                        <p:tgtEl>
                                          <p:spTgt spid="231"/>
                                        </p:tgtEl>
                                        <p:attrNameLst>
                                          <p:attrName>ppt_h</p:attrName>
                                        </p:attrNameLst>
                                      </p:cBhvr>
                                      <p:tavLst>
                                        <p:tav tm="0">
                                          <p:val>
                                            <p:fltVal val="0"/>
                                          </p:val>
                                        </p:tav>
                                        <p:tav tm="100000">
                                          <p:val>
                                            <p:strVal val="#ppt_h"/>
                                          </p:val>
                                        </p:tav>
                                      </p:tavLst>
                                    </p:anim>
                                    <p:animEffect transition="in" filter="fade">
                                      <p:cBhvr>
                                        <p:cTn id="226" dur="500"/>
                                        <p:tgtEl>
                                          <p:spTgt spid="231"/>
                                        </p:tgtEl>
                                      </p:cBhvr>
                                    </p:animEffect>
                                  </p:childTnLst>
                                </p:cTn>
                              </p:par>
                              <p:par>
                                <p:cTn id="227" presetID="42" presetClass="entr" presetSubtype="0" fill="hold" grpId="0" nodeType="withEffect">
                                  <p:stCondLst>
                                    <p:cond delay="500"/>
                                  </p:stCondLst>
                                  <p:childTnLst>
                                    <p:set>
                                      <p:cBhvr>
                                        <p:cTn id="228" dur="1" fill="hold">
                                          <p:stCondLst>
                                            <p:cond delay="0"/>
                                          </p:stCondLst>
                                        </p:cTn>
                                        <p:tgtEl>
                                          <p:spTgt spid="229"/>
                                        </p:tgtEl>
                                        <p:attrNameLst>
                                          <p:attrName>style.visibility</p:attrName>
                                        </p:attrNameLst>
                                      </p:cBhvr>
                                      <p:to>
                                        <p:strVal val="visible"/>
                                      </p:to>
                                    </p:set>
                                    <p:animEffect transition="in" filter="fade">
                                      <p:cBhvr>
                                        <p:cTn id="229" dur="1000"/>
                                        <p:tgtEl>
                                          <p:spTgt spid="229"/>
                                        </p:tgtEl>
                                      </p:cBhvr>
                                    </p:animEffect>
                                    <p:anim calcmode="lin" valueType="num">
                                      <p:cBhvr>
                                        <p:cTn id="230" dur="1000" fill="hold"/>
                                        <p:tgtEl>
                                          <p:spTgt spid="229"/>
                                        </p:tgtEl>
                                        <p:attrNameLst>
                                          <p:attrName>ppt_x</p:attrName>
                                        </p:attrNameLst>
                                      </p:cBhvr>
                                      <p:tavLst>
                                        <p:tav tm="0">
                                          <p:val>
                                            <p:strVal val="#ppt_x"/>
                                          </p:val>
                                        </p:tav>
                                        <p:tav tm="100000">
                                          <p:val>
                                            <p:strVal val="#ppt_x"/>
                                          </p:val>
                                        </p:tav>
                                      </p:tavLst>
                                    </p:anim>
                                    <p:anim calcmode="lin" valueType="num">
                                      <p:cBhvr>
                                        <p:cTn id="231" dur="1000" fill="hold"/>
                                        <p:tgtEl>
                                          <p:spTgt spid="229"/>
                                        </p:tgtEl>
                                        <p:attrNameLst>
                                          <p:attrName>ppt_y</p:attrName>
                                        </p:attrNameLst>
                                      </p:cBhvr>
                                      <p:tavLst>
                                        <p:tav tm="0">
                                          <p:val>
                                            <p:strVal val="#ppt_y+.1"/>
                                          </p:val>
                                        </p:tav>
                                        <p:tav tm="100000">
                                          <p:val>
                                            <p:strVal val="#ppt_y"/>
                                          </p:val>
                                        </p:tav>
                                      </p:tavLst>
                                    </p:anim>
                                  </p:childTnLst>
                                </p:cTn>
                              </p:par>
                            </p:childTnLst>
                          </p:cTn>
                        </p:par>
                        <p:par>
                          <p:cTn id="232" fill="hold">
                            <p:stCondLst>
                              <p:cond delay="14500"/>
                            </p:stCondLst>
                            <p:childTnLst>
                              <p:par>
                                <p:cTn id="233" presetID="53" presetClass="entr" presetSubtype="16" fill="hold" grpId="0" nodeType="afterEffect">
                                  <p:stCondLst>
                                    <p:cond delay="0"/>
                                  </p:stCondLst>
                                  <p:childTnLst>
                                    <p:set>
                                      <p:cBhvr>
                                        <p:cTn id="234" dur="1" fill="hold">
                                          <p:stCondLst>
                                            <p:cond delay="0"/>
                                          </p:stCondLst>
                                        </p:cTn>
                                        <p:tgtEl>
                                          <p:spTgt spid="449"/>
                                        </p:tgtEl>
                                        <p:attrNameLst>
                                          <p:attrName>style.visibility</p:attrName>
                                        </p:attrNameLst>
                                      </p:cBhvr>
                                      <p:to>
                                        <p:strVal val="visible"/>
                                      </p:to>
                                    </p:set>
                                    <p:anim calcmode="lin" valueType="num">
                                      <p:cBhvr>
                                        <p:cTn id="235" dur="500" fill="hold"/>
                                        <p:tgtEl>
                                          <p:spTgt spid="449"/>
                                        </p:tgtEl>
                                        <p:attrNameLst>
                                          <p:attrName>ppt_w</p:attrName>
                                        </p:attrNameLst>
                                      </p:cBhvr>
                                      <p:tavLst>
                                        <p:tav tm="0">
                                          <p:val>
                                            <p:fltVal val="0"/>
                                          </p:val>
                                        </p:tav>
                                        <p:tav tm="100000">
                                          <p:val>
                                            <p:strVal val="#ppt_w"/>
                                          </p:val>
                                        </p:tav>
                                      </p:tavLst>
                                    </p:anim>
                                    <p:anim calcmode="lin" valueType="num">
                                      <p:cBhvr>
                                        <p:cTn id="236" dur="500" fill="hold"/>
                                        <p:tgtEl>
                                          <p:spTgt spid="449"/>
                                        </p:tgtEl>
                                        <p:attrNameLst>
                                          <p:attrName>ppt_h</p:attrName>
                                        </p:attrNameLst>
                                      </p:cBhvr>
                                      <p:tavLst>
                                        <p:tav tm="0">
                                          <p:val>
                                            <p:fltVal val="0"/>
                                          </p:val>
                                        </p:tav>
                                        <p:tav tm="100000">
                                          <p:val>
                                            <p:strVal val="#ppt_h"/>
                                          </p:val>
                                        </p:tav>
                                      </p:tavLst>
                                    </p:anim>
                                    <p:animEffect transition="in" filter="fade">
                                      <p:cBhvr>
                                        <p:cTn id="237" dur="500"/>
                                        <p:tgtEl>
                                          <p:spTgt spid="449"/>
                                        </p:tgtEl>
                                      </p:cBhvr>
                                    </p:animEffect>
                                  </p:childTnLst>
                                </p:cTn>
                              </p:par>
                            </p:childTnLst>
                          </p:cTn>
                        </p:par>
                        <p:par>
                          <p:cTn id="238" fill="hold">
                            <p:stCondLst>
                              <p:cond delay="15000"/>
                            </p:stCondLst>
                            <p:childTnLst>
                              <p:par>
                                <p:cTn id="239" presetID="45" presetClass="entr" presetSubtype="0" fill="hold" grpId="0" nodeType="afterEffect">
                                  <p:stCondLst>
                                    <p:cond delay="0"/>
                                  </p:stCondLst>
                                  <p:childTnLst>
                                    <p:set>
                                      <p:cBhvr>
                                        <p:cTn id="240" dur="1" fill="hold">
                                          <p:stCondLst>
                                            <p:cond delay="0"/>
                                          </p:stCondLst>
                                        </p:cTn>
                                        <p:tgtEl>
                                          <p:spTgt spid="118"/>
                                        </p:tgtEl>
                                        <p:attrNameLst>
                                          <p:attrName>style.visibility</p:attrName>
                                        </p:attrNameLst>
                                      </p:cBhvr>
                                      <p:to>
                                        <p:strVal val="visible"/>
                                      </p:to>
                                    </p:set>
                                    <p:animEffect transition="in" filter="fade">
                                      <p:cBhvr>
                                        <p:cTn id="241" dur="2000"/>
                                        <p:tgtEl>
                                          <p:spTgt spid="118"/>
                                        </p:tgtEl>
                                      </p:cBhvr>
                                    </p:animEffect>
                                    <p:anim calcmode="lin" valueType="num">
                                      <p:cBhvr>
                                        <p:cTn id="242" dur="2000" fill="hold"/>
                                        <p:tgtEl>
                                          <p:spTgt spid="118"/>
                                        </p:tgtEl>
                                        <p:attrNameLst>
                                          <p:attrName>ppt_w</p:attrName>
                                        </p:attrNameLst>
                                      </p:cBhvr>
                                      <p:tavLst>
                                        <p:tav tm="0" fmla="#ppt_w*sin(2.5*pi*$)">
                                          <p:val>
                                            <p:fltVal val="0"/>
                                          </p:val>
                                        </p:tav>
                                        <p:tav tm="100000">
                                          <p:val>
                                            <p:fltVal val="1"/>
                                          </p:val>
                                        </p:tav>
                                      </p:tavLst>
                                    </p:anim>
                                    <p:anim calcmode="lin" valueType="num">
                                      <p:cBhvr>
                                        <p:cTn id="243" dur="2000" fill="hold"/>
                                        <p:tgtEl>
                                          <p:spTgt spid="118"/>
                                        </p:tgtEl>
                                        <p:attrNameLst>
                                          <p:attrName>ppt_h</p:attrName>
                                        </p:attrNameLst>
                                      </p:cBhvr>
                                      <p:tavLst>
                                        <p:tav tm="0">
                                          <p:val>
                                            <p:strVal val="#ppt_h"/>
                                          </p:val>
                                        </p:tav>
                                        <p:tav tm="100000">
                                          <p:val>
                                            <p:strVal val="#ppt_h"/>
                                          </p:val>
                                        </p:tav>
                                      </p:tavLst>
                                    </p:anim>
                                  </p:childTnLst>
                                </p:cTn>
                              </p:par>
                              <p:par>
                                <p:cTn id="244" presetID="53" presetClass="entr" presetSubtype="16" fill="hold" grpId="0" nodeType="withEffect">
                                  <p:stCondLst>
                                    <p:cond delay="0"/>
                                  </p:stCondLst>
                                  <p:childTnLst>
                                    <p:set>
                                      <p:cBhvr>
                                        <p:cTn id="245" dur="1" fill="hold">
                                          <p:stCondLst>
                                            <p:cond delay="0"/>
                                          </p:stCondLst>
                                        </p:cTn>
                                        <p:tgtEl>
                                          <p:spTgt spid="240"/>
                                        </p:tgtEl>
                                        <p:attrNameLst>
                                          <p:attrName>style.visibility</p:attrName>
                                        </p:attrNameLst>
                                      </p:cBhvr>
                                      <p:to>
                                        <p:strVal val="visible"/>
                                      </p:to>
                                    </p:set>
                                    <p:anim calcmode="lin" valueType="num">
                                      <p:cBhvr>
                                        <p:cTn id="246" dur="500" fill="hold"/>
                                        <p:tgtEl>
                                          <p:spTgt spid="240"/>
                                        </p:tgtEl>
                                        <p:attrNameLst>
                                          <p:attrName>ppt_w</p:attrName>
                                        </p:attrNameLst>
                                      </p:cBhvr>
                                      <p:tavLst>
                                        <p:tav tm="0">
                                          <p:val>
                                            <p:fltVal val="0"/>
                                          </p:val>
                                        </p:tav>
                                        <p:tav tm="100000">
                                          <p:val>
                                            <p:strVal val="#ppt_w"/>
                                          </p:val>
                                        </p:tav>
                                      </p:tavLst>
                                    </p:anim>
                                    <p:anim calcmode="lin" valueType="num">
                                      <p:cBhvr>
                                        <p:cTn id="247" dur="500" fill="hold"/>
                                        <p:tgtEl>
                                          <p:spTgt spid="240"/>
                                        </p:tgtEl>
                                        <p:attrNameLst>
                                          <p:attrName>ppt_h</p:attrName>
                                        </p:attrNameLst>
                                      </p:cBhvr>
                                      <p:tavLst>
                                        <p:tav tm="0">
                                          <p:val>
                                            <p:fltVal val="0"/>
                                          </p:val>
                                        </p:tav>
                                        <p:tav tm="100000">
                                          <p:val>
                                            <p:strVal val="#ppt_h"/>
                                          </p:val>
                                        </p:tav>
                                      </p:tavLst>
                                    </p:anim>
                                    <p:animEffect transition="in" filter="fade">
                                      <p:cBhvr>
                                        <p:cTn id="248" dur="500"/>
                                        <p:tgtEl>
                                          <p:spTgt spid="240"/>
                                        </p:tgtEl>
                                      </p:cBhvr>
                                    </p:animEffect>
                                  </p:childTnLst>
                                </p:cTn>
                              </p:par>
                              <p:par>
                                <p:cTn id="249" presetID="42" presetClass="entr" presetSubtype="0" fill="hold" grpId="0" nodeType="withEffect">
                                  <p:stCondLst>
                                    <p:cond delay="500"/>
                                  </p:stCondLst>
                                  <p:childTnLst>
                                    <p:set>
                                      <p:cBhvr>
                                        <p:cTn id="250" dur="1" fill="hold">
                                          <p:stCondLst>
                                            <p:cond delay="0"/>
                                          </p:stCondLst>
                                        </p:cTn>
                                        <p:tgtEl>
                                          <p:spTgt spid="237"/>
                                        </p:tgtEl>
                                        <p:attrNameLst>
                                          <p:attrName>style.visibility</p:attrName>
                                        </p:attrNameLst>
                                      </p:cBhvr>
                                      <p:to>
                                        <p:strVal val="visible"/>
                                      </p:to>
                                    </p:set>
                                    <p:animEffect transition="in" filter="fade">
                                      <p:cBhvr>
                                        <p:cTn id="251" dur="1000"/>
                                        <p:tgtEl>
                                          <p:spTgt spid="237"/>
                                        </p:tgtEl>
                                      </p:cBhvr>
                                    </p:animEffect>
                                    <p:anim calcmode="lin" valueType="num">
                                      <p:cBhvr>
                                        <p:cTn id="252" dur="1000" fill="hold"/>
                                        <p:tgtEl>
                                          <p:spTgt spid="237"/>
                                        </p:tgtEl>
                                        <p:attrNameLst>
                                          <p:attrName>ppt_x</p:attrName>
                                        </p:attrNameLst>
                                      </p:cBhvr>
                                      <p:tavLst>
                                        <p:tav tm="0">
                                          <p:val>
                                            <p:strVal val="#ppt_x"/>
                                          </p:val>
                                        </p:tav>
                                        <p:tav tm="100000">
                                          <p:val>
                                            <p:strVal val="#ppt_x"/>
                                          </p:val>
                                        </p:tav>
                                      </p:tavLst>
                                    </p:anim>
                                    <p:anim calcmode="lin" valueType="num">
                                      <p:cBhvr>
                                        <p:cTn id="253" dur="1000" fill="hold"/>
                                        <p:tgtEl>
                                          <p:spTgt spid="237"/>
                                        </p:tgtEl>
                                        <p:attrNameLst>
                                          <p:attrName>ppt_y</p:attrName>
                                        </p:attrNameLst>
                                      </p:cBhvr>
                                      <p:tavLst>
                                        <p:tav tm="0">
                                          <p:val>
                                            <p:strVal val="#ppt_y+.1"/>
                                          </p:val>
                                        </p:tav>
                                        <p:tav tm="100000">
                                          <p:val>
                                            <p:strVal val="#ppt_y"/>
                                          </p:val>
                                        </p:tav>
                                      </p:tavLst>
                                    </p:anim>
                                  </p:childTnLst>
                                </p:cTn>
                              </p:par>
                            </p:childTnLst>
                          </p:cTn>
                        </p:par>
                        <p:par>
                          <p:cTn id="254" fill="hold">
                            <p:stCondLst>
                              <p:cond delay="17000"/>
                            </p:stCondLst>
                            <p:childTnLst>
                              <p:par>
                                <p:cTn id="255" presetID="53" presetClass="entr" presetSubtype="16" fill="hold" grpId="0" nodeType="afterEffect">
                                  <p:stCondLst>
                                    <p:cond delay="0"/>
                                  </p:stCondLst>
                                  <p:childTnLst>
                                    <p:set>
                                      <p:cBhvr>
                                        <p:cTn id="256" dur="1" fill="hold">
                                          <p:stCondLst>
                                            <p:cond delay="0"/>
                                          </p:stCondLst>
                                        </p:cTn>
                                        <p:tgtEl>
                                          <p:spTgt spid="450"/>
                                        </p:tgtEl>
                                        <p:attrNameLst>
                                          <p:attrName>style.visibility</p:attrName>
                                        </p:attrNameLst>
                                      </p:cBhvr>
                                      <p:to>
                                        <p:strVal val="visible"/>
                                      </p:to>
                                    </p:set>
                                    <p:anim calcmode="lin" valueType="num">
                                      <p:cBhvr>
                                        <p:cTn id="257" dur="500" fill="hold"/>
                                        <p:tgtEl>
                                          <p:spTgt spid="450"/>
                                        </p:tgtEl>
                                        <p:attrNameLst>
                                          <p:attrName>ppt_w</p:attrName>
                                        </p:attrNameLst>
                                      </p:cBhvr>
                                      <p:tavLst>
                                        <p:tav tm="0">
                                          <p:val>
                                            <p:fltVal val="0"/>
                                          </p:val>
                                        </p:tav>
                                        <p:tav tm="100000">
                                          <p:val>
                                            <p:strVal val="#ppt_w"/>
                                          </p:val>
                                        </p:tav>
                                      </p:tavLst>
                                    </p:anim>
                                    <p:anim calcmode="lin" valueType="num">
                                      <p:cBhvr>
                                        <p:cTn id="258" dur="500" fill="hold"/>
                                        <p:tgtEl>
                                          <p:spTgt spid="450"/>
                                        </p:tgtEl>
                                        <p:attrNameLst>
                                          <p:attrName>ppt_h</p:attrName>
                                        </p:attrNameLst>
                                      </p:cBhvr>
                                      <p:tavLst>
                                        <p:tav tm="0">
                                          <p:val>
                                            <p:fltVal val="0"/>
                                          </p:val>
                                        </p:tav>
                                        <p:tav tm="100000">
                                          <p:val>
                                            <p:strVal val="#ppt_h"/>
                                          </p:val>
                                        </p:tav>
                                      </p:tavLst>
                                    </p:anim>
                                    <p:animEffect transition="in" filter="fade">
                                      <p:cBhvr>
                                        <p:cTn id="259" dur="500"/>
                                        <p:tgtEl>
                                          <p:spTgt spid="450"/>
                                        </p:tgtEl>
                                      </p:cBhvr>
                                    </p:animEffect>
                                  </p:childTnLst>
                                </p:cTn>
                              </p:par>
                            </p:childTnLst>
                          </p:cTn>
                        </p:par>
                        <p:par>
                          <p:cTn id="260" fill="hold">
                            <p:stCondLst>
                              <p:cond delay="17500"/>
                            </p:stCondLst>
                            <p:childTnLst>
                              <p:par>
                                <p:cTn id="261" presetID="45" presetClass="entr" presetSubtype="0" fill="hold" grpId="0" nodeType="afterEffect">
                                  <p:stCondLst>
                                    <p:cond delay="0"/>
                                  </p:stCondLst>
                                  <p:childTnLst>
                                    <p:set>
                                      <p:cBhvr>
                                        <p:cTn id="262" dur="1" fill="hold">
                                          <p:stCondLst>
                                            <p:cond delay="0"/>
                                          </p:stCondLst>
                                        </p:cTn>
                                        <p:tgtEl>
                                          <p:spTgt spid="119"/>
                                        </p:tgtEl>
                                        <p:attrNameLst>
                                          <p:attrName>style.visibility</p:attrName>
                                        </p:attrNameLst>
                                      </p:cBhvr>
                                      <p:to>
                                        <p:strVal val="visible"/>
                                      </p:to>
                                    </p:set>
                                    <p:animEffect transition="in" filter="fade">
                                      <p:cBhvr>
                                        <p:cTn id="263" dur="2000"/>
                                        <p:tgtEl>
                                          <p:spTgt spid="119"/>
                                        </p:tgtEl>
                                      </p:cBhvr>
                                    </p:animEffect>
                                    <p:anim calcmode="lin" valueType="num">
                                      <p:cBhvr>
                                        <p:cTn id="264" dur="2000" fill="hold"/>
                                        <p:tgtEl>
                                          <p:spTgt spid="119"/>
                                        </p:tgtEl>
                                        <p:attrNameLst>
                                          <p:attrName>ppt_w</p:attrName>
                                        </p:attrNameLst>
                                      </p:cBhvr>
                                      <p:tavLst>
                                        <p:tav tm="0" fmla="#ppt_w*sin(2.5*pi*$)">
                                          <p:val>
                                            <p:fltVal val="0"/>
                                          </p:val>
                                        </p:tav>
                                        <p:tav tm="100000">
                                          <p:val>
                                            <p:fltVal val="1"/>
                                          </p:val>
                                        </p:tav>
                                      </p:tavLst>
                                    </p:anim>
                                    <p:anim calcmode="lin" valueType="num">
                                      <p:cBhvr>
                                        <p:cTn id="265" dur="2000" fill="hold"/>
                                        <p:tgtEl>
                                          <p:spTgt spid="119"/>
                                        </p:tgtEl>
                                        <p:attrNameLst>
                                          <p:attrName>ppt_h</p:attrName>
                                        </p:attrNameLst>
                                      </p:cBhvr>
                                      <p:tavLst>
                                        <p:tav tm="0">
                                          <p:val>
                                            <p:strVal val="#ppt_h"/>
                                          </p:val>
                                        </p:tav>
                                        <p:tav tm="100000">
                                          <p:val>
                                            <p:strVal val="#ppt_h"/>
                                          </p:val>
                                        </p:tav>
                                      </p:tavLst>
                                    </p:anim>
                                  </p:childTnLst>
                                </p:cTn>
                              </p:par>
                              <p:par>
                                <p:cTn id="266" presetID="53" presetClass="entr" presetSubtype="16" fill="hold" grpId="0" nodeType="withEffect">
                                  <p:stCondLst>
                                    <p:cond delay="0"/>
                                  </p:stCondLst>
                                  <p:childTnLst>
                                    <p:set>
                                      <p:cBhvr>
                                        <p:cTn id="267" dur="1" fill="hold">
                                          <p:stCondLst>
                                            <p:cond delay="0"/>
                                          </p:stCondLst>
                                        </p:cTn>
                                        <p:tgtEl>
                                          <p:spTgt spid="245"/>
                                        </p:tgtEl>
                                        <p:attrNameLst>
                                          <p:attrName>style.visibility</p:attrName>
                                        </p:attrNameLst>
                                      </p:cBhvr>
                                      <p:to>
                                        <p:strVal val="visible"/>
                                      </p:to>
                                    </p:set>
                                    <p:anim calcmode="lin" valueType="num">
                                      <p:cBhvr>
                                        <p:cTn id="268" dur="500" fill="hold"/>
                                        <p:tgtEl>
                                          <p:spTgt spid="245"/>
                                        </p:tgtEl>
                                        <p:attrNameLst>
                                          <p:attrName>ppt_w</p:attrName>
                                        </p:attrNameLst>
                                      </p:cBhvr>
                                      <p:tavLst>
                                        <p:tav tm="0">
                                          <p:val>
                                            <p:fltVal val="0"/>
                                          </p:val>
                                        </p:tav>
                                        <p:tav tm="100000">
                                          <p:val>
                                            <p:strVal val="#ppt_w"/>
                                          </p:val>
                                        </p:tav>
                                      </p:tavLst>
                                    </p:anim>
                                    <p:anim calcmode="lin" valueType="num">
                                      <p:cBhvr>
                                        <p:cTn id="269" dur="500" fill="hold"/>
                                        <p:tgtEl>
                                          <p:spTgt spid="245"/>
                                        </p:tgtEl>
                                        <p:attrNameLst>
                                          <p:attrName>ppt_h</p:attrName>
                                        </p:attrNameLst>
                                      </p:cBhvr>
                                      <p:tavLst>
                                        <p:tav tm="0">
                                          <p:val>
                                            <p:fltVal val="0"/>
                                          </p:val>
                                        </p:tav>
                                        <p:tav tm="100000">
                                          <p:val>
                                            <p:strVal val="#ppt_h"/>
                                          </p:val>
                                        </p:tav>
                                      </p:tavLst>
                                    </p:anim>
                                    <p:animEffect transition="in" filter="fade">
                                      <p:cBhvr>
                                        <p:cTn id="270" dur="500"/>
                                        <p:tgtEl>
                                          <p:spTgt spid="245"/>
                                        </p:tgtEl>
                                      </p:cBhvr>
                                    </p:animEffect>
                                  </p:childTnLst>
                                </p:cTn>
                              </p:par>
                              <p:par>
                                <p:cTn id="271" presetID="42" presetClass="entr" presetSubtype="0" fill="hold" grpId="0" nodeType="withEffect">
                                  <p:stCondLst>
                                    <p:cond delay="500"/>
                                  </p:stCondLst>
                                  <p:childTnLst>
                                    <p:set>
                                      <p:cBhvr>
                                        <p:cTn id="272" dur="1" fill="hold">
                                          <p:stCondLst>
                                            <p:cond delay="0"/>
                                          </p:stCondLst>
                                        </p:cTn>
                                        <p:tgtEl>
                                          <p:spTgt spid="242"/>
                                        </p:tgtEl>
                                        <p:attrNameLst>
                                          <p:attrName>style.visibility</p:attrName>
                                        </p:attrNameLst>
                                      </p:cBhvr>
                                      <p:to>
                                        <p:strVal val="visible"/>
                                      </p:to>
                                    </p:set>
                                    <p:animEffect transition="in" filter="fade">
                                      <p:cBhvr>
                                        <p:cTn id="273" dur="1000"/>
                                        <p:tgtEl>
                                          <p:spTgt spid="242"/>
                                        </p:tgtEl>
                                      </p:cBhvr>
                                    </p:animEffect>
                                    <p:anim calcmode="lin" valueType="num">
                                      <p:cBhvr>
                                        <p:cTn id="274" dur="1000" fill="hold"/>
                                        <p:tgtEl>
                                          <p:spTgt spid="242"/>
                                        </p:tgtEl>
                                        <p:attrNameLst>
                                          <p:attrName>ppt_x</p:attrName>
                                        </p:attrNameLst>
                                      </p:cBhvr>
                                      <p:tavLst>
                                        <p:tav tm="0">
                                          <p:val>
                                            <p:strVal val="#ppt_x"/>
                                          </p:val>
                                        </p:tav>
                                        <p:tav tm="100000">
                                          <p:val>
                                            <p:strVal val="#ppt_x"/>
                                          </p:val>
                                        </p:tav>
                                      </p:tavLst>
                                    </p:anim>
                                    <p:anim calcmode="lin" valueType="num">
                                      <p:cBhvr>
                                        <p:cTn id="275"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225" grpId="0"/>
      <p:bldP spid="39" grpId="0" animBg="1"/>
      <p:bldP spid="45" grpId="0" animBg="1"/>
      <p:bldP spid="47" grpId="0" animBg="1"/>
      <p:bldP spid="50" grpId="0" animBg="1"/>
      <p:bldP spid="66" grpId="0" animBg="1"/>
      <p:bldP spid="74" grpId="0" animBg="1"/>
      <p:bldP spid="103" grpId="0" animBg="1"/>
      <p:bldP spid="117" grpId="0" animBg="1"/>
      <p:bldP spid="118"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1280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2018-02-04T21:00:03Z</dcterms:modified>
</cp:coreProperties>
</file>