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106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38C90680-A815-4676-A3F8-75EB815DE791}"/>
              </a:ext>
            </a:extLst>
          </p:cNvPr>
          <p:cNvSpPr/>
          <p:nvPr/>
        </p:nvSpPr>
        <p:spPr>
          <a:xfrm>
            <a:off x="1244754"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4994 h 4846320"/>
              <a:gd name="connsiteX3" fmla="*/ 2311868 w 2377440"/>
              <a:gd name="connsiteY3" fmla="*/ 781604 h 4846320"/>
              <a:gd name="connsiteX4" fmla="*/ 1800788 w 2377440"/>
              <a:gd name="connsiteY4" fmla="*/ 1408680 h 4846320"/>
              <a:gd name="connsiteX5" fmla="*/ 2311868 w 2377440"/>
              <a:gd name="connsiteY5" fmla="*/ 2035756 h 4846320"/>
              <a:gd name="connsiteX6" fmla="*/ 2377440 w 2377440"/>
              <a:gd name="connsiteY6" fmla="*/ 2042366 h 4846320"/>
              <a:gd name="connsiteX7" fmla="*/ 2377440 w 2377440"/>
              <a:gd name="connsiteY7" fmla="*/ 4846320 h 4846320"/>
              <a:gd name="connsiteX8" fmla="*/ 0 w 2377440"/>
              <a:gd name="connsiteY8" fmla="*/ 484632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774994"/>
                </a:lnTo>
                <a:lnTo>
                  <a:pt x="2311868" y="781604"/>
                </a:lnTo>
                <a:cubicBezTo>
                  <a:pt x="2020196" y="841290"/>
                  <a:pt x="1800788" y="1099362"/>
                  <a:pt x="1800788" y="1408680"/>
                </a:cubicBezTo>
                <a:cubicBezTo>
                  <a:pt x="1800788" y="1717998"/>
                  <a:pt x="2020196" y="1976071"/>
                  <a:pt x="2311868" y="2035756"/>
                </a:cubicBezTo>
                <a:lnTo>
                  <a:pt x="2377440" y="2042366"/>
                </a:lnTo>
                <a:lnTo>
                  <a:pt x="2377440" y="4846320"/>
                </a:lnTo>
                <a:lnTo>
                  <a:pt x="0" y="4846320"/>
                </a:lnTo>
                <a:close/>
              </a:path>
            </a:pathLst>
          </a:cu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F81C0AB-8845-4430-B7EA-63CD8FD94ED1}"/>
              </a:ext>
            </a:extLst>
          </p:cNvPr>
          <p:cNvSpPr/>
          <p:nvPr/>
        </p:nvSpPr>
        <p:spPr>
          <a:xfrm>
            <a:off x="3749038" y="1508760"/>
            <a:ext cx="2377440" cy="4846320"/>
          </a:xfrm>
          <a:custGeom>
            <a:avLst/>
            <a:gdLst>
              <a:gd name="connsiteX0" fmla="*/ 0 w 2377440"/>
              <a:gd name="connsiteY0" fmla="*/ 0 h 4846320"/>
              <a:gd name="connsiteX1" fmla="*/ 2377440 w 2377440"/>
              <a:gd name="connsiteY1" fmla="*/ 0 h 4846320"/>
              <a:gd name="connsiteX2" fmla="*/ 2377440 w 2377440"/>
              <a:gd name="connsiteY2" fmla="*/ 774801 h 4846320"/>
              <a:gd name="connsiteX3" fmla="*/ 2311868 w 2377440"/>
              <a:gd name="connsiteY3" fmla="*/ 781411 h 4846320"/>
              <a:gd name="connsiteX4" fmla="*/ 1800788 w 2377440"/>
              <a:gd name="connsiteY4" fmla="*/ 1408487 h 4846320"/>
              <a:gd name="connsiteX5" fmla="*/ 2311868 w 2377440"/>
              <a:gd name="connsiteY5" fmla="*/ 2035563 h 4846320"/>
              <a:gd name="connsiteX6" fmla="*/ 2377440 w 2377440"/>
              <a:gd name="connsiteY6" fmla="*/ 2042173 h 4846320"/>
              <a:gd name="connsiteX7" fmla="*/ 2377440 w 2377440"/>
              <a:gd name="connsiteY7" fmla="*/ 4846320 h 4846320"/>
              <a:gd name="connsiteX8" fmla="*/ 0 w 2377440"/>
              <a:gd name="connsiteY8" fmla="*/ 4846320 h 4846320"/>
              <a:gd name="connsiteX9" fmla="*/ 0 w 2377440"/>
              <a:gd name="connsiteY9" fmla="*/ 2042174 h 4846320"/>
              <a:gd name="connsiteX10" fmla="*/ 65580 w 2377440"/>
              <a:gd name="connsiteY10" fmla="*/ 2035563 h 4846320"/>
              <a:gd name="connsiteX11" fmla="*/ 576660 w 2377440"/>
              <a:gd name="connsiteY11" fmla="*/ 1408487 h 4846320"/>
              <a:gd name="connsiteX12" fmla="*/ 65580 w 2377440"/>
              <a:gd name="connsiteY12" fmla="*/ 781411 h 4846320"/>
              <a:gd name="connsiteX13" fmla="*/ 0 w 2377440"/>
              <a:gd name="connsiteY13" fmla="*/ 77480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4801"/>
                </a:lnTo>
                <a:lnTo>
                  <a:pt x="2311868" y="781411"/>
                </a:lnTo>
                <a:cubicBezTo>
                  <a:pt x="2020196" y="841097"/>
                  <a:pt x="1800788" y="1099169"/>
                  <a:pt x="1800788" y="1408487"/>
                </a:cubicBezTo>
                <a:cubicBezTo>
                  <a:pt x="1800788" y="1717805"/>
                  <a:pt x="2020196" y="1975878"/>
                  <a:pt x="2311868" y="2035563"/>
                </a:cubicBezTo>
                <a:lnTo>
                  <a:pt x="2377440" y="2042173"/>
                </a:lnTo>
                <a:lnTo>
                  <a:pt x="2377440" y="4846320"/>
                </a:lnTo>
                <a:lnTo>
                  <a:pt x="0" y="4846320"/>
                </a:lnTo>
                <a:lnTo>
                  <a:pt x="0" y="2042174"/>
                </a:lnTo>
                <a:lnTo>
                  <a:pt x="65580" y="2035563"/>
                </a:lnTo>
                <a:cubicBezTo>
                  <a:pt x="357253" y="1975878"/>
                  <a:pt x="576660" y="1717805"/>
                  <a:pt x="576660" y="1408487"/>
                </a:cubicBezTo>
                <a:cubicBezTo>
                  <a:pt x="576660" y="1099169"/>
                  <a:pt x="357253" y="841097"/>
                  <a:pt x="65580" y="781411"/>
                </a:cubicBezTo>
                <a:lnTo>
                  <a:pt x="0" y="774800"/>
                </a:lnTo>
                <a:close/>
              </a:path>
            </a:pathLst>
          </a:cu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43C2470-88B3-42DE-B7F6-35E713DDB0CB}"/>
              </a:ext>
            </a:extLst>
          </p:cNvPr>
          <p:cNvSpPr/>
          <p:nvPr/>
        </p:nvSpPr>
        <p:spPr>
          <a:xfrm>
            <a:off x="6253322"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7073 h 4846320"/>
              <a:gd name="connsiteX3" fmla="*/ 2332494 w 2377440"/>
              <a:gd name="connsiteY3" fmla="*/ 781604 h 4846320"/>
              <a:gd name="connsiteX4" fmla="*/ 1821414 w 2377440"/>
              <a:gd name="connsiteY4" fmla="*/ 1408680 h 4846320"/>
              <a:gd name="connsiteX5" fmla="*/ 2332494 w 2377440"/>
              <a:gd name="connsiteY5" fmla="*/ 2035756 h 4846320"/>
              <a:gd name="connsiteX6" fmla="*/ 2377440 w 2377440"/>
              <a:gd name="connsiteY6" fmla="*/ 2040287 h 4846320"/>
              <a:gd name="connsiteX7" fmla="*/ 2377440 w 2377440"/>
              <a:gd name="connsiteY7" fmla="*/ 4846320 h 4846320"/>
              <a:gd name="connsiteX8" fmla="*/ 0 w 2377440"/>
              <a:gd name="connsiteY8" fmla="*/ 4846320 h 4846320"/>
              <a:gd name="connsiteX9" fmla="*/ 0 w 2377440"/>
              <a:gd name="connsiteY9" fmla="*/ 2042367 h 4846320"/>
              <a:gd name="connsiteX10" fmla="*/ 65580 w 2377440"/>
              <a:gd name="connsiteY10" fmla="*/ 2035756 h 4846320"/>
              <a:gd name="connsiteX11" fmla="*/ 576660 w 2377440"/>
              <a:gd name="connsiteY11" fmla="*/ 1408680 h 4846320"/>
              <a:gd name="connsiteX12" fmla="*/ 65580 w 2377440"/>
              <a:gd name="connsiteY12" fmla="*/ 781604 h 4846320"/>
              <a:gd name="connsiteX13" fmla="*/ 0 w 2377440"/>
              <a:gd name="connsiteY13" fmla="*/ 774993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7073"/>
                </a:lnTo>
                <a:lnTo>
                  <a:pt x="2332494" y="781604"/>
                </a:lnTo>
                <a:cubicBezTo>
                  <a:pt x="2040822" y="841289"/>
                  <a:pt x="1821414" y="1099362"/>
                  <a:pt x="1821414" y="1408680"/>
                </a:cubicBezTo>
                <a:cubicBezTo>
                  <a:pt x="1821414" y="1717998"/>
                  <a:pt x="2040822" y="1976071"/>
                  <a:pt x="2332494" y="2035756"/>
                </a:cubicBezTo>
                <a:lnTo>
                  <a:pt x="2377440" y="2040287"/>
                </a:lnTo>
                <a:lnTo>
                  <a:pt x="2377440" y="4846320"/>
                </a:lnTo>
                <a:lnTo>
                  <a:pt x="0" y="4846320"/>
                </a:lnTo>
                <a:lnTo>
                  <a:pt x="0" y="2042367"/>
                </a:lnTo>
                <a:lnTo>
                  <a:pt x="65580" y="2035756"/>
                </a:lnTo>
                <a:cubicBezTo>
                  <a:pt x="357253" y="1976071"/>
                  <a:pt x="576660" y="1717998"/>
                  <a:pt x="576660" y="1408680"/>
                </a:cubicBezTo>
                <a:cubicBezTo>
                  <a:pt x="576660" y="1099362"/>
                  <a:pt x="357253" y="841290"/>
                  <a:pt x="65580" y="781604"/>
                </a:cubicBezTo>
                <a:lnTo>
                  <a:pt x="0" y="774993"/>
                </a:lnTo>
                <a:close/>
              </a:path>
            </a:pathLst>
          </a:cu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CFDFD9-B273-4840-940E-BC683F5B59B5}"/>
              </a:ext>
            </a:extLst>
          </p:cNvPr>
          <p:cNvSpPr/>
          <p:nvPr/>
        </p:nvSpPr>
        <p:spPr>
          <a:xfrm>
            <a:off x="8757606"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4846320 h 4846320"/>
              <a:gd name="connsiteX3" fmla="*/ 0 w 2377440"/>
              <a:gd name="connsiteY3" fmla="*/ 4846320 h 4846320"/>
              <a:gd name="connsiteX4" fmla="*/ 0 w 2377440"/>
              <a:gd name="connsiteY4" fmla="*/ 2044446 h 4846320"/>
              <a:gd name="connsiteX5" fmla="*/ 86206 w 2377440"/>
              <a:gd name="connsiteY5" fmla="*/ 2035756 h 4846320"/>
              <a:gd name="connsiteX6" fmla="*/ 597286 w 2377440"/>
              <a:gd name="connsiteY6" fmla="*/ 1408680 h 4846320"/>
              <a:gd name="connsiteX7" fmla="*/ 86206 w 2377440"/>
              <a:gd name="connsiteY7" fmla="*/ 781604 h 4846320"/>
              <a:gd name="connsiteX8" fmla="*/ 0 w 2377440"/>
              <a:gd name="connsiteY8" fmla="*/ 772914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4846320"/>
                </a:lnTo>
                <a:lnTo>
                  <a:pt x="0" y="4846320"/>
                </a:lnTo>
                <a:lnTo>
                  <a:pt x="0" y="2044446"/>
                </a:lnTo>
                <a:lnTo>
                  <a:pt x="86206" y="2035756"/>
                </a:lnTo>
                <a:cubicBezTo>
                  <a:pt x="377879" y="1976071"/>
                  <a:pt x="597286" y="1717998"/>
                  <a:pt x="597286" y="1408680"/>
                </a:cubicBezTo>
                <a:cubicBezTo>
                  <a:pt x="597286" y="1099362"/>
                  <a:pt x="377879" y="841290"/>
                  <a:pt x="86206" y="781604"/>
                </a:cubicBezTo>
                <a:lnTo>
                  <a:pt x="0" y="772914"/>
                </a:lnTo>
                <a:close/>
              </a:path>
            </a:pathLst>
          </a:custGeom>
          <a:solidFill>
            <a:srgbClr val="FFA80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2793C6C7-77DF-4CA1-A037-C63DC92F406B}"/>
              </a:ext>
            </a:extLst>
          </p:cNvPr>
          <p:cNvGrpSpPr/>
          <p:nvPr/>
        </p:nvGrpSpPr>
        <p:grpSpPr>
          <a:xfrm>
            <a:off x="3134521" y="2377440"/>
            <a:ext cx="1097276" cy="1097280"/>
            <a:chOff x="3914358" y="2176272"/>
            <a:chExt cx="1097276" cy="1097280"/>
          </a:xfrm>
        </p:grpSpPr>
        <p:grpSp>
          <p:nvGrpSpPr>
            <p:cNvPr id="45" name="Group 44">
              <a:extLst>
                <a:ext uri="{FF2B5EF4-FFF2-40B4-BE49-F238E27FC236}">
                  <a16:creationId xmlns:a16="http://schemas.microsoft.com/office/drawing/2014/main" id="{E395C225-F7C9-4B88-AEE1-48D483FB53F1}"/>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7" name="Oval 46">
                <a:extLst>
                  <a:ext uri="{FF2B5EF4-FFF2-40B4-BE49-F238E27FC236}">
                    <a16:creationId xmlns:a16="http://schemas.microsoft.com/office/drawing/2014/main" id="{42661B08-BFED-4F7F-844E-166AEA8596B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1E12B998-7CCE-4408-A938-F4A1F3BDCE1D}"/>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CC118035-E2BB-49FC-B5C5-65159BA7AE50}"/>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9" name="Group 48">
            <a:extLst>
              <a:ext uri="{FF2B5EF4-FFF2-40B4-BE49-F238E27FC236}">
                <a16:creationId xmlns:a16="http://schemas.microsoft.com/office/drawing/2014/main" id="{980AAE26-8A44-46F7-94FA-DE62BC2232B4}"/>
              </a:ext>
            </a:extLst>
          </p:cNvPr>
          <p:cNvGrpSpPr/>
          <p:nvPr/>
        </p:nvGrpSpPr>
        <p:grpSpPr>
          <a:xfrm>
            <a:off x="5640683" y="2377440"/>
            <a:ext cx="1097276" cy="1097280"/>
            <a:chOff x="3914358" y="2176272"/>
            <a:chExt cx="1097276" cy="1097280"/>
          </a:xfrm>
        </p:grpSpPr>
        <p:grpSp>
          <p:nvGrpSpPr>
            <p:cNvPr id="50" name="Group 49">
              <a:extLst>
                <a:ext uri="{FF2B5EF4-FFF2-40B4-BE49-F238E27FC236}">
                  <a16:creationId xmlns:a16="http://schemas.microsoft.com/office/drawing/2014/main" id="{ECB3116D-73A4-4B2A-8FFB-BEF28128345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BFDB596B-A3D3-4FDF-B66E-1CD15B89D17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AB1F63E0-86A0-499D-802D-2743DFCF24D8}"/>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BBE13890-ACB5-4F07-AAAC-78FD08E3BA1A}"/>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4" name="Group 53">
            <a:extLst>
              <a:ext uri="{FF2B5EF4-FFF2-40B4-BE49-F238E27FC236}">
                <a16:creationId xmlns:a16="http://schemas.microsoft.com/office/drawing/2014/main" id="{F2F39FB8-4A62-4275-80D5-6A7417FED90E}"/>
              </a:ext>
            </a:extLst>
          </p:cNvPr>
          <p:cNvGrpSpPr/>
          <p:nvPr/>
        </p:nvGrpSpPr>
        <p:grpSpPr>
          <a:xfrm>
            <a:off x="8174736" y="2362617"/>
            <a:ext cx="1097276" cy="1097280"/>
            <a:chOff x="3914358" y="2176272"/>
            <a:chExt cx="1097276" cy="1097280"/>
          </a:xfrm>
        </p:grpSpPr>
        <p:grpSp>
          <p:nvGrpSpPr>
            <p:cNvPr id="55" name="Group 54">
              <a:extLst>
                <a:ext uri="{FF2B5EF4-FFF2-40B4-BE49-F238E27FC236}">
                  <a16:creationId xmlns:a16="http://schemas.microsoft.com/office/drawing/2014/main" id="{C42B64E0-2AF3-4AEB-86F2-91F94223A3B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7" name="Oval 56">
                <a:extLst>
                  <a:ext uri="{FF2B5EF4-FFF2-40B4-BE49-F238E27FC236}">
                    <a16:creationId xmlns:a16="http://schemas.microsoft.com/office/drawing/2014/main" id="{9C883896-B741-4381-BDD7-18D62DB96DD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6DF27B59-0E83-412B-8F25-136B676129C0}"/>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TextBox 55">
              <a:extLst>
                <a:ext uri="{FF2B5EF4-FFF2-40B4-BE49-F238E27FC236}">
                  <a16:creationId xmlns:a16="http://schemas.microsoft.com/office/drawing/2014/main" id="{6EBD7072-D7A4-41B3-8ED2-11504A31E973}"/>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59" name="TextBox 58">
            <a:extLst>
              <a:ext uri="{FF2B5EF4-FFF2-40B4-BE49-F238E27FC236}">
                <a16:creationId xmlns:a16="http://schemas.microsoft.com/office/drawing/2014/main" id="{12282ECD-75E5-4095-87A1-03CE5299977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60" name="TextBox 59">
            <a:extLst>
              <a:ext uri="{FF2B5EF4-FFF2-40B4-BE49-F238E27FC236}">
                <a16:creationId xmlns:a16="http://schemas.microsoft.com/office/drawing/2014/main" id="{306CAABC-4C93-4722-AF6A-9BB324684DD0}"/>
              </a:ext>
            </a:extLst>
          </p:cNvPr>
          <p:cNvSpPr txBox="1"/>
          <p:nvPr/>
        </p:nvSpPr>
        <p:spPr>
          <a:xfrm>
            <a:off x="1302683"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3F3F71EA-0A65-4231-BA7B-AAC98E843AE9}"/>
              </a:ext>
            </a:extLst>
          </p:cNvPr>
          <p:cNvSpPr txBox="1"/>
          <p:nvPr/>
        </p:nvSpPr>
        <p:spPr>
          <a:xfrm>
            <a:off x="1353029"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F7B3C962-9891-4732-A332-7CBFBB328D54}"/>
              </a:ext>
            </a:extLst>
          </p:cNvPr>
          <p:cNvSpPr txBox="1"/>
          <p:nvPr/>
        </p:nvSpPr>
        <p:spPr>
          <a:xfrm>
            <a:off x="3850561" y="1774439"/>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C5DE9B8D-0ED5-4673-BB7B-1A86EDCBB438}"/>
              </a:ext>
            </a:extLst>
          </p:cNvPr>
          <p:cNvSpPr txBox="1"/>
          <p:nvPr/>
        </p:nvSpPr>
        <p:spPr>
          <a:xfrm>
            <a:off x="6354845"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82FC578C-1CA6-4B18-BB9C-D0FBF308CD95}"/>
              </a:ext>
            </a:extLst>
          </p:cNvPr>
          <p:cNvSpPr txBox="1"/>
          <p:nvPr/>
        </p:nvSpPr>
        <p:spPr>
          <a:xfrm>
            <a:off x="8859129" y="1785821"/>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83EA730B-6972-4DF1-B5F1-A23B370C33DD}"/>
              </a:ext>
            </a:extLst>
          </p:cNvPr>
          <p:cNvSpPr txBox="1"/>
          <p:nvPr/>
        </p:nvSpPr>
        <p:spPr>
          <a:xfrm>
            <a:off x="3770988" y="3596793"/>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6B69340D-086B-4078-8E94-8FCDC88FA53B}"/>
              </a:ext>
            </a:extLst>
          </p:cNvPr>
          <p:cNvSpPr txBox="1"/>
          <p:nvPr/>
        </p:nvSpPr>
        <p:spPr>
          <a:xfrm>
            <a:off x="6278307"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EF25BD96-6C9E-41CB-B926-4D4F31FB6DE0}"/>
              </a:ext>
            </a:extLst>
          </p:cNvPr>
          <p:cNvSpPr txBox="1"/>
          <p:nvPr/>
        </p:nvSpPr>
        <p:spPr>
          <a:xfrm>
            <a:off x="8800918" y="3570395"/>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 name="Graphic 2" descr="Microscope">
            <a:extLst>
              <a:ext uri="{FF2B5EF4-FFF2-40B4-BE49-F238E27FC236}">
                <a16:creationId xmlns:a16="http://schemas.microsoft.com/office/drawing/2014/main" id="{822AE973-8093-402D-9C96-BB66CA2DE2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949" y="2491617"/>
            <a:ext cx="731520" cy="731520"/>
          </a:xfrm>
          <a:prstGeom prst="rect">
            <a:avLst/>
          </a:prstGeom>
        </p:spPr>
      </p:pic>
      <p:pic>
        <p:nvPicPr>
          <p:cNvPr id="68" name="Graphic 67" descr="Flask">
            <a:extLst>
              <a:ext uri="{FF2B5EF4-FFF2-40B4-BE49-F238E27FC236}">
                <a16:creationId xmlns:a16="http://schemas.microsoft.com/office/drawing/2014/main" id="{EDF5901E-3C4D-4395-95C2-6CA820EFD3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9706" y="2355036"/>
            <a:ext cx="822960" cy="822960"/>
          </a:xfrm>
          <a:prstGeom prst="rect">
            <a:avLst/>
          </a:prstGeom>
        </p:spPr>
      </p:pic>
      <p:pic>
        <p:nvPicPr>
          <p:cNvPr id="70" name="Graphic 69" descr="Test tubes">
            <a:extLst>
              <a:ext uri="{FF2B5EF4-FFF2-40B4-BE49-F238E27FC236}">
                <a16:creationId xmlns:a16="http://schemas.microsoft.com/office/drawing/2014/main" id="{2BD58C69-85DC-41F3-84C4-640A6CABD4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33676" y="2491297"/>
            <a:ext cx="731520" cy="731520"/>
          </a:xfrm>
          <a:prstGeom prst="rect">
            <a:avLst/>
          </a:prstGeom>
        </p:spPr>
      </p:pic>
      <p:pic>
        <p:nvPicPr>
          <p:cNvPr id="72" name="Graphic 71" descr="Atom">
            <a:extLst>
              <a:ext uri="{FF2B5EF4-FFF2-40B4-BE49-F238E27FC236}">
                <a16:creationId xmlns:a16="http://schemas.microsoft.com/office/drawing/2014/main" id="{287AA528-3F4A-48AB-9AA8-A5D0888CA6B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25395" y="2446476"/>
            <a:ext cx="731520" cy="731520"/>
          </a:xfrm>
          <a:prstGeom prst="rect">
            <a:avLst/>
          </a:prstGeom>
        </p:spPr>
      </p:pic>
      <p:pic>
        <p:nvPicPr>
          <p:cNvPr id="34" name="Picture 33">
            <a:hlinkClick r:id="rId10"/>
            <a:extLst>
              <a:ext uri="{FF2B5EF4-FFF2-40B4-BE49-F238E27FC236}">
                <a16:creationId xmlns:a16="http://schemas.microsoft.com/office/drawing/2014/main" id="{6535FD39-391D-4424-8F5D-826E87719DB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079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1000"/>
                                        <p:tgtEl>
                                          <p:spTgt spid="61"/>
                                        </p:tgtEl>
                                      </p:cBhvr>
                                    </p:animEffect>
                                    <p:anim calcmode="lin" valueType="num">
                                      <p:cBhvr>
                                        <p:cTn id="17" dur="1000" fill="hold"/>
                                        <p:tgtEl>
                                          <p:spTgt spid="61"/>
                                        </p:tgtEl>
                                        <p:attrNameLst>
                                          <p:attrName>ppt_x</p:attrName>
                                        </p:attrNameLst>
                                      </p:cBhvr>
                                      <p:tavLst>
                                        <p:tav tm="0">
                                          <p:val>
                                            <p:strVal val="#ppt_x"/>
                                          </p:val>
                                        </p:tav>
                                        <p:tav tm="100000">
                                          <p:val>
                                            <p:strVal val="#ppt_x"/>
                                          </p:val>
                                        </p:tav>
                                      </p:tavLst>
                                    </p:anim>
                                    <p:anim calcmode="lin" valueType="num">
                                      <p:cBhvr>
                                        <p:cTn id="18" dur="1000" fill="hold"/>
                                        <p:tgtEl>
                                          <p:spTgt spid="6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1000"/>
                                        <p:tgtEl>
                                          <p:spTgt spid="39"/>
                                        </p:tgtEl>
                                      </p:cBhvr>
                                    </p:animEffect>
                                    <p:anim calcmode="lin" valueType="num">
                                      <p:cBhvr>
                                        <p:cTn id="39" dur="1000" fill="hold"/>
                                        <p:tgtEl>
                                          <p:spTgt spid="39"/>
                                        </p:tgtEl>
                                        <p:attrNameLst>
                                          <p:attrName>ppt_x</p:attrName>
                                        </p:attrNameLst>
                                      </p:cBhvr>
                                      <p:tavLst>
                                        <p:tav tm="0">
                                          <p:val>
                                            <p:strVal val="#ppt_x"/>
                                          </p:val>
                                        </p:tav>
                                        <p:tav tm="100000">
                                          <p:val>
                                            <p:strVal val="#ppt_x"/>
                                          </p:val>
                                        </p:tav>
                                      </p:tavLst>
                                    </p:anim>
                                    <p:anim calcmode="lin" valueType="num">
                                      <p:cBhvr>
                                        <p:cTn id="40" dur="1000" fill="hold"/>
                                        <p:tgtEl>
                                          <p:spTgt spid="39"/>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1000"/>
                                        <p:tgtEl>
                                          <p:spTgt spid="62"/>
                                        </p:tgtEl>
                                      </p:cBhvr>
                                    </p:animEffect>
                                    <p:anim calcmode="lin" valueType="num">
                                      <p:cBhvr>
                                        <p:cTn id="44" dur="1000" fill="hold"/>
                                        <p:tgtEl>
                                          <p:spTgt spid="62"/>
                                        </p:tgtEl>
                                        <p:attrNameLst>
                                          <p:attrName>ppt_x</p:attrName>
                                        </p:attrNameLst>
                                      </p:cBhvr>
                                      <p:tavLst>
                                        <p:tav tm="0">
                                          <p:val>
                                            <p:strVal val="#ppt_x"/>
                                          </p:val>
                                        </p:tav>
                                        <p:tav tm="100000">
                                          <p:val>
                                            <p:strVal val="#ppt_x"/>
                                          </p:val>
                                        </p:tav>
                                      </p:tavLst>
                                    </p:anim>
                                    <p:anim calcmode="lin" valueType="num">
                                      <p:cBhvr>
                                        <p:cTn id="45" dur="1000" fill="hold"/>
                                        <p:tgtEl>
                                          <p:spTgt spid="62"/>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3000"/>
                            </p:stCondLst>
                            <p:childTnLst>
                              <p:par>
                                <p:cTn id="57" presetID="53" presetClass="entr" presetSubtype="16"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p:cTn id="59" dur="500" fill="hold"/>
                                        <p:tgtEl>
                                          <p:spTgt spid="49"/>
                                        </p:tgtEl>
                                        <p:attrNameLst>
                                          <p:attrName>ppt_w</p:attrName>
                                        </p:attrNameLst>
                                      </p:cBhvr>
                                      <p:tavLst>
                                        <p:tav tm="0">
                                          <p:val>
                                            <p:fltVal val="0"/>
                                          </p:val>
                                        </p:tav>
                                        <p:tav tm="100000">
                                          <p:val>
                                            <p:strVal val="#ppt_w"/>
                                          </p:val>
                                        </p:tav>
                                      </p:tavLst>
                                    </p:anim>
                                    <p:anim calcmode="lin" valueType="num">
                                      <p:cBhvr>
                                        <p:cTn id="60" dur="500" fill="hold"/>
                                        <p:tgtEl>
                                          <p:spTgt spid="49"/>
                                        </p:tgtEl>
                                        <p:attrNameLst>
                                          <p:attrName>ppt_h</p:attrName>
                                        </p:attrNameLst>
                                      </p:cBhvr>
                                      <p:tavLst>
                                        <p:tav tm="0">
                                          <p:val>
                                            <p:fltVal val="0"/>
                                          </p:val>
                                        </p:tav>
                                        <p:tav tm="100000">
                                          <p:val>
                                            <p:strVal val="#ppt_h"/>
                                          </p:val>
                                        </p:tav>
                                      </p:tavLst>
                                    </p:anim>
                                    <p:animEffect transition="in" filter="fade">
                                      <p:cBhvr>
                                        <p:cTn id="61" dur="500"/>
                                        <p:tgtEl>
                                          <p:spTgt spid="49"/>
                                        </p:tgtEl>
                                      </p:cBhvr>
                                    </p:animEffect>
                                  </p:childTnLst>
                                </p:cTn>
                              </p:par>
                            </p:childTnLst>
                          </p:cTn>
                        </p:par>
                        <p:par>
                          <p:cTn id="62" fill="hold">
                            <p:stCondLst>
                              <p:cond delay="3500"/>
                            </p:stCondLst>
                            <p:childTnLst>
                              <p:par>
                                <p:cTn id="63" presetID="42"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fade">
                                      <p:cBhvr>
                                        <p:cTn id="70" dur="1000"/>
                                        <p:tgtEl>
                                          <p:spTgt spid="63"/>
                                        </p:tgtEl>
                                      </p:cBhvr>
                                    </p:animEffect>
                                    <p:anim calcmode="lin" valueType="num">
                                      <p:cBhvr>
                                        <p:cTn id="71" dur="1000" fill="hold"/>
                                        <p:tgtEl>
                                          <p:spTgt spid="63"/>
                                        </p:tgtEl>
                                        <p:attrNameLst>
                                          <p:attrName>ppt_x</p:attrName>
                                        </p:attrNameLst>
                                      </p:cBhvr>
                                      <p:tavLst>
                                        <p:tav tm="0">
                                          <p:val>
                                            <p:strVal val="#ppt_x"/>
                                          </p:val>
                                        </p:tav>
                                        <p:tav tm="100000">
                                          <p:val>
                                            <p:strVal val="#ppt_x"/>
                                          </p:val>
                                        </p:tav>
                                      </p:tavLst>
                                    </p:anim>
                                    <p:anim calcmode="lin" valueType="num">
                                      <p:cBhvr>
                                        <p:cTn id="72" dur="1000" fill="hold"/>
                                        <p:tgtEl>
                                          <p:spTgt spid="63"/>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fade">
                                      <p:cBhvr>
                                        <p:cTn id="75" dur="1000"/>
                                        <p:tgtEl>
                                          <p:spTgt spid="70"/>
                                        </p:tgtEl>
                                      </p:cBhvr>
                                    </p:animEffect>
                                    <p:anim calcmode="lin" valueType="num">
                                      <p:cBhvr>
                                        <p:cTn id="76" dur="1000" fill="hold"/>
                                        <p:tgtEl>
                                          <p:spTgt spid="70"/>
                                        </p:tgtEl>
                                        <p:attrNameLst>
                                          <p:attrName>ppt_x</p:attrName>
                                        </p:attrNameLst>
                                      </p:cBhvr>
                                      <p:tavLst>
                                        <p:tav tm="0">
                                          <p:val>
                                            <p:strVal val="#ppt_x"/>
                                          </p:val>
                                        </p:tav>
                                        <p:tav tm="100000">
                                          <p:val>
                                            <p:strVal val="#ppt_x"/>
                                          </p:val>
                                        </p:tav>
                                      </p:tavLst>
                                    </p:anim>
                                    <p:anim calcmode="lin" valueType="num">
                                      <p:cBhvr>
                                        <p:cTn id="77" dur="1000" fill="hold"/>
                                        <p:tgtEl>
                                          <p:spTgt spid="70"/>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66"/>
                                        </p:tgtEl>
                                        <p:attrNameLst>
                                          <p:attrName>style.visibility</p:attrName>
                                        </p:attrNameLst>
                                      </p:cBhvr>
                                      <p:to>
                                        <p:strVal val="visible"/>
                                      </p:to>
                                    </p:set>
                                    <p:animEffect transition="in" filter="fade">
                                      <p:cBhvr>
                                        <p:cTn id="80" dur="1000"/>
                                        <p:tgtEl>
                                          <p:spTgt spid="66"/>
                                        </p:tgtEl>
                                      </p:cBhvr>
                                    </p:animEffect>
                                    <p:anim calcmode="lin" valueType="num">
                                      <p:cBhvr>
                                        <p:cTn id="81" dur="1000" fill="hold"/>
                                        <p:tgtEl>
                                          <p:spTgt spid="66"/>
                                        </p:tgtEl>
                                        <p:attrNameLst>
                                          <p:attrName>ppt_x</p:attrName>
                                        </p:attrNameLst>
                                      </p:cBhvr>
                                      <p:tavLst>
                                        <p:tav tm="0">
                                          <p:val>
                                            <p:strVal val="#ppt_x"/>
                                          </p:val>
                                        </p:tav>
                                        <p:tav tm="100000">
                                          <p:val>
                                            <p:strVal val="#ppt_x"/>
                                          </p:val>
                                        </p:tav>
                                      </p:tavLst>
                                    </p:anim>
                                    <p:anim calcmode="lin" valueType="num">
                                      <p:cBhvr>
                                        <p:cTn id="82" dur="1000" fill="hold"/>
                                        <p:tgtEl>
                                          <p:spTgt spid="66"/>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nodeType="after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animEffect transition="in" filter="fade">
                                      <p:cBhvr>
                                        <p:cTn id="88" dur="500"/>
                                        <p:tgtEl>
                                          <p:spTgt spid="54"/>
                                        </p:tgtEl>
                                      </p:cBhvr>
                                    </p:animEffect>
                                  </p:childTnLst>
                                </p:cTn>
                              </p:par>
                            </p:childTnLst>
                          </p:cTn>
                        </p:par>
                        <p:par>
                          <p:cTn id="89" fill="hold">
                            <p:stCondLst>
                              <p:cond delay="5000"/>
                            </p:stCondLst>
                            <p:childTnLst>
                              <p:par>
                                <p:cTn id="90" presetID="42" presetClass="entr" presetSubtype="0"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64"/>
                                        </p:tgtEl>
                                        <p:attrNameLst>
                                          <p:attrName>style.visibility</p:attrName>
                                        </p:attrNameLst>
                                      </p:cBhvr>
                                      <p:to>
                                        <p:strVal val="visible"/>
                                      </p:to>
                                    </p:set>
                                    <p:animEffect transition="in" filter="fade">
                                      <p:cBhvr>
                                        <p:cTn id="97" dur="1000"/>
                                        <p:tgtEl>
                                          <p:spTgt spid="64"/>
                                        </p:tgtEl>
                                      </p:cBhvr>
                                    </p:animEffect>
                                    <p:anim calcmode="lin" valueType="num">
                                      <p:cBhvr>
                                        <p:cTn id="98" dur="1000" fill="hold"/>
                                        <p:tgtEl>
                                          <p:spTgt spid="64"/>
                                        </p:tgtEl>
                                        <p:attrNameLst>
                                          <p:attrName>ppt_x</p:attrName>
                                        </p:attrNameLst>
                                      </p:cBhvr>
                                      <p:tavLst>
                                        <p:tav tm="0">
                                          <p:val>
                                            <p:strVal val="#ppt_x"/>
                                          </p:val>
                                        </p:tav>
                                        <p:tav tm="100000">
                                          <p:val>
                                            <p:strVal val="#ppt_x"/>
                                          </p:val>
                                        </p:tav>
                                      </p:tavLst>
                                    </p:anim>
                                    <p:anim calcmode="lin" valueType="num">
                                      <p:cBhvr>
                                        <p:cTn id="99" dur="1000" fill="hold"/>
                                        <p:tgtEl>
                                          <p:spTgt spid="64"/>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fade">
                                      <p:cBhvr>
                                        <p:cTn id="102" dur="1000"/>
                                        <p:tgtEl>
                                          <p:spTgt spid="72"/>
                                        </p:tgtEl>
                                      </p:cBhvr>
                                    </p:animEffect>
                                    <p:anim calcmode="lin" valueType="num">
                                      <p:cBhvr>
                                        <p:cTn id="103" dur="1000" fill="hold"/>
                                        <p:tgtEl>
                                          <p:spTgt spid="72"/>
                                        </p:tgtEl>
                                        <p:attrNameLst>
                                          <p:attrName>ppt_x</p:attrName>
                                        </p:attrNameLst>
                                      </p:cBhvr>
                                      <p:tavLst>
                                        <p:tav tm="0">
                                          <p:val>
                                            <p:strVal val="#ppt_x"/>
                                          </p:val>
                                        </p:tav>
                                        <p:tav tm="100000">
                                          <p:val>
                                            <p:strVal val="#ppt_x"/>
                                          </p:val>
                                        </p:tav>
                                      </p:tavLst>
                                    </p:anim>
                                    <p:anim calcmode="lin" valueType="num">
                                      <p:cBhvr>
                                        <p:cTn id="104" dur="1000" fill="hold"/>
                                        <p:tgtEl>
                                          <p:spTgt spid="72"/>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animEffect transition="in" filter="fade">
                                      <p:cBhvr>
                                        <p:cTn id="107" dur="1000"/>
                                        <p:tgtEl>
                                          <p:spTgt spid="67"/>
                                        </p:tgtEl>
                                      </p:cBhvr>
                                    </p:animEffect>
                                    <p:anim calcmode="lin" valueType="num">
                                      <p:cBhvr>
                                        <p:cTn id="108" dur="1000" fill="hold"/>
                                        <p:tgtEl>
                                          <p:spTgt spid="67"/>
                                        </p:tgtEl>
                                        <p:attrNameLst>
                                          <p:attrName>ppt_x</p:attrName>
                                        </p:attrNameLst>
                                      </p:cBhvr>
                                      <p:tavLst>
                                        <p:tav tm="0">
                                          <p:val>
                                            <p:strVal val="#ppt_x"/>
                                          </p:val>
                                        </p:tav>
                                        <p:tav tm="100000">
                                          <p:val>
                                            <p:strVal val="#ppt_x"/>
                                          </p:val>
                                        </p:tav>
                                      </p:tavLst>
                                    </p:anim>
                                    <p:anim calcmode="lin" valueType="num">
                                      <p:cBhvr>
                                        <p:cTn id="10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1" grpId="0" animBg="1"/>
      <p:bldP spid="43" grpId="0" animBg="1"/>
      <p:bldP spid="59" grpId="0"/>
      <p:bldP spid="60" grpId="0"/>
      <p:bldP spid="61" grpId="0"/>
      <p:bldP spid="62" grpId="0"/>
      <p:bldP spid="6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1408</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2019-01-01T21:44:47Z</dcterms:modified>
</cp:coreProperties>
</file>