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493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FFA80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3CF74C34-2197-4B27-A6C9-1FCEA2697D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243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1292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2019-01-01T21:41:35Z</dcterms:modified>
</cp:coreProperties>
</file>