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9721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dirty="0">
                <a:solidFill>
                  <a:srgbClr val="3EB8CD"/>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dirty="0">
                <a:solidFill>
                  <a:srgbClr val="3EB8CD"/>
                </a:solidFill>
                <a:latin typeface="Bernard MT Condensed" panose="02050806060905020404" pitchFamily="18" charset="0"/>
              </a:rPr>
              <a:t>LOREM IPSUM 02</a:t>
            </a:r>
          </a:p>
          <a:p>
            <a:pPr algn="r" defTabSz="1219170">
              <a:spcBef>
                <a:spcPct val="20000"/>
              </a:spcBef>
              <a:defRPr/>
            </a:pPr>
            <a:endParaRPr lang="en-US" sz="400" b="1" dirty="0">
              <a:solidFill>
                <a:srgbClr val="3EB8CD"/>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A8BB96EA-AB10-424F-813B-89F223FE5D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1334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2019-01-01T21:37:27Z</dcterms:modified>
</cp:coreProperties>
</file>