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8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314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a:gradFill>
            <a:gsLst>
              <a:gs pos="0">
                <a:schemeClr val="accent3">
                  <a:lumMod val="40000"/>
                  <a:lumOff val="60000"/>
                </a:schemeClr>
              </a:gs>
              <a:gs pos="46000">
                <a:schemeClr val="accent3">
                  <a:lumMod val="95000"/>
                  <a:lumOff val="5000"/>
                </a:schemeClr>
              </a:gs>
              <a:gs pos="100000">
                <a:schemeClr val="accent3">
                  <a:lumMod val="60000"/>
                </a:schemeClr>
              </a:gs>
            </a:gsLst>
            <a:lin ang="2700000" scaled="1"/>
          </a:gradFill>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a:grpFill/>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dirty="0">
                <a:solidFill>
                  <a:srgbClr val="FF2B2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2B2A"/>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dirty="0">
                <a:solidFill>
                  <a:srgbClr val="85C40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dirty="0">
                <a:solidFill>
                  <a:srgbClr val="3EB8CD"/>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2E1D2AE9-9711-4871-88E2-810F18204E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ppt_w</p:attrName>
                                        </p:attrNameLst>
                                      </p:cBhvr>
                                      <p:tavLst>
                                        <p:tav tm="0">
                                          <p:val>
                                            <p:fltVal val="0"/>
                                          </p:val>
                                        </p:tav>
                                        <p:tav tm="100000">
                                          <p:val>
                                            <p:strVal val="#ppt_w"/>
                                          </p:val>
                                        </p:tav>
                                      </p:tavLst>
                                    </p:anim>
                                    <p:anim calcmode="lin" valueType="num">
                                      <p:cBhvr>
                                        <p:cTn id="71" dur="1000" fill="hold"/>
                                        <p:tgtEl>
                                          <p:spTgt spid="98"/>
                                        </p:tgtEl>
                                        <p:attrNameLst>
                                          <p:attrName>ppt_h</p:attrName>
                                        </p:attrNameLst>
                                      </p:cBhvr>
                                      <p:tavLst>
                                        <p:tav tm="0">
                                          <p:val>
                                            <p:fltVal val="0"/>
                                          </p:val>
                                        </p:tav>
                                        <p:tav tm="100000">
                                          <p:val>
                                            <p:strVal val="#ppt_h"/>
                                          </p:val>
                                        </p:tav>
                                      </p:tavLst>
                                    </p:anim>
                                    <p:animEffect transition="in" filter="fade">
                                      <p:cBhvr>
                                        <p:cTn id="72" dur="1000"/>
                                        <p:tgtEl>
                                          <p:spTgt spid="9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1361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2019-01-01T21:34:59Z</dcterms:modified>
</cp:coreProperties>
</file>