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1154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tc>
                  <a:txBody>
                    <a:bodyPr/>
                    <a:lstStyle/>
                    <a:p>
                      <a:endParaRPr lang="en-US" sz="1100" dirty="0"/>
                    </a:p>
                  </a:txBody>
                  <a:tcPr marL="25521" marR="25521" marT="25521" marB="25521">
                    <a:solidFill>
                      <a:srgbClr val="FF2B2A"/>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extLst/>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tc>
                  <a:txBody>
                    <a:bodyPr/>
                    <a:lstStyle/>
                    <a:p>
                      <a:endParaRPr lang="en-US" sz="1100" dirty="0"/>
                    </a:p>
                  </a:txBody>
                  <a:tcPr marL="25521" marR="25521" marT="25521" marB="25521">
                    <a:solidFill>
                      <a:srgbClr val="85C401"/>
                    </a:solidFill>
                  </a:tcPr>
                </a:tc>
                <a:extLst>
                  <a:ext uri="{0D108BD9-81ED-4DB2-BD59-A6C34878D82A}">
                    <a16:rowId xmlns:a16="http://schemas.microsoft.com/office/drawing/2014/main" val="10005"/>
                  </a:ext>
                </a:extLst>
              </a:tr>
              <a:tr h="326181">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extLst>
                  <a:ext uri="{0D108BD9-81ED-4DB2-BD59-A6C34878D82A}">
                    <a16:rowId xmlns:a16="http://schemas.microsoft.com/office/drawing/2014/main" val="10006"/>
                  </a:ext>
                </a:extLst>
              </a:tr>
              <a:tr h="326181">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extLst>
                  <a:ext uri="{0D108BD9-81ED-4DB2-BD59-A6C34878D82A}">
                    <a16:rowId xmlns:a16="http://schemas.microsoft.com/office/drawing/2014/main" val="10007"/>
                  </a:ext>
                </a:extLst>
              </a:tr>
              <a:tr h="326181">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extLst>
                  <a:ext uri="{0D108BD9-81ED-4DB2-BD59-A6C34878D82A}">
                    <a16:rowId xmlns:a16="http://schemas.microsoft.com/office/drawing/2014/main" val="10008"/>
                  </a:ext>
                </a:extLst>
              </a:tr>
              <a:tr h="326181">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tc>
                  <a:txBody>
                    <a:bodyPr/>
                    <a:lstStyle/>
                    <a:p>
                      <a:endParaRPr lang="en-US" sz="1100" dirty="0">
                        <a:solidFill>
                          <a:srgbClr val="ED7D31"/>
                        </a:solidFill>
                      </a:endParaRPr>
                    </a:p>
                  </a:txBody>
                  <a:tcPr marL="25521" marR="25521" marT="25521" marB="25521">
                    <a:solidFill>
                      <a:srgbClr val="85C401"/>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extLst/>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tc>
                  <a:txBody>
                    <a:bodyPr/>
                    <a:lstStyle/>
                    <a:p>
                      <a:endParaRPr lang="en-US" sz="1100" dirty="0"/>
                    </a:p>
                  </a:txBody>
                  <a:tcPr marL="25521" marR="25521" marT="25521" marB="25521">
                    <a:solidFill>
                      <a:srgbClr val="3EB8CD"/>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B7051AAB-DD67-4600-AF54-AD06A25746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2019-01-01T21:31:30Z</dcterms:modified>
</cp:coreProperties>
</file>