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79413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22" name="Freeform: Shape 21">
            <a:extLst>
              <a:ext uri="{FF2B5EF4-FFF2-40B4-BE49-F238E27FC236}">
                <a16:creationId xmlns:a16="http://schemas.microsoft.com/office/drawing/2014/main" id="{3ADC3D09-2E86-4798-89AE-C960A3750603}"/>
              </a:ext>
            </a:extLst>
          </p:cNvPr>
          <p:cNvSpPr>
            <a:spLocks noChangeAspect="1"/>
          </p:cNvSpPr>
          <p:nvPr/>
        </p:nvSpPr>
        <p:spPr>
          <a:xfrm rot="10800000">
            <a:off x="990600" y="3189963"/>
            <a:ext cx="5105950" cy="2974442"/>
          </a:xfrm>
          <a:custGeom>
            <a:avLst/>
            <a:gdLst>
              <a:gd name="connsiteX0" fmla="*/ 4831630 w 5105950"/>
              <a:gd name="connsiteY0" fmla="*/ 2305384 h 2974442"/>
              <a:gd name="connsiteX1" fmla="*/ 4831630 w 5105950"/>
              <a:gd name="connsiteY1" fmla="*/ 697061 h 2974442"/>
              <a:gd name="connsiteX2" fmla="*/ 274284 w 5105950"/>
              <a:gd name="connsiteY2" fmla="*/ 697061 h 2974442"/>
              <a:gd name="connsiteX3" fmla="*/ 274284 w 5105950"/>
              <a:gd name="connsiteY3" fmla="*/ 2305384 h 2974442"/>
              <a:gd name="connsiteX4" fmla="*/ 4968808 w 5105950"/>
              <a:gd name="connsiteY4" fmla="*/ 2974442 h 2974442"/>
              <a:gd name="connsiteX5" fmla="*/ 4831666 w 5105950"/>
              <a:gd name="connsiteY5" fmla="*/ 2837300 h 2974442"/>
              <a:gd name="connsiteX6" fmla="*/ 4831972 w 5105950"/>
              <a:gd name="connsiteY6" fmla="*/ 2834265 h 2974442"/>
              <a:gd name="connsiteX7" fmla="*/ 4831630 w 5105950"/>
              <a:gd name="connsiteY7" fmla="*/ 2834265 h 2974442"/>
              <a:gd name="connsiteX8" fmla="*/ 4831630 w 5105950"/>
              <a:gd name="connsiteY8" fmla="*/ 2488264 h 2974442"/>
              <a:gd name="connsiteX9" fmla="*/ 274284 w 5105950"/>
              <a:gd name="connsiteY9" fmla="*/ 2488264 h 2974442"/>
              <a:gd name="connsiteX10" fmla="*/ 274284 w 5105950"/>
              <a:gd name="connsiteY10" fmla="*/ 2834265 h 2974442"/>
              <a:gd name="connsiteX11" fmla="*/ 274014 w 5105950"/>
              <a:gd name="connsiteY11" fmla="*/ 2834265 h 2974442"/>
              <a:gd name="connsiteX12" fmla="*/ 274320 w 5105950"/>
              <a:gd name="connsiteY12" fmla="*/ 2837300 h 2974442"/>
              <a:gd name="connsiteX13" fmla="*/ 137178 w 5105950"/>
              <a:gd name="connsiteY13" fmla="*/ 2974442 h 2974442"/>
              <a:gd name="connsiteX14" fmla="*/ 36 w 5105950"/>
              <a:gd name="connsiteY14" fmla="*/ 2837300 h 2974442"/>
              <a:gd name="connsiteX15" fmla="*/ 342 w 5105950"/>
              <a:gd name="connsiteY15" fmla="*/ 2834265 h 2974442"/>
              <a:gd name="connsiteX16" fmla="*/ 0 w 5105950"/>
              <a:gd name="connsiteY16" fmla="*/ 2834265 h 2974442"/>
              <a:gd name="connsiteX17" fmla="*/ 0 w 5105950"/>
              <a:gd name="connsiteY17" fmla="*/ 0 h 2974442"/>
              <a:gd name="connsiteX18" fmla="*/ 274284 w 5105950"/>
              <a:gd name="connsiteY18" fmla="*/ 0 h 2974442"/>
              <a:gd name="connsiteX19" fmla="*/ 274284 w 5105950"/>
              <a:gd name="connsiteY19" fmla="*/ 514181 h 2974442"/>
              <a:gd name="connsiteX20" fmla="*/ 4831630 w 5105950"/>
              <a:gd name="connsiteY20" fmla="*/ 514181 h 2974442"/>
              <a:gd name="connsiteX21" fmla="*/ 4831630 w 5105950"/>
              <a:gd name="connsiteY21" fmla="*/ 0 h 2974442"/>
              <a:gd name="connsiteX22" fmla="*/ 5105913 w 5105950"/>
              <a:gd name="connsiteY22" fmla="*/ 0 h 2974442"/>
              <a:gd name="connsiteX23" fmla="*/ 5105914 w 5105950"/>
              <a:gd name="connsiteY23" fmla="*/ 2834265 h 2974442"/>
              <a:gd name="connsiteX24" fmla="*/ 5105644 w 5105950"/>
              <a:gd name="connsiteY24" fmla="*/ 2834265 h 2974442"/>
              <a:gd name="connsiteX25" fmla="*/ 5105950 w 5105950"/>
              <a:gd name="connsiteY25" fmla="*/ 2837300 h 2974442"/>
              <a:gd name="connsiteX26" fmla="*/ 4968808 w 5105950"/>
              <a:gd name="connsiteY26" fmla="*/ 2974442 h 2974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105950" h="2974442">
                <a:moveTo>
                  <a:pt x="4831630" y="2305384"/>
                </a:moveTo>
                <a:lnTo>
                  <a:pt x="4831630" y="697061"/>
                </a:lnTo>
                <a:lnTo>
                  <a:pt x="274284" y="697061"/>
                </a:lnTo>
                <a:lnTo>
                  <a:pt x="274284" y="2305384"/>
                </a:lnTo>
                <a:close/>
                <a:moveTo>
                  <a:pt x="4968808" y="2974442"/>
                </a:moveTo>
                <a:cubicBezTo>
                  <a:pt x="4893066" y="2974442"/>
                  <a:pt x="4831666" y="2913042"/>
                  <a:pt x="4831666" y="2837300"/>
                </a:cubicBezTo>
                <a:lnTo>
                  <a:pt x="4831972" y="2834265"/>
                </a:lnTo>
                <a:lnTo>
                  <a:pt x="4831630" y="2834265"/>
                </a:lnTo>
                <a:lnTo>
                  <a:pt x="4831630" y="2488264"/>
                </a:lnTo>
                <a:lnTo>
                  <a:pt x="274284" y="2488264"/>
                </a:lnTo>
                <a:lnTo>
                  <a:pt x="274284" y="2834265"/>
                </a:lnTo>
                <a:lnTo>
                  <a:pt x="274014" y="2834265"/>
                </a:lnTo>
                <a:lnTo>
                  <a:pt x="274320" y="2837300"/>
                </a:lnTo>
                <a:cubicBezTo>
                  <a:pt x="274320" y="2913041"/>
                  <a:pt x="212919" y="2974442"/>
                  <a:pt x="137178" y="2974442"/>
                </a:cubicBezTo>
                <a:cubicBezTo>
                  <a:pt x="61436" y="2974442"/>
                  <a:pt x="36" y="2913041"/>
                  <a:pt x="36" y="2837300"/>
                </a:cubicBezTo>
                <a:lnTo>
                  <a:pt x="342" y="2834265"/>
                </a:lnTo>
                <a:lnTo>
                  <a:pt x="0" y="2834265"/>
                </a:lnTo>
                <a:lnTo>
                  <a:pt x="0" y="0"/>
                </a:lnTo>
                <a:lnTo>
                  <a:pt x="274284" y="0"/>
                </a:lnTo>
                <a:lnTo>
                  <a:pt x="274284" y="514181"/>
                </a:lnTo>
                <a:lnTo>
                  <a:pt x="4831630" y="514181"/>
                </a:lnTo>
                <a:lnTo>
                  <a:pt x="4831630" y="0"/>
                </a:lnTo>
                <a:lnTo>
                  <a:pt x="5105913" y="0"/>
                </a:lnTo>
                <a:lnTo>
                  <a:pt x="5105914" y="2834265"/>
                </a:lnTo>
                <a:lnTo>
                  <a:pt x="5105644" y="2834265"/>
                </a:lnTo>
                <a:lnTo>
                  <a:pt x="5105950" y="2837300"/>
                </a:lnTo>
                <a:cubicBezTo>
                  <a:pt x="5105950" y="2913042"/>
                  <a:pt x="5044549" y="2974442"/>
                  <a:pt x="4968808" y="2974442"/>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6" name="Group 95">
            <a:extLst>
              <a:ext uri="{FF2B5EF4-FFF2-40B4-BE49-F238E27FC236}">
                <a16:creationId xmlns:a16="http://schemas.microsoft.com/office/drawing/2014/main" id="{AF2A1839-8F9D-489F-9D03-4F159B2F1A1D}"/>
              </a:ext>
            </a:extLst>
          </p:cNvPr>
          <p:cNvGrpSpPr/>
          <p:nvPr/>
        </p:nvGrpSpPr>
        <p:grpSpPr>
          <a:xfrm>
            <a:off x="1399032" y="2421985"/>
            <a:ext cx="1005840" cy="3826415"/>
            <a:chOff x="1399032" y="2421985"/>
            <a:chExt cx="1005840" cy="3826415"/>
          </a:xfrm>
        </p:grpSpPr>
        <p:sp>
          <p:nvSpPr>
            <p:cNvPr id="11" name="Freeform: Shape 10">
              <a:extLst>
                <a:ext uri="{FF2B5EF4-FFF2-40B4-BE49-F238E27FC236}">
                  <a16:creationId xmlns:a16="http://schemas.microsoft.com/office/drawing/2014/main" id="{C1193B75-2AEC-461D-88A7-127392FAD432}"/>
                </a:ext>
              </a:extLst>
            </p:cNvPr>
            <p:cNvSpPr>
              <a:spLocks noChangeAspect="1"/>
            </p:cNvSpPr>
            <p:nvPr/>
          </p:nvSpPr>
          <p:spPr>
            <a:xfrm>
              <a:off x="1399032" y="2421985"/>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F121C424-C72A-4F85-B396-C961FA11F6B7}"/>
                </a:ext>
              </a:extLst>
            </p:cNvPr>
            <p:cNvGrpSpPr/>
            <p:nvPr/>
          </p:nvGrpSpPr>
          <p:grpSpPr>
            <a:xfrm>
              <a:off x="1504354" y="2992100"/>
              <a:ext cx="810589" cy="2686184"/>
              <a:chOff x="6945156" y="914400"/>
              <a:chExt cx="1268624" cy="4151376"/>
            </a:xfrm>
          </p:grpSpPr>
          <p:sp>
            <p:nvSpPr>
              <p:cNvPr id="26" name="Rectangle 25">
                <a:extLst>
                  <a:ext uri="{FF2B5EF4-FFF2-40B4-BE49-F238E27FC236}">
                    <a16:creationId xmlns:a16="http://schemas.microsoft.com/office/drawing/2014/main" id="{1C13DAC7-1ADC-4394-80CB-43DF979D78B2}"/>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745D5FC-BF38-410B-87E6-327D9E2EF8D6}"/>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BCAD03E-62AE-48D4-B9F5-2B2807FFFCFF}"/>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0130137B-8CFD-481A-8A97-C858DA627DFB}"/>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69BD36B-ADBB-4795-ADE8-57466181CDEF}"/>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9319295A-938A-4659-B7E0-A531ED19038C}"/>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4DC9B0E8-B35B-49A1-94E4-7C7049D87893}"/>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A7875FAD-393F-467C-B208-76C0F338D9C9}"/>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05D412C5-2FA9-4374-A067-1B4F3A0FAA64}"/>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08DC68A2-C6D5-47BA-AF41-A3897AAABD4C}"/>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 name="Oval 8">
            <a:extLst>
              <a:ext uri="{FF2B5EF4-FFF2-40B4-BE49-F238E27FC236}">
                <a16:creationId xmlns:a16="http://schemas.microsoft.com/office/drawing/2014/main" id="{390E4906-F761-4E4D-A4F5-ED532968D406}"/>
              </a:ext>
            </a:extLst>
          </p:cNvPr>
          <p:cNvSpPr>
            <a:spLocks noChangeAspect="1"/>
          </p:cNvSpPr>
          <p:nvPr/>
        </p:nvSpPr>
        <p:spPr>
          <a:xfrm>
            <a:off x="1616771" y="5525900"/>
            <a:ext cx="591671" cy="591671"/>
          </a:xfrm>
          <a:prstGeom prst="ellips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7" name="Group 96">
            <a:extLst>
              <a:ext uri="{FF2B5EF4-FFF2-40B4-BE49-F238E27FC236}">
                <a16:creationId xmlns:a16="http://schemas.microsoft.com/office/drawing/2014/main" id="{0C7C91DD-3177-42E1-BC58-71B8E7941FF7}"/>
              </a:ext>
            </a:extLst>
          </p:cNvPr>
          <p:cNvGrpSpPr/>
          <p:nvPr/>
        </p:nvGrpSpPr>
        <p:grpSpPr>
          <a:xfrm>
            <a:off x="2505456" y="2421984"/>
            <a:ext cx="1005840" cy="3826415"/>
            <a:chOff x="2505456" y="2421984"/>
            <a:chExt cx="1005840" cy="3826415"/>
          </a:xfrm>
        </p:grpSpPr>
        <p:sp>
          <p:nvSpPr>
            <p:cNvPr id="41" name="Freeform: Shape 40">
              <a:extLst>
                <a:ext uri="{FF2B5EF4-FFF2-40B4-BE49-F238E27FC236}">
                  <a16:creationId xmlns:a16="http://schemas.microsoft.com/office/drawing/2014/main" id="{386D30A8-CE71-4A0B-9147-7D8C4C90C52E}"/>
                </a:ext>
              </a:extLst>
            </p:cNvPr>
            <p:cNvSpPr>
              <a:spLocks noChangeAspect="1"/>
            </p:cNvSpPr>
            <p:nvPr/>
          </p:nvSpPr>
          <p:spPr>
            <a:xfrm>
              <a:off x="2505456" y="2421984"/>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C487D7ED-AD3E-4FF1-B397-16FC8DB826C4}"/>
                </a:ext>
              </a:extLst>
            </p:cNvPr>
            <p:cNvGrpSpPr/>
            <p:nvPr/>
          </p:nvGrpSpPr>
          <p:grpSpPr>
            <a:xfrm>
              <a:off x="2610778" y="2992099"/>
              <a:ext cx="810589" cy="2686184"/>
              <a:chOff x="6945156" y="914400"/>
              <a:chExt cx="1268624" cy="4151376"/>
            </a:xfrm>
          </p:grpSpPr>
          <p:sp>
            <p:nvSpPr>
              <p:cNvPr id="46" name="Rectangle 45">
                <a:extLst>
                  <a:ext uri="{FF2B5EF4-FFF2-40B4-BE49-F238E27FC236}">
                    <a16:creationId xmlns:a16="http://schemas.microsoft.com/office/drawing/2014/main" id="{6A1663C6-4C60-416E-B124-95EF12CECADF}"/>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F47EBB88-FEBA-473D-93B5-9C3F9AB09771}"/>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45896E2D-14FC-4FAF-8EEB-286DF6EC3825}"/>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8275F151-0A7B-40DD-A30D-E809D216E470}"/>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BEE222DA-E291-43CD-A214-201A1347D518}"/>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39477318-EDF2-44B9-AF3B-EB0E639E4B76}"/>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6F4F78CF-B0B9-40EA-8090-2B90BF30422E}"/>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EB9594D2-4A8E-4C6A-B7F3-74CA889A92D8}"/>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B260F08-511D-433D-9E59-7F7660F4F522}"/>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F18FF78F-D28B-4958-A9AD-BD8E0016AE48}"/>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4" name="Oval 43">
            <a:extLst>
              <a:ext uri="{FF2B5EF4-FFF2-40B4-BE49-F238E27FC236}">
                <a16:creationId xmlns:a16="http://schemas.microsoft.com/office/drawing/2014/main" id="{FF44B93C-1CE2-41B1-9631-AAEFA242751A}"/>
              </a:ext>
            </a:extLst>
          </p:cNvPr>
          <p:cNvSpPr>
            <a:spLocks noChangeAspect="1"/>
          </p:cNvSpPr>
          <p:nvPr/>
        </p:nvSpPr>
        <p:spPr>
          <a:xfrm>
            <a:off x="2723195" y="5525899"/>
            <a:ext cx="591671" cy="591671"/>
          </a:xfrm>
          <a:prstGeom prst="ellipse">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8" name="Group 97">
            <a:extLst>
              <a:ext uri="{FF2B5EF4-FFF2-40B4-BE49-F238E27FC236}">
                <a16:creationId xmlns:a16="http://schemas.microsoft.com/office/drawing/2014/main" id="{AFF0321D-ACCA-4587-B587-4A9C644E8BE8}"/>
              </a:ext>
            </a:extLst>
          </p:cNvPr>
          <p:cNvGrpSpPr/>
          <p:nvPr/>
        </p:nvGrpSpPr>
        <p:grpSpPr>
          <a:xfrm>
            <a:off x="3593592" y="2421984"/>
            <a:ext cx="1005840" cy="3826415"/>
            <a:chOff x="3593592" y="2421984"/>
            <a:chExt cx="1005840" cy="3826415"/>
          </a:xfrm>
        </p:grpSpPr>
        <p:sp>
          <p:nvSpPr>
            <p:cNvPr id="57" name="Freeform: Shape 56">
              <a:extLst>
                <a:ext uri="{FF2B5EF4-FFF2-40B4-BE49-F238E27FC236}">
                  <a16:creationId xmlns:a16="http://schemas.microsoft.com/office/drawing/2014/main" id="{9F8B8501-11AD-4428-ADB9-BC54445C1483}"/>
                </a:ext>
              </a:extLst>
            </p:cNvPr>
            <p:cNvSpPr>
              <a:spLocks noChangeAspect="1"/>
            </p:cNvSpPr>
            <p:nvPr/>
          </p:nvSpPr>
          <p:spPr>
            <a:xfrm>
              <a:off x="3593592" y="2421984"/>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1C8712D7-3DEB-4F2D-83D7-C913E0A7BBE7}"/>
                </a:ext>
              </a:extLst>
            </p:cNvPr>
            <p:cNvGrpSpPr/>
            <p:nvPr/>
          </p:nvGrpSpPr>
          <p:grpSpPr>
            <a:xfrm>
              <a:off x="3698914" y="2992099"/>
              <a:ext cx="810589" cy="2686184"/>
              <a:chOff x="6945156" y="914400"/>
              <a:chExt cx="1268624" cy="4151376"/>
            </a:xfrm>
          </p:grpSpPr>
          <p:sp>
            <p:nvSpPr>
              <p:cNvPr id="62" name="Rectangle 61">
                <a:extLst>
                  <a:ext uri="{FF2B5EF4-FFF2-40B4-BE49-F238E27FC236}">
                    <a16:creationId xmlns:a16="http://schemas.microsoft.com/office/drawing/2014/main" id="{4716B114-83DB-404C-9F13-4E8C93042BA0}"/>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4239DA37-002D-4C0D-B8F9-9023D5A9E6DE}"/>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E56CF7C8-A978-45BF-BFA3-AFF6EB664196}"/>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D3D52F31-3F4B-4886-B31D-AE9BCA16C450}"/>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6AD14B00-D58F-493F-88F7-41D85484DA7C}"/>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415CA890-692B-462D-A922-FA5A88AD95D9}"/>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D9CC0BE9-D31F-4412-8EBB-F522F4E794B5}"/>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81A1E883-7478-4AC3-972F-9A2C4C4CB6AE}"/>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5BD2EFF0-1A56-4A4C-8464-F96594642453}"/>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D8D21F75-7836-43DF-BDD6-3B8EEAF375E9}"/>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0" name="Oval 59">
            <a:extLst>
              <a:ext uri="{FF2B5EF4-FFF2-40B4-BE49-F238E27FC236}">
                <a16:creationId xmlns:a16="http://schemas.microsoft.com/office/drawing/2014/main" id="{B546FB56-F002-42C2-AA1E-9C7E530FCDB7}"/>
              </a:ext>
            </a:extLst>
          </p:cNvPr>
          <p:cNvSpPr>
            <a:spLocks noChangeAspect="1"/>
          </p:cNvSpPr>
          <p:nvPr/>
        </p:nvSpPr>
        <p:spPr>
          <a:xfrm>
            <a:off x="3811331" y="5525899"/>
            <a:ext cx="591671" cy="591671"/>
          </a:xfrm>
          <a:prstGeom prst="ellips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9" name="Group 98">
            <a:extLst>
              <a:ext uri="{FF2B5EF4-FFF2-40B4-BE49-F238E27FC236}">
                <a16:creationId xmlns:a16="http://schemas.microsoft.com/office/drawing/2014/main" id="{92C4647B-A677-4BFA-A083-ED17EED4B963}"/>
              </a:ext>
            </a:extLst>
          </p:cNvPr>
          <p:cNvGrpSpPr/>
          <p:nvPr/>
        </p:nvGrpSpPr>
        <p:grpSpPr>
          <a:xfrm>
            <a:off x="4690872" y="2421983"/>
            <a:ext cx="1005840" cy="3826415"/>
            <a:chOff x="4690872" y="2421983"/>
            <a:chExt cx="1005840" cy="3826415"/>
          </a:xfrm>
        </p:grpSpPr>
        <p:sp>
          <p:nvSpPr>
            <p:cNvPr id="73" name="Freeform: Shape 72">
              <a:extLst>
                <a:ext uri="{FF2B5EF4-FFF2-40B4-BE49-F238E27FC236}">
                  <a16:creationId xmlns:a16="http://schemas.microsoft.com/office/drawing/2014/main" id="{103D90A0-A2BB-40C8-8521-12E80BC782FF}"/>
                </a:ext>
              </a:extLst>
            </p:cNvPr>
            <p:cNvSpPr>
              <a:spLocks noChangeAspect="1"/>
            </p:cNvSpPr>
            <p:nvPr/>
          </p:nvSpPr>
          <p:spPr>
            <a:xfrm>
              <a:off x="4690872" y="2421983"/>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a:extLst>
                <a:ext uri="{FF2B5EF4-FFF2-40B4-BE49-F238E27FC236}">
                  <a16:creationId xmlns:a16="http://schemas.microsoft.com/office/drawing/2014/main" id="{7E0281DE-3CCA-419E-92A0-B6942B606B32}"/>
                </a:ext>
              </a:extLst>
            </p:cNvPr>
            <p:cNvGrpSpPr/>
            <p:nvPr/>
          </p:nvGrpSpPr>
          <p:grpSpPr>
            <a:xfrm>
              <a:off x="4796194" y="2992098"/>
              <a:ext cx="810589" cy="2686184"/>
              <a:chOff x="6945156" y="914400"/>
              <a:chExt cx="1268624" cy="4151376"/>
            </a:xfrm>
          </p:grpSpPr>
          <p:sp>
            <p:nvSpPr>
              <p:cNvPr id="78" name="Rectangle 77">
                <a:extLst>
                  <a:ext uri="{FF2B5EF4-FFF2-40B4-BE49-F238E27FC236}">
                    <a16:creationId xmlns:a16="http://schemas.microsoft.com/office/drawing/2014/main" id="{A811AA6A-A00D-4E5F-8AB3-89C1BD794E16}"/>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9A9B4809-80A1-4B3E-99C8-779C82D21EF2}"/>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535A5293-1330-4A18-9A12-49D3BC255F8D}"/>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94B99996-F66E-48D9-842B-41EB89173826}"/>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E87A900A-FAEE-46B5-8C49-DC574A917D59}"/>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E03B855B-379F-4EDB-AC7D-9DF4FFF5975F}"/>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88BE8F8D-CA08-47D7-88E1-112F5D62B42F}"/>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78EF6CBA-AFD0-4BF9-BC68-1B2702AE3174}"/>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4A42661E-87DC-4D20-97AA-DB2729673FA3}"/>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946F46ED-0A07-4D1F-9E33-2F2DB04B9DB5}"/>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76" name="Oval 75">
            <a:extLst>
              <a:ext uri="{FF2B5EF4-FFF2-40B4-BE49-F238E27FC236}">
                <a16:creationId xmlns:a16="http://schemas.microsoft.com/office/drawing/2014/main" id="{9B1F4211-402E-41C7-BDB3-0EEACAB9CC8E}"/>
              </a:ext>
            </a:extLst>
          </p:cNvPr>
          <p:cNvSpPr>
            <a:spLocks noChangeAspect="1"/>
          </p:cNvSpPr>
          <p:nvPr/>
        </p:nvSpPr>
        <p:spPr>
          <a:xfrm>
            <a:off x="4908611" y="5525898"/>
            <a:ext cx="591671" cy="591671"/>
          </a:xfrm>
          <a:prstGeom prst="ellipse">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TextBox 87">
            <a:extLst>
              <a:ext uri="{FF2B5EF4-FFF2-40B4-BE49-F238E27FC236}">
                <a16:creationId xmlns:a16="http://schemas.microsoft.com/office/drawing/2014/main" id="{823C1139-57B7-479E-9BA4-2E4EAB709870}"/>
              </a:ext>
            </a:extLst>
          </p:cNvPr>
          <p:cNvSpPr txBox="1"/>
          <p:nvPr/>
        </p:nvSpPr>
        <p:spPr>
          <a:xfrm>
            <a:off x="6798279" y="1297544"/>
            <a:ext cx="4631721" cy="1040285"/>
          </a:xfrm>
          <a:prstGeom prst="rect">
            <a:avLst/>
          </a:prstGeom>
          <a:noFill/>
        </p:spPr>
        <p:txBody>
          <a:bodyPr wrap="square" rtlCol="0">
            <a:spAutoFit/>
          </a:bodyPr>
          <a:lstStyle/>
          <a:p>
            <a:pPr defTabSz="1219170">
              <a:spcBef>
                <a:spcPct val="20000"/>
              </a:spcBef>
              <a:defRPr/>
            </a:pPr>
            <a:r>
              <a:rPr lang="en-US" sz="1600" dirty="0">
                <a:solidFill>
                  <a:srgbClr val="FF2B2A"/>
                </a:solidFill>
                <a:latin typeface="Bernard MT Condensed" panose="02050806060905020404" pitchFamily="18" charset="0"/>
              </a:rPr>
              <a:t>LOREM IPSUM DOLOR</a:t>
            </a:r>
          </a:p>
          <a:p>
            <a:pPr defTabSz="1219170">
              <a:spcBef>
                <a:spcPct val="20000"/>
              </a:spcBef>
              <a:defRPr/>
            </a:pPr>
            <a:endParaRPr lang="en-US" sz="100" b="1" dirty="0">
              <a:solidFill>
                <a:srgbClr val="56595E"/>
              </a:solidFill>
              <a:latin typeface="Candara" panose="020E0502030303020204" pitchFamily="34" charset="0"/>
            </a:endParaRPr>
          </a:p>
          <a:p>
            <a:pPr defTabSz="1219170">
              <a:spcBef>
                <a:spcPct val="20000"/>
              </a:spcBef>
              <a:defRPr/>
            </a:pPr>
            <a:endParaRPr lang="en-US" sz="2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89" name="TextBox 88">
            <a:extLst>
              <a:ext uri="{FF2B5EF4-FFF2-40B4-BE49-F238E27FC236}">
                <a16:creationId xmlns:a16="http://schemas.microsoft.com/office/drawing/2014/main" id="{2469CF2F-5889-47DF-B45D-5B362CF7B03E}"/>
              </a:ext>
            </a:extLst>
          </p:cNvPr>
          <p:cNvSpPr txBox="1"/>
          <p:nvPr/>
        </p:nvSpPr>
        <p:spPr>
          <a:xfrm>
            <a:off x="6798278" y="2506667"/>
            <a:ext cx="4631721" cy="1040285"/>
          </a:xfrm>
          <a:prstGeom prst="rect">
            <a:avLst/>
          </a:prstGeom>
          <a:noFill/>
        </p:spPr>
        <p:txBody>
          <a:bodyPr wrap="square" rtlCol="0">
            <a:spAutoFit/>
          </a:bodyPr>
          <a:lstStyle/>
          <a:p>
            <a:pPr defTabSz="1219170">
              <a:spcBef>
                <a:spcPct val="20000"/>
              </a:spcBef>
              <a:defRPr/>
            </a:pPr>
            <a:r>
              <a:rPr lang="en-US" sz="1600" dirty="0">
                <a:solidFill>
                  <a:srgbClr val="85C401"/>
                </a:solidFill>
                <a:latin typeface="Bernard MT Condensed" panose="02050806060905020404" pitchFamily="18" charset="0"/>
              </a:rPr>
              <a:t>LOREM IPSUM DOLOR</a:t>
            </a:r>
          </a:p>
          <a:p>
            <a:pPr defTabSz="1219170">
              <a:spcBef>
                <a:spcPct val="20000"/>
              </a:spcBef>
              <a:defRPr/>
            </a:pPr>
            <a:endParaRPr lang="en-US" sz="100" b="1" dirty="0">
              <a:solidFill>
                <a:srgbClr val="56595E"/>
              </a:solidFill>
              <a:latin typeface="Candara" panose="020E0502030303020204" pitchFamily="34" charset="0"/>
            </a:endParaRPr>
          </a:p>
          <a:p>
            <a:pPr defTabSz="1219170">
              <a:spcBef>
                <a:spcPct val="20000"/>
              </a:spcBef>
              <a:defRPr/>
            </a:pPr>
            <a:endParaRPr lang="en-US" sz="2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90" name="TextBox 89">
            <a:extLst>
              <a:ext uri="{FF2B5EF4-FFF2-40B4-BE49-F238E27FC236}">
                <a16:creationId xmlns:a16="http://schemas.microsoft.com/office/drawing/2014/main" id="{F64E5CE2-3C44-4B13-8F4E-CF4E491F994A}"/>
              </a:ext>
            </a:extLst>
          </p:cNvPr>
          <p:cNvSpPr txBox="1"/>
          <p:nvPr/>
        </p:nvSpPr>
        <p:spPr>
          <a:xfrm>
            <a:off x="6798277" y="3722542"/>
            <a:ext cx="4631721" cy="1040285"/>
          </a:xfrm>
          <a:prstGeom prst="rect">
            <a:avLst/>
          </a:prstGeom>
          <a:noFill/>
        </p:spPr>
        <p:txBody>
          <a:bodyPr wrap="square" rtlCol="0">
            <a:spAutoFit/>
          </a:bodyPr>
          <a:lstStyle/>
          <a:p>
            <a:pPr defTabSz="1219170">
              <a:spcBef>
                <a:spcPct val="20000"/>
              </a:spcBef>
              <a:defRPr/>
            </a:pPr>
            <a:r>
              <a:rPr lang="en-US" sz="1600" dirty="0">
                <a:solidFill>
                  <a:srgbClr val="3EB8CD"/>
                </a:solidFill>
                <a:latin typeface="Bernard MT Condensed" panose="02050806060905020404" pitchFamily="18" charset="0"/>
              </a:rPr>
              <a:t>LOREM IPSUM DOLOR</a:t>
            </a:r>
          </a:p>
          <a:p>
            <a:pPr defTabSz="1219170">
              <a:spcBef>
                <a:spcPct val="20000"/>
              </a:spcBef>
              <a:defRPr/>
            </a:pPr>
            <a:endParaRPr lang="en-US" sz="100" b="1" dirty="0">
              <a:solidFill>
                <a:srgbClr val="56595E"/>
              </a:solidFill>
              <a:latin typeface="Candara" panose="020E0502030303020204" pitchFamily="34" charset="0"/>
            </a:endParaRPr>
          </a:p>
          <a:p>
            <a:pPr defTabSz="1219170">
              <a:spcBef>
                <a:spcPct val="20000"/>
              </a:spcBef>
              <a:defRPr/>
            </a:pPr>
            <a:endParaRPr lang="en-US" sz="2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91" name="TextBox 90">
            <a:extLst>
              <a:ext uri="{FF2B5EF4-FFF2-40B4-BE49-F238E27FC236}">
                <a16:creationId xmlns:a16="http://schemas.microsoft.com/office/drawing/2014/main" id="{A7B419C6-A46E-4CAE-871A-61D8C1A169E9}"/>
              </a:ext>
            </a:extLst>
          </p:cNvPr>
          <p:cNvSpPr txBox="1"/>
          <p:nvPr/>
        </p:nvSpPr>
        <p:spPr>
          <a:xfrm>
            <a:off x="6798277" y="5005755"/>
            <a:ext cx="4631721" cy="1040285"/>
          </a:xfrm>
          <a:prstGeom prst="rect">
            <a:avLst/>
          </a:prstGeom>
          <a:noFill/>
        </p:spPr>
        <p:txBody>
          <a:bodyPr wrap="square" rtlCol="0">
            <a:spAutoFit/>
          </a:bodyPr>
          <a:lstStyle/>
          <a:p>
            <a:pPr defTabSz="1219170">
              <a:spcBef>
                <a:spcPct val="20000"/>
              </a:spcBef>
              <a:defRPr/>
            </a:pPr>
            <a:r>
              <a:rPr lang="en-US" sz="1600" dirty="0">
                <a:solidFill>
                  <a:srgbClr val="FFA803"/>
                </a:solidFill>
                <a:latin typeface="Bernard MT Condensed" panose="02050806060905020404" pitchFamily="18" charset="0"/>
              </a:rPr>
              <a:t>LOREM IPSUM DOLOR</a:t>
            </a:r>
          </a:p>
          <a:p>
            <a:pPr defTabSz="1219170">
              <a:spcBef>
                <a:spcPct val="20000"/>
              </a:spcBef>
              <a:defRPr/>
            </a:pPr>
            <a:endParaRPr lang="en-US" sz="100" b="1" dirty="0">
              <a:solidFill>
                <a:srgbClr val="56595E"/>
              </a:solidFill>
              <a:latin typeface="Candara" panose="020E0502030303020204" pitchFamily="34" charset="0"/>
            </a:endParaRPr>
          </a:p>
          <a:p>
            <a:pPr defTabSz="1219170">
              <a:spcBef>
                <a:spcPct val="20000"/>
              </a:spcBef>
              <a:defRPr/>
            </a:pPr>
            <a:endParaRPr lang="en-US" sz="2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92" name="TextBox 91">
            <a:extLst>
              <a:ext uri="{FF2B5EF4-FFF2-40B4-BE49-F238E27FC236}">
                <a16:creationId xmlns:a16="http://schemas.microsoft.com/office/drawing/2014/main" id="{FA679491-43F8-4FE5-8DC7-4B8D246E3B7D}"/>
              </a:ext>
            </a:extLst>
          </p:cNvPr>
          <p:cNvSpPr txBox="1"/>
          <p:nvPr/>
        </p:nvSpPr>
        <p:spPr>
          <a:xfrm>
            <a:off x="1568502" y="1895014"/>
            <a:ext cx="683451" cy="369332"/>
          </a:xfrm>
          <a:prstGeom prst="rect">
            <a:avLst/>
          </a:prstGeom>
          <a:noFill/>
        </p:spPr>
        <p:txBody>
          <a:bodyPr wrap="square" lIns="0" tIns="0" rIns="0" bIns="0" rtlCol="0" anchor="t">
            <a:spAutoFit/>
          </a:bodyPr>
          <a:lstStyle/>
          <a:p>
            <a:pPr algn="ctr"/>
            <a:r>
              <a:rPr lang="en-US" sz="2400" dirty="0">
                <a:solidFill>
                  <a:srgbClr val="56595E"/>
                </a:solidFill>
                <a:latin typeface="Bernard MT Condensed" panose="02050806060905020404" pitchFamily="18" charset="0"/>
              </a:rPr>
              <a:t>64%</a:t>
            </a:r>
          </a:p>
        </p:txBody>
      </p:sp>
      <p:sp>
        <p:nvSpPr>
          <p:cNvPr id="93" name="TextBox 92">
            <a:extLst>
              <a:ext uri="{FF2B5EF4-FFF2-40B4-BE49-F238E27FC236}">
                <a16:creationId xmlns:a16="http://schemas.microsoft.com/office/drawing/2014/main" id="{69586530-BFF6-4015-B457-FEA60D24BE25}"/>
              </a:ext>
            </a:extLst>
          </p:cNvPr>
          <p:cNvSpPr txBox="1"/>
          <p:nvPr/>
        </p:nvSpPr>
        <p:spPr>
          <a:xfrm>
            <a:off x="2674926" y="1896770"/>
            <a:ext cx="683451" cy="369332"/>
          </a:xfrm>
          <a:prstGeom prst="rect">
            <a:avLst/>
          </a:prstGeom>
          <a:noFill/>
        </p:spPr>
        <p:txBody>
          <a:bodyPr wrap="square" lIns="0" tIns="0" rIns="0" bIns="0" rtlCol="0" anchor="t">
            <a:spAutoFit/>
          </a:bodyPr>
          <a:lstStyle/>
          <a:p>
            <a:pPr algn="ctr"/>
            <a:r>
              <a:rPr lang="en-US" sz="2400" dirty="0">
                <a:solidFill>
                  <a:srgbClr val="56595E"/>
                </a:solidFill>
                <a:latin typeface="Bernard MT Condensed" panose="02050806060905020404" pitchFamily="18" charset="0"/>
              </a:rPr>
              <a:t>82%</a:t>
            </a:r>
          </a:p>
        </p:txBody>
      </p:sp>
      <p:sp>
        <p:nvSpPr>
          <p:cNvPr id="94" name="TextBox 93">
            <a:extLst>
              <a:ext uri="{FF2B5EF4-FFF2-40B4-BE49-F238E27FC236}">
                <a16:creationId xmlns:a16="http://schemas.microsoft.com/office/drawing/2014/main" id="{0FC64D42-445D-43B4-9F31-9C2D2FB3D63A}"/>
              </a:ext>
            </a:extLst>
          </p:cNvPr>
          <p:cNvSpPr txBox="1"/>
          <p:nvPr/>
        </p:nvSpPr>
        <p:spPr>
          <a:xfrm>
            <a:off x="3763062" y="1908211"/>
            <a:ext cx="683451" cy="369332"/>
          </a:xfrm>
          <a:prstGeom prst="rect">
            <a:avLst/>
          </a:prstGeom>
          <a:noFill/>
        </p:spPr>
        <p:txBody>
          <a:bodyPr wrap="square" lIns="0" tIns="0" rIns="0" bIns="0" rtlCol="0" anchor="t">
            <a:spAutoFit/>
          </a:bodyPr>
          <a:lstStyle/>
          <a:p>
            <a:pPr algn="ctr"/>
            <a:r>
              <a:rPr lang="en-US" sz="2400" dirty="0">
                <a:solidFill>
                  <a:srgbClr val="56595E"/>
                </a:solidFill>
                <a:latin typeface="Bernard MT Condensed" panose="02050806060905020404" pitchFamily="18" charset="0"/>
              </a:rPr>
              <a:t>53%</a:t>
            </a:r>
          </a:p>
        </p:txBody>
      </p:sp>
      <p:sp>
        <p:nvSpPr>
          <p:cNvPr id="95" name="TextBox 94">
            <a:extLst>
              <a:ext uri="{FF2B5EF4-FFF2-40B4-BE49-F238E27FC236}">
                <a16:creationId xmlns:a16="http://schemas.microsoft.com/office/drawing/2014/main" id="{8BEE8E4D-CF77-4498-A7FF-F16B0C19DC2A}"/>
              </a:ext>
            </a:extLst>
          </p:cNvPr>
          <p:cNvSpPr txBox="1"/>
          <p:nvPr/>
        </p:nvSpPr>
        <p:spPr>
          <a:xfrm>
            <a:off x="4860342" y="1896936"/>
            <a:ext cx="683451" cy="369332"/>
          </a:xfrm>
          <a:prstGeom prst="rect">
            <a:avLst/>
          </a:prstGeom>
          <a:noFill/>
        </p:spPr>
        <p:txBody>
          <a:bodyPr wrap="square" lIns="0" tIns="0" rIns="0" bIns="0" rtlCol="0" anchor="t">
            <a:spAutoFit/>
          </a:bodyPr>
          <a:lstStyle/>
          <a:p>
            <a:pPr algn="ctr"/>
            <a:r>
              <a:rPr lang="en-US" sz="2400" dirty="0">
                <a:solidFill>
                  <a:srgbClr val="56595E"/>
                </a:solidFill>
                <a:latin typeface="Bernard MT Condensed" panose="02050806060905020404" pitchFamily="18" charset="0"/>
              </a:rPr>
              <a:t>93%</a:t>
            </a:r>
          </a:p>
        </p:txBody>
      </p:sp>
      <p:grpSp>
        <p:nvGrpSpPr>
          <p:cNvPr id="4" name="Group 3">
            <a:extLst>
              <a:ext uri="{FF2B5EF4-FFF2-40B4-BE49-F238E27FC236}">
                <a16:creationId xmlns:a16="http://schemas.microsoft.com/office/drawing/2014/main" id="{14D42CDF-6A71-46FD-A2E7-5BADE2EA1848}"/>
              </a:ext>
            </a:extLst>
          </p:cNvPr>
          <p:cNvGrpSpPr/>
          <p:nvPr/>
        </p:nvGrpSpPr>
        <p:grpSpPr>
          <a:xfrm>
            <a:off x="1616771" y="4029406"/>
            <a:ext cx="596077" cy="1762746"/>
            <a:chOff x="1616771" y="4029406"/>
            <a:chExt cx="596077" cy="1762746"/>
          </a:xfrm>
          <a:solidFill>
            <a:srgbClr val="FF2B2A"/>
          </a:solidFill>
        </p:grpSpPr>
        <p:sp>
          <p:nvSpPr>
            <p:cNvPr id="10" name="Rectangle 9">
              <a:extLst>
                <a:ext uri="{FF2B5EF4-FFF2-40B4-BE49-F238E27FC236}">
                  <a16:creationId xmlns:a16="http://schemas.microsoft.com/office/drawing/2014/main" id="{3D111E01-5214-4B1D-A9E4-97CFA2147EF0}"/>
                </a:ext>
              </a:extLst>
            </p:cNvPr>
            <p:cNvSpPr/>
            <p:nvPr/>
          </p:nvSpPr>
          <p:spPr>
            <a:xfrm>
              <a:off x="1616771" y="4066446"/>
              <a:ext cx="591671" cy="172570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11">
              <a:extLst>
                <a:ext uri="{FF2B5EF4-FFF2-40B4-BE49-F238E27FC236}">
                  <a16:creationId xmlns:a16="http://schemas.microsoft.com/office/drawing/2014/main" id="{A40E5770-ADFB-4630-B4A3-9343E1C75C0D}"/>
                </a:ext>
              </a:extLst>
            </p:cNvPr>
            <p:cNvSpPr>
              <a:spLocks noChangeArrowheads="1"/>
            </p:cNvSpPr>
            <p:nvPr/>
          </p:nvSpPr>
          <p:spPr bwMode="auto">
            <a:xfrm>
              <a:off x="1618488" y="4029406"/>
              <a:ext cx="594360" cy="73152"/>
            </a:xfrm>
            <a:prstGeom prst="ellipse">
              <a:avLst/>
            </a:prstGeom>
            <a:solidFill>
              <a:srgbClr val="FF535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 name="Group 1">
            <a:extLst>
              <a:ext uri="{FF2B5EF4-FFF2-40B4-BE49-F238E27FC236}">
                <a16:creationId xmlns:a16="http://schemas.microsoft.com/office/drawing/2014/main" id="{395EC543-4983-4B0C-96D4-3FFD1DB0BBA1}"/>
              </a:ext>
            </a:extLst>
          </p:cNvPr>
          <p:cNvGrpSpPr/>
          <p:nvPr/>
        </p:nvGrpSpPr>
        <p:grpSpPr>
          <a:xfrm>
            <a:off x="2722825" y="3404507"/>
            <a:ext cx="594360" cy="2387644"/>
            <a:chOff x="2722825" y="3404507"/>
            <a:chExt cx="594360" cy="2387644"/>
          </a:xfrm>
          <a:solidFill>
            <a:srgbClr val="85C401"/>
          </a:solidFill>
        </p:grpSpPr>
        <p:sp>
          <p:nvSpPr>
            <p:cNvPr id="45" name="Rectangle 44">
              <a:extLst>
                <a:ext uri="{FF2B5EF4-FFF2-40B4-BE49-F238E27FC236}">
                  <a16:creationId xmlns:a16="http://schemas.microsoft.com/office/drawing/2014/main" id="{D4CED708-066D-4EA7-891C-6BBD9BE3F2C0}"/>
                </a:ext>
              </a:extLst>
            </p:cNvPr>
            <p:cNvSpPr/>
            <p:nvPr/>
          </p:nvSpPr>
          <p:spPr>
            <a:xfrm>
              <a:off x="2723195" y="3433239"/>
              <a:ext cx="591671" cy="23589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11">
              <a:extLst>
                <a:ext uri="{FF2B5EF4-FFF2-40B4-BE49-F238E27FC236}">
                  <a16:creationId xmlns:a16="http://schemas.microsoft.com/office/drawing/2014/main" id="{3CF07D55-5254-4F95-9E35-FC0286FD26FF}"/>
                </a:ext>
              </a:extLst>
            </p:cNvPr>
            <p:cNvSpPr>
              <a:spLocks noChangeArrowheads="1"/>
            </p:cNvSpPr>
            <p:nvPr/>
          </p:nvSpPr>
          <p:spPr bwMode="auto">
            <a:xfrm>
              <a:off x="2722825" y="3404507"/>
              <a:ext cx="594360" cy="73152"/>
            </a:xfrm>
            <a:prstGeom prst="ellipse">
              <a:avLst/>
            </a:prstGeom>
            <a:solidFill>
              <a:srgbClr val="A3E21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 name="Group 2">
            <a:extLst>
              <a:ext uri="{FF2B5EF4-FFF2-40B4-BE49-F238E27FC236}">
                <a16:creationId xmlns:a16="http://schemas.microsoft.com/office/drawing/2014/main" id="{7913882B-DB4C-44A6-8579-F2657FB565C1}"/>
              </a:ext>
            </a:extLst>
          </p:cNvPr>
          <p:cNvGrpSpPr/>
          <p:nvPr/>
        </p:nvGrpSpPr>
        <p:grpSpPr>
          <a:xfrm>
            <a:off x="3811331" y="4288536"/>
            <a:ext cx="596077" cy="1503614"/>
            <a:chOff x="3811331" y="4288536"/>
            <a:chExt cx="596077" cy="1503614"/>
          </a:xfrm>
          <a:solidFill>
            <a:srgbClr val="3EB8CD"/>
          </a:solidFill>
        </p:grpSpPr>
        <p:sp>
          <p:nvSpPr>
            <p:cNvPr id="61" name="Rectangle 60">
              <a:extLst>
                <a:ext uri="{FF2B5EF4-FFF2-40B4-BE49-F238E27FC236}">
                  <a16:creationId xmlns:a16="http://schemas.microsoft.com/office/drawing/2014/main" id="{EA3183F2-6D47-4927-9CAE-DFC3AD2289D4}"/>
                </a:ext>
              </a:extLst>
            </p:cNvPr>
            <p:cNvSpPr/>
            <p:nvPr/>
          </p:nvSpPr>
          <p:spPr>
            <a:xfrm>
              <a:off x="3811331" y="4324517"/>
              <a:ext cx="591671" cy="1467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11">
              <a:extLst>
                <a:ext uri="{FF2B5EF4-FFF2-40B4-BE49-F238E27FC236}">
                  <a16:creationId xmlns:a16="http://schemas.microsoft.com/office/drawing/2014/main" id="{EC6916EF-9C88-41AC-A952-E10B2FB919A1}"/>
                </a:ext>
              </a:extLst>
            </p:cNvPr>
            <p:cNvSpPr>
              <a:spLocks noChangeArrowheads="1"/>
            </p:cNvSpPr>
            <p:nvPr/>
          </p:nvSpPr>
          <p:spPr bwMode="auto">
            <a:xfrm>
              <a:off x="3813048" y="4288536"/>
              <a:ext cx="594360" cy="73152"/>
            </a:xfrm>
            <a:prstGeom prst="ellipse">
              <a:avLst/>
            </a:prstGeom>
            <a:solidFill>
              <a:srgbClr val="5CD6E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 name="Group 4">
            <a:extLst>
              <a:ext uri="{FF2B5EF4-FFF2-40B4-BE49-F238E27FC236}">
                <a16:creationId xmlns:a16="http://schemas.microsoft.com/office/drawing/2014/main" id="{689C4456-6A01-41EF-ABC7-3FE3F0DCEE0A}"/>
              </a:ext>
            </a:extLst>
          </p:cNvPr>
          <p:cNvGrpSpPr/>
          <p:nvPr/>
        </p:nvGrpSpPr>
        <p:grpSpPr>
          <a:xfrm>
            <a:off x="4908611" y="3118104"/>
            <a:ext cx="594360" cy="2674046"/>
            <a:chOff x="4908611" y="3118104"/>
            <a:chExt cx="594360" cy="2674046"/>
          </a:xfrm>
          <a:solidFill>
            <a:srgbClr val="FFA803"/>
          </a:solidFill>
        </p:grpSpPr>
        <p:sp>
          <p:nvSpPr>
            <p:cNvPr id="77" name="Rectangle 76">
              <a:extLst>
                <a:ext uri="{FF2B5EF4-FFF2-40B4-BE49-F238E27FC236}">
                  <a16:creationId xmlns:a16="http://schemas.microsoft.com/office/drawing/2014/main" id="{BA26B6E3-625F-493C-8D37-59D26F7BA0C1}"/>
                </a:ext>
              </a:extLst>
            </p:cNvPr>
            <p:cNvSpPr/>
            <p:nvPr/>
          </p:nvSpPr>
          <p:spPr>
            <a:xfrm>
              <a:off x="4908611" y="3159216"/>
              <a:ext cx="591671" cy="263293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1">
              <a:extLst>
                <a:ext uri="{FF2B5EF4-FFF2-40B4-BE49-F238E27FC236}">
                  <a16:creationId xmlns:a16="http://schemas.microsoft.com/office/drawing/2014/main" id="{4B21F6F9-242A-4D88-A9D5-42C57220A9C1}"/>
                </a:ext>
              </a:extLst>
            </p:cNvPr>
            <p:cNvSpPr>
              <a:spLocks noChangeArrowheads="1"/>
            </p:cNvSpPr>
            <p:nvPr/>
          </p:nvSpPr>
          <p:spPr bwMode="auto">
            <a:xfrm>
              <a:off x="4908611" y="3118104"/>
              <a:ext cx="594360" cy="73152"/>
            </a:xfrm>
            <a:prstGeom prst="ellipse">
              <a:avLst/>
            </a:prstGeom>
            <a:solidFill>
              <a:srgbClr val="FFD02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02" name="Picture 101">
            <a:hlinkClick r:id="rId2"/>
            <a:extLst>
              <a:ext uri="{FF2B5EF4-FFF2-40B4-BE49-F238E27FC236}">
                <a16:creationId xmlns:a16="http://schemas.microsoft.com/office/drawing/2014/main" id="{D266CA4A-7E53-4154-960C-A92A07205E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26526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1000"/>
                                        <p:tgtEl>
                                          <p:spTgt spid="22"/>
                                        </p:tgtEl>
                                      </p:cBhvr>
                                    </p:animEffect>
                                    <p:anim calcmode="lin" valueType="num">
                                      <p:cBhvr>
                                        <p:cTn id="12" dur="1000" fill="hold"/>
                                        <p:tgtEl>
                                          <p:spTgt spid="22"/>
                                        </p:tgtEl>
                                        <p:attrNameLst>
                                          <p:attrName>ppt_x</p:attrName>
                                        </p:attrNameLst>
                                      </p:cBhvr>
                                      <p:tavLst>
                                        <p:tav tm="0">
                                          <p:val>
                                            <p:strVal val="#ppt_x"/>
                                          </p:val>
                                        </p:tav>
                                        <p:tav tm="100000">
                                          <p:val>
                                            <p:strVal val="#ppt_x"/>
                                          </p:val>
                                        </p:tav>
                                      </p:tavLst>
                                    </p:anim>
                                    <p:anim calcmode="lin" valueType="num">
                                      <p:cBhvr>
                                        <p:cTn id="13" dur="1000" fill="hold"/>
                                        <p:tgtEl>
                                          <p:spTgt spid="2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96"/>
                                        </p:tgtEl>
                                        <p:attrNameLst>
                                          <p:attrName>style.visibility</p:attrName>
                                        </p:attrNameLst>
                                      </p:cBhvr>
                                      <p:to>
                                        <p:strVal val="visible"/>
                                      </p:to>
                                    </p:set>
                                    <p:anim calcmode="lin" valueType="num">
                                      <p:cBhvr>
                                        <p:cTn id="17" dur="1000" fill="hold"/>
                                        <p:tgtEl>
                                          <p:spTgt spid="96"/>
                                        </p:tgtEl>
                                        <p:attrNameLst>
                                          <p:attrName>ppt_w</p:attrName>
                                        </p:attrNameLst>
                                      </p:cBhvr>
                                      <p:tavLst>
                                        <p:tav tm="0">
                                          <p:val>
                                            <p:fltVal val="0"/>
                                          </p:val>
                                        </p:tav>
                                        <p:tav tm="100000">
                                          <p:val>
                                            <p:strVal val="#ppt_w"/>
                                          </p:val>
                                        </p:tav>
                                      </p:tavLst>
                                    </p:anim>
                                    <p:anim calcmode="lin" valueType="num">
                                      <p:cBhvr>
                                        <p:cTn id="18" dur="1000" fill="hold"/>
                                        <p:tgtEl>
                                          <p:spTgt spid="96"/>
                                        </p:tgtEl>
                                        <p:attrNameLst>
                                          <p:attrName>ppt_h</p:attrName>
                                        </p:attrNameLst>
                                      </p:cBhvr>
                                      <p:tavLst>
                                        <p:tav tm="0">
                                          <p:val>
                                            <p:fltVal val="0"/>
                                          </p:val>
                                        </p:tav>
                                        <p:tav tm="100000">
                                          <p:val>
                                            <p:strVal val="#ppt_h"/>
                                          </p:val>
                                        </p:tav>
                                      </p:tavLst>
                                    </p:anim>
                                    <p:anim calcmode="lin" valueType="num">
                                      <p:cBhvr>
                                        <p:cTn id="19" dur="1000" fill="hold"/>
                                        <p:tgtEl>
                                          <p:spTgt spid="96"/>
                                        </p:tgtEl>
                                        <p:attrNameLst>
                                          <p:attrName>style.rotation</p:attrName>
                                        </p:attrNameLst>
                                      </p:cBhvr>
                                      <p:tavLst>
                                        <p:tav tm="0">
                                          <p:val>
                                            <p:fltVal val="90"/>
                                          </p:val>
                                        </p:tav>
                                        <p:tav tm="100000">
                                          <p:val>
                                            <p:fltVal val="0"/>
                                          </p:val>
                                        </p:tav>
                                      </p:tavLst>
                                    </p:anim>
                                    <p:animEffect transition="in" filter="fade">
                                      <p:cBhvr>
                                        <p:cTn id="20" dur="1000"/>
                                        <p:tgtEl>
                                          <p:spTgt spid="96"/>
                                        </p:tgtEl>
                                      </p:cBhvr>
                                    </p:animEffect>
                                  </p:childTnLst>
                                </p:cTn>
                              </p:par>
                            </p:childTnLst>
                          </p:cTn>
                        </p:par>
                        <p:par>
                          <p:cTn id="21" fill="hold">
                            <p:stCondLst>
                              <p:cond delay="2500"/>
                            </p:stCondLst>
                            <p:childTnLst>
                              <p:par>
                                <p:cTn id="22" presetID="22" presetClass="entr" presetSubtype="4"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down)">
                                      <p:cBhvr>
                                        <p:cTn id="24" dur="500"/>
                                        <p:tgtEl>
                                          <p:spTgt spid="9"/>
                                        </p:tgtEl>
                                      </p:cBhvr>
                                    </p:animEffect>
                                  </p:childTnLst>
                                </p:cTn>
                              </p:par>
                              <p:par>
                                <p:cTn id="25" presetID="22" presetClass="entr" presetSubtype="4" fill="hold" nodeType="withEffect">
                                  <p:stCondLst>
                                    <p:cond delay="25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00"/>
                                        <p:tgtEl>
                                          <p:spTgt spid="4"/>
                                        </p:tgtEl>
                                      </p:cBhvr>
                                    </p:animEffect>
                                  </p:childTnLst>
                                </p:cTn>
                              </p:par>
                            </p:childTnLst>
                          </p:cTn>
                        </p:par>
                        <p:par>
                          <p:cTn id="28" fill="hold">
                            <p:stCondLst>
                              <p:cond delay="3250"/>
                            </p:stCondLst>
                            <p:childTnLst>
                              <p:par>
                                <p:cTn id="29" presetID="53" presetClass="entr" presetSubtype="16" fill="hold" grpId="0" nodeType="afterEffect">
                                  <p:stCondLst>
                                    <p:cond delay="0"/>
                                  </p:stCondLst>
                                  <p:childTnLst>
                                    <p:set>
                                      <p:cBhvr>
                                        <p:cTn id="30" dur="1" fill="hold">
                                          <p:stCondLst>
                                            <p:cond delay="0"/>
                                          </p:stCondLst>
                                        </p:cTn>
                                        <p:tgtEl>
                                          <p:spTgt spid="92"/>
                                        </p:tgtEl>
                                        <p:attrNameLst>
                                          <p:attrName>style.visibility</p:attrName>
                                        </p:attrNameLst>
                                      </p:cBhvr>
                                      <p:to>
                                        <p:strVal val="visible"/>
                                      </p:to>
                                    </p:set>
                                    <p:anim calcmode="lin" valueType="num">
                                      <p:cBhvr>
                                        <p:cTn id="31" dur="500" fill="hold"/>
                                        <p:tgtEl>
                                          <p:spTgt spid="92"/>
                                        </p:tgtEl>
                                        <p:attrNameLst>
                                          <p:attrName>ppt_w</p:attrName>
                                        </p:attrNameLst>
                                      </p:cBhvr>
                                      <p:tavLst>
                                        <p:tav tm="0">
                                          <p:val>
                                            <p:fltVal val="0"/>
                                          </p:val>
                                        </p:tav>
                                        <p:tav tm="100000">
                                          <p:val>
                                            <p:strVal val="#ppt_w"/>
                                          </p:val>
                                        </p:tav>
                                      </p:tavLst>
                                    </p:anim>
                                    <p:anim calcmode="lin" valueType="num">
                                      <p:cBhvr>
                                        <p:cTn id="32" dur="500" fill="hold"/>
                                        <p:tgtEl>
                                          <p:spTgt spid="92"/>
                                        </p:tgtEl>
                                        <p:attrNameLst>
                                          <p:attrName>ppt_h</p:attrName>
                                        </p:attrNameLst>
                                      </p:cBhvr>
                                      <p:tavLst>
                                        <p:tav tm="0">
                                          <p:val>
                                            <p:fltVal val="0"/>
                                          </p:val>
                                        </p:tav>
                                        <p:tav tm="100000">
                                          <p:val>
                                            <p:strVal val="#ppt_h"/>
                                          </p:val>
                                        </p:tav>
                                      </p:tavLst>
                                    </p:anim>
                                    <p:animEffect transition="in" filter="fade">
                                      <p:cBhvr>
                                        <p:cTn id="33" dur="500"/>
                                        <p:tgtEl>
                                          <p:spTgt spid="92"/>
                                        </p:tgtEl>
                                      </p:cBhvr>
                                    </p:animEffect>
                                  </p:childTnLst>
                                </p:cTn>
                              </p:par>
                            </p:childTnLst>
                          </p:cTn>
                        </p:par>
                        <p:par>
                          <p:cTn id="34" fill="hold">
                            <p:stCondLst>
                              <p:cond delay="3750"/>
                            </p:stCondLst>
                            <p:childTnLst>
                              <p:par>
                                <p:cTn id="35" presetID="42" presetClass="entr" presetSubtype="0" fill="hold" grpId="0" nodeType="afterEffect">
                                  <p:stCondLst>
                                    <p:cond delay="0"/>
                                  </p:stCondLst>
                                  <p:childTnLst>
                                    <p:set>
                                      <p:cBhvr>
                                        <p:cTn id="36" dur="1" fill="hold">
                                          <p:stCondLst>
                                            <p:cond delay="0"/>
                                          </p:stCondLst>
                                        </p:cTn>
                                        <p:tgtEl>
                                          <p:spTgt spid="88"/>
                                        </p:tgtEl>
                                        <p:attrNameLst>
                                          <p:attrName>style.visibility</p:attrName>
                                        </p:attrNameLst>
                                      </p:cBhvr>
                                      <p:to>
                                        <p:strVal val="visible"/>
                                      </p:to>
                                    </p:set>
                                    <p:animEffect transition="in" filter="fade">
                                      <p:cBhvr>
                                        <p:cTn id="37" dur="1000"/>
                                        <p:tgtEl>
                                          <p:spTgt spid="88"/>
                                        </p:tgtEl>
                                      </p:cBhvr>
                                    </p:animEffect>
                                    <p:anim calcmode="lin" valueType="num">
                                      <p:cBhvr>
                                        <p:cTn id="38" dur="1000" fill="hold"/>
                                        <p:tgtEl>
                                          <p:spTgt spid="88"/>
                                        </p:tgtEl>
                                        <p:attrNameLst>
                                          <p:attrName>ppt_x</p:attrName>
                                        </p:attrNameLst>
                                      </p:cBhvr>
                                      <p:tavLst>
                                        <p:tav tm="0">
                                          <p:val>
                                            <p:strVal val="#ppt_x"/>
                                          </p:val>
                                        </p:tav>
                                        <p:tav tm="100000">
                                          <p:val>
                                            <p:strVal val="#ppt_x"/>
                                          </p:val>
                                        </p:tav>
                                      </p:tavLst>
                                    </p:anim>
                                    <p:anim calcmode="lin" valueType="num">
                                      <p:cBhvr>
                                        <p:cTn id="39" dur="1000" fill="hold"/>
                                        <p:tgtEl>
                                          <p:spTgt spid="88"/>
                                        </p:tgtEl>
                                        <p:attrNameLst>
                                          <p:attrName>ppt_y</p:attrName>
                                        </p:attrNameLst>
                                      </p:cBhvr>
                                      <p:tavLst>
                                        <p:tav tm="0">
                                          <p:val>
                                            <p:strVal val="#ppt_y+.1"/>
                                          </p:val>
                                        </p:tav>
                                        <p:tav tm="100000">
                                          <p:val>
                                            <p:strVal val="#ppt_y"/>
                                          </p:val>
                                        </p:tav>
                                      </p:tavLst>
                                    </p:anim>
                                  </p:childTnLst>
                                </p:cTn>
                              </p:par>
                            </p:childTnLst>
                          </p:cTn>
                        </p:par>
                        <p:par>
                          <p:cTn id="40" fill="hold">
                            <p:stCondLst>
                              <p:cond delay="4750"/>
                            </p:stCondLst>
                            <p:childTnLst>
                              <p:par>
                                <p:cTn id="41" presetID="31" presetClass="entr" presetSubtype="0" fill="hold" nodeType="afterEffect">
                                  <p:stCondLst>
                                    <p:cond delay="0"/>
                                  </p:stCondLst>
                                  <p:childTnLst>
                                    <p:set>
                                      <p:cBhvr>
                                        <p:cTn id="42" dur="1" fill="hold">
                                          <p:stCondLst>
                                            <p:cond delay="0"/>
                                          </p:stCondLst>
                                        </p:cTn>
                                        <p:tgtEl>
                                          <p:spTgt spid="97"/>
                                        </p:tgtEl>
                                        <p:attrNameLst>
                                          <p:attrName>style.visibility</p:attrName>
                                        </p:attrNameLst>
                                      </p:cBhvr>
                                      <p:to>
                                        <p:strVal val="visible"/>
                                      </p:to>
                                    </p:set>
                                    <p:anim calcmode="lin" valueType="num">
                                      <p:cBhvr>
                                        <p:cTn id="43" dur="1000" fill="hold"/>
                                        <p:tgtEl>
                                          <p:spTgt spid="97"/>
                                        </p:tgtEl>
                                        <p:attrNameLst>
                                          <p:attrName>ppt_w</p:attrName>
                                        </p:attrNameLst>
                                      </p:cBhvr>
                                      <p:tavLst>
                                        <p:tav tm="0">
                                          <p:val>
                                            <p:fltVal val="0"/>
                                          </p:val>
                                        </p:tav>
                                        <p:tav tm="100000">
                                          <p:val>
                                            <p:strVal val="#ppt_w"/>
                                          </p:val>
                                        </p:tav>
                                      </p:tavLst>
                                    </p:anim>
                                    <p:anim calcmode="lin" valueType="num">
                                      <p:cBhvr>
                                        <p:cTn id="44" dur="1000" fill="hold"/>
                                        <p:tgtEl>
                                          <p:spTgt spid="97"/>
                                        </p:tgtEl>
                                        <p:attrNameLst>
                                          <p:attrName>ppt_h</p:attrName>
                                        </p:attrNameLst>
                                      </p:cBhvr>
                                      <p:tavLst>
                                        <p:tav tm="0">
                                          <p:val>
                                            <p:fltVal val="0"/>
                                          </p:val>
                                        </p:tav>
                                        <p:tav tm="100000">
                                          <p:val>
                                            <p:strVal val="#ppt_h"/>
                                          </p:val>
                                        </p:tav>
                                      </p:tavLst>
                                    </p:anim>
                                    <p:anim calcmode="lin" valueType="num">
                                      <p:cBhvr>
                                        <p:cTn id="45" dur="1000" fill="hold"/>
                                        <p:tgtEl>
                                          <p:spTgt spid="97"/>
                                        </p:tgtEl>
                                        <p:attrNameLst>
                                          <p:attrName>style.rotation</p:attrName>
                                        </p:attrNameLst>
                                      </p:cBhvr>
                                      <p:tavLst>
                                        <p:tav tm="0">
                                          <p:val>
                                            <p:fltVal val="90"/>
                                          </p:val>
                                        </p:tav>
                                        <p:tav tm="100000">
                                          <p:val>
                                            <p:fltVal val="0"/>
                                          </p:val>
                                        </p:tav>
                                      </p:tavLst>
                                    </p:anim>
                                    <p:animEffect transition="in" filter="fade">
                                      <p:cBhvr>
                                        <p:cTn id="46" dur="1000"/>
                                        <p:tgtEl>
                                          <p:spTgt spid="97"/>
                                        </p:tgtEl>
                                      </p:cBhvr>
                                    </p:animEffect>
                                  </p:childTnLst>
                                </p:cTn>
                              </p:par>
                            </p:childTnLst>
                          </p:cTn>
                        </p:par>
                        <p:par>
                          <p:cTn id="47" fill="hold">
                            <p:stCondLst>
                              <p:cond delay="5750"/>
                            </p:stCondLst>
                            <p:childTnLst>
                              <p:par>
                                <p:cTn id="48" presetID="22" presetClass="entr" presetSubtype="4" fill="hold" grpId="0" nodeType="after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wipe(down)">
                                      <p:cBhvr>
                                        <p:cTn id="50" dur="500"/>
                                        <p:tgtEl>
                                          <p:spTgt spid="44"/>
                                        </p:tgtEl>
                                      </p:cBhvr>
                                    </p:animEffect>
                                  </p:childTnLst>
                                </p:cTn>
                              </p:par>
                              <p:par>
                                <p:cTn id="51" presetID="22" presetClass="entr" presetSubtype="4" fill="hold" nodeType="withEffect">
                                  <p:stCondLst>
                                    <p:cond delay="250"/>
                                  </p:stCondLst>
                                  <p:childTnLst>
                                    <p:set>
                                      <p:cBhvr>
                                        <p:cTn id="52" dur="1" fill="hold">
                                          <p:stCondLst>
                                            <p:cond delay="0"/>
                                          </p:stCondLst>
                                        </p:cTn>
                                        <p:tgtEl>
                                          <p:spTgt spid="2"/>
                                        </p:tgtEl>
                                        <p:attrNameLst>
                                          <p:attrName>style.visibility</p:attrName>
                                        </p:attrNameLst>
                                      </p:cBhvr>
                                      <p:to>
                                        <p:strVal val="visible"/>
                                      </p:to>
                                    </p:set>
                                    <p:animEffect transition="in" filter="wipe(down)">
                                      <p:cBhvr>
                                        <p:cTn id="53" dur="500"/>
                                        <p:tgtEl>
                                          <p:spTgt spid="2"/>
                                        </p:tgtEl>
                                      </p:cBhvr>
                                    </p:animEffect>
                                  </p:childTnLst>
                                </p:cTn>
                              </p:par>
                            </p:childTnLst>
                          </p:cTn>
                        </p:par>
                        <p:par>
                          <p:cTn id="54" fill="hold">
                            <p:stCondLst>
                              <p:cond delay="6500"/>
                            </p:stCondLst>
                            <p:childTnLst>
                              <p:par>
                                <p:cTn id="55" presetID="53" presetClass="entr" presetSubtype="16" fill="hold" grpId="0" nodeType="afterEffect">
                                  <p:stCondLst>
                                    <p:cond delay="0"/>
                                  </p:stCondLst>
                                  <p:childTnLst>
                                    <p:set>
                                      <p:cBhvr>
                                        <p:cTn id="56" dur="1" fill="hold">
                                          <p:stCondLst>
                                            <p:cond delay="0"/>
                                          </p:stCondLst>
                                        </p:cTn>
                                        <p:tgtEl>
                                          <p:spTgt spid="93"/>
                                        </p:tgtEl>
                                        <p:attrNameLst>
                                          <p:attrName>style.visibility</p:attrName>
                                        </p:attrNameLst>
                                      </p:cBhvr>
                                      <p:to>
                                        <p:strVal val="visible"/>
                                      </p:to>
                                    </p:set>
                                    <p:anim calcmode="lin" valueType="num">
                                      <p:cBhvr>
                                        <p:cTn id="57" dur="500" fill="hold"/>
                                        <p:tgtEl>
                                          <p:spTgt spid="93"/>
                                        </p:tgtEl>
                                        <p:attrNameLst>
                                          <p:attrName>ppt_w</p:attrName>
                                        </p:attrNameLst>
                                      </p:cBhvr>
                                      <p:tavLst>
                                        <p:tav tm="0">
                                          <p:val>
                                            <p:fltVal val="0"/>
                                          </p:val>
                                        </p:tav>
                                        <p:tav tm="100000">
                                          <p:val>
                                            <p:strVal val="#ppt_w"/>
                                          </p:val>
                                        </p:tav>
                                      </p:tavLst>
                                    </p:anim>
                                    <p:anim calcmode="lin" valueType="num">
                                      <p:cBhvr>
                                        <p:cTn id="58" dur="500" fill="hold"/>
                                        <p:tgtEl>
                                          <p:spTgt spid="93"/>
                                        </p:tgtEl>
                                        <p:attrNameLst>
                                          <p:attrName>ppt_h</p:attrName>
                                        </p:attrNameLst>
                                      </p:cBhvr>
                                      <p:tavLst>
                                        <p:tav tm="0">
                                          <p:val>
                                            <p:fltVal val="0"/>
                                          </p:val>
                                        </p:tav>
                                        <p:tav tm="100000">
                                          <p:val>
                                            <p:strVal val="#ppt_h"/>
                                          </p:val>
                                        </p:tav>
                                      </p:tavLst>
                                    </p:anim>
                                    <p:animEffect transition="in" filter="fade">
                                      <p:cBhvr>
                                        <p:cTn id="59" dur="500"/>
                                        <p:tgtEl>
                                          <p:spTgt spid="93"/>
                                        </p:tgtEl>
                                      </p:cBhvr>
                                    </p:animEffect>
                                  </p:childTnLst>
                                </p:cTn>
                              </p:par>
                            </p:childTnLst>
                          </p:cTn>
                        </p:par>
                        <p:par>
                          <p:cTn id="60" fill="hold">
                            <p:stCondLst>
                              <p:cond delay="7000"/>
                            </p:stCondLst>
                            <p:childTnLst>
                              <p:par>
                                <p:cTn id="61" presetID="42" presetClass="entr" presetSubtype="0" fill="hold" grpId="0" nodeType="afterEffect">
                                  <p:stCondLst>
                                    <p:cond delay="0"/>
                                  </p:stCondLst>
                                  <p:childTnLst>
                                    <p:set>
                                      <p:cBhvr>
                                        <p:cTn id="62" dur="1" fill="hold">
                                          <p:stCondLst>
                                            <p:cond delay="0"/>
                                          </p:stCondLst>
                                        </p:cTn>
                                        <p:tgtEl>
                                          <p:spTgt spid="89"/>
                                        </p:tgtEl>
                                        <p:attrNameLst>
                                          <p:attrName>style.visibility</p:attrName>
                                        </p:attrNameLst>
                                      </p:cBhvr>
                                      <p:to>
                                        <p:strVal val="visible"/>
                                      </p:to>
                                    </p:set>
                                    <p:animEffect transition="in" filter="fade">
                                      <p:cBhvr>
                                        <p:cTn id="63" dur="1000"/>
                                        <p:tgtEl>
                                          <p:spTgt spid="89"/>
                                        </p:tgtEl>
                                      </p:cBhvr>
                                    </p:animEffect>
                                    <p:anim calcmode="lin" valueType="num">
                                      <p:cBhvr>
                                        <p:cTn id="64" dur="1000" fill="hold"/>
                                        <p:tgtEl>
                                          <p:spTgt spid="89"/>
                                        </p:tgtEl>
                                        <p:attrNameLst>
                                          <p:attrName>ppt_x</p:attrName>
                                        </p:attrNameLst>
                                      </p:cBhvr>
                                      <p:tavLst>
                                        <p:tav tm="0">
                                          <p:val>
                                            <p:strVal val="#ppt_x"/>
                                          </p:val>
                                        </p:tav>
                                        <p:tav tm="100000">
                                          <p:val>
                                            <p:strVal val="#ppt_x"/>
                                          </p:val>
                                        </p:tav>
                                      </p:tavLst>
                                    </p:anim>
                                    <p:anim calcmode="lin" valueType="num">
                                      <p:cBhvr>
                                        <p:cTn id="65" dur="1000" fill="hold"/>
                                        <p:tgtEl>
                                          <p:spTgt spid="89"/>
                                        </p:tgtEl>
                                        <p:attrNameLst>
                                          <p:attrName>ppt_y</p:attrName>
                                        </p:attrNameLst>
                                      </p:cBhvr>
                                      <p:tavLst>
                                        <p:tav tm="0">
                                          <p:val>
                                            <p:strVal val="#ppt_y+.1"/>
                                          </p:val>
                                        </p:tav>
                                        <p:tav tm="100000">
                                          <p:val>
                                            <p:strVal val="#ppt_y"/>
                                          </p:val>
                                        </p:tav>
                                      </p:tavLst>
                                    </p:anim>
                                  </p:childTnLst>
                                </p:cTn>
                              </p:par>
                            </p:childTnLst>
                          </p:cTn>
                        </p:par>
                        <p:par>
                          <p:cTn id="66" fill="hold">
                            <p:stCondLst>
                              <p:cond delay="8000"/>
                            </p:stCondLst>
                            <p:childTnLst>
                              <p:par>
                                <p:cTn id="67" presetID="31" presetClass="entr" presetSubtype="0" fill="hold" nodeType="afterEffect">
                                  <p:stCondLst>
                                    <p:cond delay="0"/>
                                  </p:stCondLst>
                                  <p:childTnLst>
                                    <p:set>
                                      <p:cBhvr>
                                        <p:cTn id="68" dur="1" fill="hold">
                                          <p:stCondLst>
                                            <p:cond delay="0"/>
                                          </p:stCondLst>
                                        </p:cTn>
                                        <p:tgtEl>
                                          <p:spTgt spid="98"/>
                                        </p:tgtEl>
                                        <p:attrNameLst>
                                          <p:attrName>style.visibility</p:attrName>
                                        </p:attrNameLst>
                                      </p:cBhvr>
                                      <p:to>
                                        <p:strVal val="visible"/>
                                      </p:to>
                                    </p:set>
                                    <p:anim calcmode="lin" valueType="num">
                                      <p:cBhvr>
                                        <p:cTn id="69" dur="1000" fill="hold"/>
                                        <p:tgtEl>
                                          <p:spTgt spid="98"/>
                                        </p:tgtEl>
                                        <p:attrNameLst>
                                          <p:attrName>ppt_w</p:attrName>
                                        </p:attrNameLst>
                                      </p:cBhvr>
                                      <p:tavLst>
                                        <p:tav tm="0">
                                          <p:val>
                                            <p:fltVal val="0"/>
                                          </p:val>
                                        </p:tav>
                                        <p:tav tm="100000">
                                          <p:val>
                                            <p:strVal val="#ppt_w"/>
                                          </p:val>
                                        </p:tav>
                                      </p:tavLst>
                                    </p:anim>
                                    <p:anim calcmode="lin" valueType="num">
                                      <p:cBhvr>
                                        <p:cTn id="70" dur="1000" fill="hold"/>
                                        <p:tgtEl>
                                          <p:spTgt spid="98"/>
                                        </p:tgtEl>
                                        <p:attrNameLst>
                                          <p:attrName>ppt_h</p:attrName>
                                        </p:attrNameLst>
                                      </p:cBhvr>
                                      <p:tavLst>
                                        <p:tav tm="0">
                                          <p:val>
                                            <p:fltVal val="0"/>
                                          </p:val>
                                        </p:tav>
                                        <p:tav tm="100000">
                                          <p:val>
                                            <p:strVal val="#ppt_h"/>
                                          </p:val>
                                        </p:tav>
                                      </p:tavLst>
                                    </p:anim>
                                    <p:anim calcmode="lin" valueType="num">
                                      <p:cBhvr>
                                        <p:cTn id="71" dur="1000" fill="hold"/>
                                        <p:tgtEl>
                                          <p:spTgt spid="98"/>
                                        </p:tgtEl>
                                        <p:attrNameLst>
                                          <p:attrName>style.rotation</p:attrName>
                                        </p:attrNameLst>
                                      </p:cBhvr>
                                      <p:tavLst>
                                        <p:tav tm="0">
                                          <p:val>
                                            <p:fltVal val="90"/>
                                          </p:val>
                                        </p:tav>
                                        <p:tav tm="100000">
                                          <p:val>
                                            <p:fltVal val="0"/>
                                          </p:val>
                                        </p:tav>
                                      </p:tavLst>
                                    </p:anim>
                                    <p:animEffect transition="in" filter="fade">
                                      <p:cBhvr>
                                        <p:cTn id="72" dur="1000"/>
                                        <p:tgtEl>
                                          <p:spTgt spid="98"/>
                                        </p:tgtEl>
                                      </p:cBhvr>
                                    </p:animEffect>
                                  </p:childTnLst>
                                </p:cTn>
                              </p:par>
                            </p:childTnLst>
                          </p:cTn>
                        </p:par>
                        <p:par>
                          <p:cTn id="73" fill="hold">
                            <p:stCondLst>
                              <p:cond delay="9000"/>
                            </p:stCondLst>
                            <p:childTnLst>
                              <p:par>
                                <p:cTn id="74" presetID="22" presetClass="entr" presetSubtype="4" fill="hold" grpId="0" nodeType="afterEffect">
                                  <p:stCondLst>
                                    <p:cond delay="0"/>
                                  </p:stCondLst>
                                  <p:childTnLst>
                                    <p:set>
                                      <p:cBhvr>
                                        <p:cTn id="75" dur="1" fill="hold">
                                          <p:stCondLst>
                                            <p:cond delay="0"/>
                                          </p:stCondLst>
                                        </p:cTn>
                                        <p:tgtEl>
                                          <p:spTgt spid="60"/>
                                        </p:tgtEl>
                                        <p:attrNameLst>
                                          <p:attrName>style.visibility</p:attrName>
                                        </p:attrNameLst>
                                      </p:cBhvr>
                                      <p:to>
                                        <p:strVal val="visible"/>
                                      </p:to>
                                    </p:set>
                                    <p:animEffect transition="in" filter="wipe(down)">
                                      <p:cBhvr>
                                        <p:cTn id="76" dur="500"/>
                                        <p:tgtEl>
                                          <p:spTgt spid="60"/>
                                        </p:tgtEl>
                                      </p:cBhvr>
                                    </p:animEffect>
                                  </p:childTnLst>
                                </p:cTn>
                              </p:par>
                              <p:par>
                                <p:cTn id="77" presetID="22" presetClass="entr" presetSubtype="4" fill="hold" nodeType="withEffect">
                                  <p:stCondLst>
                                    <p:cond delay="250"/>
                                  </p:stCondLst>
                                  <p:childTnLst>
                                    <p:set>
                                      <p:cBhvr>
                                        <p:cTn id="78" dur="1" fill="hold">
                                          <p:stCondLst>
                                            <p:cond delay="0"/>
                                          </p:stCondLst>
                                        </p:cTn>
                                        <p:tgtEl>
                                          <p:spTgt spid="3"/>
                                        </p:tgtEl>
                                        <p:attrNameLst>
                                          <p:attrName>style.visibility</p:attrName>
                                        </p:attrNameLst>
                                      </p:cBhvr>
                                      <p:to>
                                        <p:strVal val="visible"/>
                                      </p:to>
                                    </p:set>
                                    <p:animEffect transition="in" filter="wipe(down)">
                                      <p:cBhvr>
                                        <p:cTn id="79" dur="500"/>
                                        <p:tgtEl>
                                          <p:spTgt spid="3"/>
                                        </p:tgtEl>
                                      </p:cBhvr>
                                    </p:animEffect>
                                  </p:childTnLst>
                                </p:cTn>
                              </p:par>
                            </p:childTnLst>
                          </p:cTn>
                        </p:par>
                        <p:par>
                          <p:cTn id="80" fill="hold">
                            <p:stCondLst>
                              <p:cond delay="9750"/>
                            </p:stCondLst>
                            <p:childTnLst>
                              <p:par>
                                <p:cTn id="81" presetID="53" presetClass="entr" presetSubtype="16" fill="hold" grpId="0" nodeType="afterEffect">
                                  <p:stCondLst>
                                    <p:cond delay="0"/>
                                  </p:stCondLst>
                                  <p:childTnLst>
                                    <p:set>
                                      <p:cBhvr>
                                        <p:cTn id="82" dur="1" fill="hold">
                                          <p:stCondLst>
                                            <p:cond delay="0"/>
                                          </p:stCondLst>
                                        </p:cTn>
                                        <p:tgtEl>
                                          <p:spTgt spid="94"/>
                                        </p:tgtEl>
                                        <p:attrNameLst>
                                          <p:attrName>style.visibility</p:attrName>
                                        </p:attrNameLst>
                                      </p:cBhvr>
                                      <p:to>
                                        <p:strVal val="visible"/>
                                      </p:to>
                                    </p:set>
                                    <p:anim calcmode="lin" valueType="num">
                                      <p:cBhvr>
                                        <p:cTn id="83" dur="500" fill="hold"/>
                                        <p:tgtEl>
                                          <p:spTgt spid="94"/>
                                        </p:tgtEl>
                                        <p:attrNameLst>
                                          <p:attrName>ppt_w</p:attrName>
                                        </p:attrNameLst>
                                      </p:cBhvr>
                                      <p:tavLst>
                                        <p:tav tm="0">
                                          <p:val>
                                            <p:fltVal val="0"/>
                                          </p:val>
                                        </p:tav>
                                        <p:tav tm="100000">
                                          <p:val>
                                            <p:strVal val="#ppt_w"/>
                                          </p:val>
                                        </p:tav>
                                      </p:tavLst>
                                    </p:anim>
                                    <p:anim calcmode="lin" valueType="num">
                                      <p:cBhvr>
                                        <p:cTn id="84" dur="500" fill="hold"/>
                                        <p:tgtEl>
                                          <p:spTgt spid="94"/>
                                        </p:tgtEl>
                                        <p:attrNameLst>
                                          <p:attrName>ppt_h</p:attrName>
                                        </p:attrNameLst>
                                      </p:cBhvr>
                                      <p:tavLst>
                                        <p:tav tm="0">
                                          <p:val>
                                            <p:fltVal val="0"/>
                                          </p:val>
                                        </p:tav>
                                        <p:tav tm="100000">
                                          <p:val>
                                            <p:strVal val="#ppt_h"/>
                                          </p:val>
                                        </p:tav>
                                      </p:tavLst>
                                    </p:anim>
                                    <p:animEffect transition="in" filter="fade">
                                      <p:cBhvr>
                                        <p:cTn id="85" dur="500"/>
                                        <p:tgtEl>
                                          <p:spTgt spid="94"/>
                                        </p:tgtEl>
                                      </p:cBhvr>
                                    </p:animEffect>
                                  </p:childTnLst>
                                </p:cTn>
                              </p:par>
                            </p:childTnLst>
                          </p:cTn>
                        </p:par>
                        <p:par>
                          <p:cTn id="86" fill="hold">
                            <p:stCondLst>
                              <p:cond delay="10250"/>
                            </p:stCondLst>
                            <p:childTnLst>
                              <p:par>
                                <p:cTn id="87" presetID="42" presetClass="entr" presetSubtype="0" fill="hold" grpId="0" nodeType="afterEffect">
                                  <p:stCondLst>
                                    <p:cond delay="0"/>
                                  </p:stCondLst>
                                  <p:childTnLst>
                                    <p:set>
                                      <p:cBhvr>
                                        <p:cTn id="88" dur="1" fill="hold">
                                          <p:stCondLst>
                                            <p:cond delay="0"/>
                                          </p:stCondLst>
                                        </p:cTn>
                                        <p:tgtEl>
                                          <p:spTgt spid="90"/>
                                        </p:tgtEl>
                                        <p:attrNameLst>
                                          <p:attrName>style.visibility</p:attrName>
                                        </p:attrNameLst>
                                      </p:cBhvr>
                                      <p:to>
                                        <p:strVal val="visible"/>
                                      </p:to>
                                    </p:set>
                                    <p:animEffect transition="in" filter="fade">
                                      <p:cBhvr>
                                        <p:cTn id="89" dur="1000"/>
                                        <p:tgtEl>
                                          <p:spTgt spid="90"/>
                                        </p:tgtEl>
                                      </p:cBhvr>
                                    </p:animEffect>
                                    <p:anim calcmode="lin" valueType="num">
                                      <p:cBhvr>
                                        <p:cTn id="90" dur="1000" fill="hold"/>
                                        <p:tgtEl>
                                          <p:spTgt spid="90"/>
                                        </p:tgtEl>
                                        <p:attrNameLst>
                                          <p:attrName>ppt_x</p:attrName>
                                        </p:attrNameLst>
                                      </p:cBhvr>
                                      <p:tavLst>
                                        <p:tav tm="0">
                                          <p:val>
                                            <p:strVal val="#ppt_x"/>
                                          </p:val>
                                        </p:tav>
                                        <p:tav tm="100000">
                                          <p:val>
                                            <p:strVal val="#ppt_x"/>
                                          </p:val>
                                        </p:tav>
                                      </p:tavLst>
                                    </p:anim>
                                    <p:anim calcmode="lin" valueType="num">
                                      <p:cBhvr>
                                        <p:cTn id="91" dur="1000" fill="hold"/>
                                        <p:tgtEl>
                                          <p:spTgt spid="90"/>
                                        </p:tgtEl>
                                        <p:attrNameLst>
                                          <p:attrName>ppt_y</p:attrName>
                                        </p:attrNameLst>
                                      </p:cBhvr>
                                      <p:tavLst>
                                        <p:tav tm="0">
                                          <p:val>
                                            <p:strVal val="#ppt_y+.1"/>
                                          </p:val>
                                        </p:tav>
                                        <p:tav tm="100000">
                                          <p:val>
                                            <p:strVal val="#ppt_y"/>
                                          </p:val>
                                        </p:tav>
                                      </p:tavLst>
                                    </p:anim>
                                  </p:childTnLst>
                                </p:cTn>
                              </p:par>
                            </p:childTnLst>
                          </p:cTn>
                        </p:par>
                        <p:par>
                          <p:cTn id="92" fill="hold">
                            <p:stCondLst>
                              <p:cond delay="11250"/>
                            </p:stCondLst>
                            <p:childTnLst>
                              <p:par>
                                <p:cTn id="93" presetID="31" presetClass="entr" presetSubtype="0" fill="hold" nodeType="afterEffect">
                                  <p:stCondLst>
                                    <p:cond delay="0"/>
                                  </p:stCondLst>
                                  <p:childTnLst>
                                    <p:set>
                                      <p:cBhvr>
                                        <p:cTn id="94" dur="1" fill="hold">
                                          <p:stCondLst>
                                            <p:cond delay="0"/>
                                          </p:stCondLst>
                                        </p:cTn>
                                        <p:tgtEl>
                                          <p:spTgt spid="99"/>
                                        </p:tgtEl>
                                        <p:attrNameLst>
                                          <p:attrName>style.visibility</p:attrName>
                                        </p:attrNameLst>
                                      </p:cBhvr>
                                      <p:to>
                                        <p:strVal val="visible"/>
                                      </p:to>
                                    </p:set>
                                    <p:anim calcmode="lin" valueType="num">
                                      <p:cBhvr>
                                        <p:cTn id="95" dur="1000" fill="hold"/>
                                        <p:tgtEl>
                                          <p:spTgt spid="99"/>
                                        </p:tgtEl>
                                        <p:attrNameLst>
                                          <p:attrName>ppt_w</p:attrName>
                                        </p:attrNameLst>
                                      </p:cBhvr>
                                      <p:tavLst>
                                        <p:tav tm="0">
                                          <p:val>
                                            <p:fltVal val="0"/>
                                          </p:val>
                                        </p:tav>
                                        <p:tav tm="100000">
                                          <p:val>
                                            <p:strVal val="#ppt_w"/>
                                          </p:val>
                                        </p:tav>
                                      </p:tavLst>
                                    </p:anim>
                                    <p:anim calcmode="lin" valueType="num">
                                      <p:cBhvr>
                                        <p:cTn id="96" dur="1000" fill="hold"/>
                                        <p:tgtEl>
                                          <p:spTgt spid="99"/>
                                        </p:tgtEl>
                                        <p:attrNameLst>
                                          <p:attrName>ppt_h</p:attrName>
                                        </p:attrNameLst>
                                      </p:cBhvr>
                                      <p:tavLst>
                                        <p:tav tm="0">
                                          <p:val>
                                            <p:fltVal val="0"/>
                                          </p:val>
                                        </p:tav>
                                        <p:tav tm="100000">
                                          <p:val>
                                            <p:strVal val="#ppt_h"/>
                                          </p:val>
                                        </p:tav>
                                      </p:tavLst>
                                    </p:anim>
                                    <p:anim calcmode="lin" valueType="num">
                                      <p:cBhvr>
                                        <p:cTn id="97" dur="1000" fill="hold"/>
                                        <p:tgtEl>
                                          <p:spTgt spid="99"/>
                                        </p:tgtEl>
                                        <p:attrNameLst>
                                          <p:attrName>style.rotation</p:attrName>
                                        </p:attrNameLst>
                                      </p:cBhvr>
                                      <p:tavLst>
                                        <p:tav tm="0">
                                          <p:val>
                                            <p:fltVal val="90"/>
                                          </p:val>
                                        </p:tav>
                                        <p:tav tm="100000">
                                          <p:val>
                                            <p:fltVal val="0"/>
                                          </p:val>
                                        </p:tav>
                                      </p:tavLst>
                                    </p:anim>
                                    <p:animEffect transition="in" filter="fade">
                                      <p:cBhvr>
                                        <p:cTn id="98" dur="1000"/>
                                        <p:tgtEl>
                                          <p:spTgt spid="99"/>
                                        </p:tgtEl>
                                      </p:cBhvr>
                                    </p:animEffect>
                                  </p:childTnLst>
                                </p:cTn>
                              </p:par>
                            </p:childTnLst>
                          </p:cTn>
                        </p:par>
                        <p:par>
                          <p:cTn id="99" fill="hold">
                            <p:stCondLst>
                              <p:cond delay="12250"/>
                            </p:stCondLst>
                            <p:childTnLst>
                              <p:par>
                                <p:cTn id="100" presetID="22" presetClass="entr" presetSubtype="4" fill="hold" grpId="0" nodeType="afterEffect">
                                  <p:stCondLst>
                                    <p:cond delay="0"/>
                                  </p:stCondLst>
                                  <p:childTnLst>
                                    <p:set>
                                      <p:cBhvr>
                                        <p:cTn id="101" dur="1" fill="hold">
                                          <p:stCondLst>
                                            <p:cond delay="0"/>
                                          </p:stCondLst>
                                        </p:cTn>
                                        <p:tgtEl>
                                          <p:spTgt spid="76"/>
                                        </p:tgtEl>
                                        <p:attrNameLst>
                                          <p:attrName>style.visibility</p:attrName>
                                        </p:attrNameLst>
                                      </p:cBhvr>
                                      <p:to>
                                        <p:strVal val="visible"/>
                                      </p:to>
                                    </p:set>
                                    <p:animEffect transition="in" filter="wipe(down)">
                                      <p:cBhvr>
                                        <p:cTn id="102" dur="500"/>
                                        <p:tgtEl>
                                          <p:spTgt spid="76"/>
                                        </p:tgtEl>
                                      </p:cBhvr>
                                    </p:animEffect>
                                  </p:childTnLst>
                                </p:cTn>
                              </p:par>
                              <p:par>
                                <p:cTn id="103" presetID="22" presetClass="entr" presetSubtype="4" fill="hold" nodeType="withEffect">
                                  <p:stCondLst>
                                    <p:cond delay="250"/>
                                  </p:stCondLst>
                                  <p:childTnLst>
                                    <p:set>
                                      <p:cBhvr>
                                        <p:cTn id="104" dur="1" fill="hold">
                                          <p:stCondLst>
                                            <p:cond delay="0"/>
                                          </p:stCondLst>
                                        </p:cTn>
                                        <p:tgtEl>
                                          <p:spTgt spid="5"/>
                                        </p:tgtEl>
                                        <p:attrNameLst>
                                          <p:attrName>style.visibility</p:attrName>
                                        </p:attrNameLst>
                                      </p:cBhvr>
                                      <p:to>
                                        <p:strVal val="visible"/>
                                      </p:to>
                                    </p:set>
                                    <p:animEffect transition="in" filter="wipe(down)">
                                      <p:cBhvr>
                                        <p:cTn id="105" dur="500"/>
                                        <p:tgtEl>
                                          <p:spTgt spid="5"/>
                                        </p:tgtEl>
                                      </p:cBhvr>
                                    </p:animEffect>
                                  </p:childTnLst>
                                </p:cTn>
                              </p:par>
                            </p:childTnLst>
                          </p:cTn>
                        </p:par>
                        <p:par>
                          <p:cTn id="106" fill="hold">
                            <p:stCondLst>
                              <p:cond delay="13000"/>
                            </p:stCondLst>
                            <p:childTnLst>
                              <p:par>
                                <p:cTn id="107" presetID="53" presetClass="entr" presetSubtype="16" fill="hold" grpId="0" nodeType="afterEffect">
                                  <p:stCondLst>
                                    <p:cond delay="0"/>
                                  </p:stCondLst>
                                  <p:childTnLst>
                                    <p:set>
                                      <p:cBhvr>
                                        <p:cTn id="108" dur="1" fill="hold">
                                          <p:stCondLst>
                                            <p:cond delay="0"/>
                                          </p:stCondLst>
                                        </p:cTn>
                                        <p:tgtEl>
                                          <p:spTgt spid="95"/>
                                        </p:tgtEl>
                                        <p:attrNameLst>
                                          <p:attrName>style.visibility</p:attrName>
                                        </p:attrNameLst>
                                      </p:cBhvr>
                                      <p:to>
                                        <p:strVal val="visible"/>
                                      </p:to>
                                    </p:set>
                                    <p:anim calcmode="lin" valueType="num">
                                      <p:cBhvr>
                                        <p:cTn id="109" dur="500" fill="hold"/>
                                        <p:tgtEl>
                                          <p:spTgt spid="95"/>
                                        </p:tgtEl>
                                        <p:attrNameLst>
                                          <p:attrName>ppt_w</p:attrName>
                                        </p:attrNameLst>
                                      </p:cBhvr>
                                      <p:tavLst>
                                        <p:tav tm="0">
                                          <p:val>
                                            <p:fltVal val="0"/>
                                          </p:val>
                                        </p:tav>
                                        <p:tav tm="100000">
                                          <p:val>
                                            <p:strVal val="#ppt_w"/>
                                          </p:val>
                                        </p:tav>
                                      </p:tavLst>
                                    </p:anim>
                                    <p:anim calcmode="lin" valueType="num">
                                      <p:cBhvr>
                                        <p:cTn id="110" dur="500" fill="hold"/>
                                        <p:tgtEl>
                                          <p:spTgt spid="95"/>
                                        </p:tgtEl>
                                        <p:attrNameLst>
                                          <p:attrName>ppt_h</p:attrName>
                                        </p:attrNameLst>
                                      </p:cBhvr>
                                      <p:tavLst>
                                        <p:tav tm="0">
                                          <p:val>
                                            <p:fltVal val="0"/>
                                          </p:val>
                                        </p:tav>
                                        <p:tav tm="100000">
                                          <p:val>
                                            <p:strVal val="#ppt_h"/>
                                          </p:val>
                                        </p:tav>
                                      </p:tavLst>
                                    </p:anim>
                                    <p:animEffect transition="in" filter="fade">
                                      <p:cBhvr>
                                        <p:cTn id="111" dur="500"/>
                                        <p:tgtEl>
                                          <p:spTgt spid="95"/>
                                        </p:tgtEl>
                                      </p:cBhvr>
                                    </p:animEffect>
                                  </p:childTnLst>
                                </p:cTn>
                              </p:par>
                            </p:childTnLst>
                          </p:cTn>
                        </p:par>
                        <p:par>
                          <p:cTn id="112" fill="hold">
                            <p:stCondLst>
                              <p:cond delay="13500"/>
                            </p:stCondLst>
                            <p:childTnLst>
                              <p:par>
                                <p:cTn id="113" presetID="42" presetClass="entr" presetSubtype="0" fill="hold" grpId="0" nodeType="afterEffect">
                                  <p:stCondLst>
                                    <p:cond delay="0"/>
                                  </p:stCondLst>
                                  <p:childTnLst>
                                    <p:set>
                                      <p:cBhvr>
                                        <p:cTn id="114" dur="1" fill="hold">
                                          <p:stCondLst>
                                            <p:cond delay="0"/>
                                          </p:stCondLst>
                                        </p:cTn>
                                        <p:tgtEl>
                                          <p:spTgt spid="91"/>
                                        </p:tgtEl>
                                        <p:attrNameLst>
                                          <p:attrName>style.visibility</p:attrName>
                                        </p:attrNameLst>
                                      </p:cBhvr>
                                      <p:to>
                                        <p:strVal val="visible"/>
                                      </p:to>
                                    </p:set>
                                    <p:animEffect transition="in" filter="fade">
                                      <p:cBhvr>
                                        <p:cTn id="115" dur="1000"/>
                                        <p:tgtEl>
                                          <p:spTgt spid="91"/>
                                        </p:tgtEl>
                                      </p:cBhvr>
                                    </p:animEffect>
                                    <p:anim calcmode="lin" valueType="num">
                                      <p:cBhvr>
                                        <p:cTn id="116" dur="1000" fill="hold"/>
                                        <p:tgtEl>
                                          <p:spTgt spid="91"/>
                                        </p:tgtEl>
                                        <p:attrNameLst>
                                          <p:attrName>ppt_x</p:attrName>
                                        </p:attrNameLst>
                                      </p:cBhvr>
                                      <p:tavLst>
                                        <p:tav tm="0">
                                          <p:val>
                                            <p:strVal val="#ppt_x"/>
                                          </p:val>
                                        </p:tav>
                                        <p:tav tm="100000">
                                          <p:val>
                                            <p:strVal val="#ppt_x"/>
                                          </p:val>
                                        </p:tav>
                                      </p:tavLst>
                                    </p:anim>
                                    <p:anim calcmode="lin" valueType="num">
                                      <p:cBhvr>
                                        <p:cTn id="117" dur="1000" fill="hold"/>
                                        <p:tgtEl>
                                          <p:spTgt spid="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2" grpId="0" animBg="1"/>
      <p:bldP spid="9" grpId="0" animBg="1"/>
      <p:bldP spid="44" grpId="0" animBg="1"/>
      <p:bldP spid="60" grpId="0" animBg="1"/>
      <p:bldP spid="76" grpId="0" animBg="1"/>
      <p:bldP spid="88" grpId="0"/>
      <p:bldP spid="89" grpId="0"/>
      <p:bldP spid="90" grpId="0"/>
      <p:bldP spid="91" grpId="0"/>
      <p:bldP spid="92" grpId="0"/>
      <p:bldP spid="93" grpId="0"/>
      <p:bldP spid="94" grpId="0"/>
      <p:bldP spid="9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1686</TotalTime>
  <Words>1326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2019-01-01T21:26:18Z</dcterms:modified>
</cp:coreProperties>
</file>