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941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FF2B2A"/>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FF53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85C401"/>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A3E21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3EB8CD"/>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FFA803"/>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FFD0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2" name="Picture 101">
            <a:hlinkClick r:id="rId2"/>
            <a:extLst>
              <a:ext uri="{FF2B5EF4-FFF2-40B4-BE49-F238E27FC236}">
                <a16:creationId xmlns:a16="http://schemas.microsoft.com/office/drawing/2014/main" id="{D266CA4A-7E53-4154-960C-A92A07205E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265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2019-01-01T21:26:18Z</dcterms:modified>
</cp:coreProperties>
</file>