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955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rgbClr val="56595E"/>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2C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3596F48C-70C4-4627-BD42-8B16FC419BE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anim calcmode="lin" valueType="num">
                                      <p:cBhvr>
                                        <p:cTn id="12" dur="1000" fill="hold"/>
                                        <p:tgtEl>
                                          <p:spTgt spid="23"/>
                                        </p:tgtEl>
                                        <p:attrNameLst>
                                          <p:attrName>ppt_x</p:attrName>
                                        </p:attrNameLst>
                                      </p:cBhvr>
                                      <p:tavLst>
                                        <p:tav tm="0">
                                          <p:val>
                                            <p:strVal val="#ppt_x"/>
                                          </p:val>
                                        </p:tav>
                                        <p:tav tm="100000">
                                          <p:val>
                                            <p:strVal val="#ppt_x"/>
                                          </p:val>
                                        </p:tav>
                                      </p:tavLst>
                                    </p:anim>
                                    <p:anim calcmode="lin" valueType="num">
                                      <p:cBhvr>
                                        <p:cTn id="13" dur="900" decel="100000" fill="hold"/>
                                        <p:tgtEl>
                                          <p:spTgt spid="2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p:cTn id="18" dur="750" fill="hold"/>
                                        <p:tgtEl>
                                          <p:spTgt spid="28"/>
                                        </p:tgtEl>
                                        <p:attrNameLst>
                                          <p:attrName>ppt_w</p:attrName>
                                        </p:attrNameLst>
                                      </p:cBhvr>
                                      <p:tavLst>
                                        <p:tav tm="0">
                                          <p:val>
                                            <p:fltVal val="0"/>
                                          </p:val>
                                        </p:tav>
                                        <p:tav tm="100000">
                                          <p:val>
                                            <p:strVal val="#ppt_w"/>
                                          </p:val>
                                        </p:tav>
                                      </p:tavLst>
                                    </p:anim>
                                    <p:anim calcmode="lin" valueType="num">
                                      <p:cBhvr>
                                        <p:cTn id="19" dur="750" fill="hold"/>
                                        <p:tgtEl>
                                          <p:spTgt spid="28"/>
                                        </p:tgtEl>
                                        <p:attrNameLst>
                                          <p:attrName>ppt_h</p:attrName>
                                        </p:attrNameLst>
                                      </p:cBhvr>
                                      <p:tavLst>
                                        <p:tav tm="0">
                                          <p:val>
                                            <p:fltVal val="0"/>
                                          </p:val>
                                        </p:tav>
                                        <p:tav tm="100000">
                                          <p:val>
                                            <p:strVal val="#ppt_h"/>
                                          </p:val>
                                        </p:tav>
                                      </p:tavLst>
                                    </p:anim>
                                    <p:animEffect transition="in" filter="fade">
                                      <p:cBhvr>
                                        <p:cTn id="20" dur="750"/>
                                        <p:tgtEl>
                                          <p:spTgt spid="28"/>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up)">
                                      <p:cBhvr>
                                        <p:cTn id="23" dur="750"/>
                                        <p:tgtEl>
                                          <p:spTgt spid="13"/>
                                        </p:tgtEl>
                                      </p:cBhvr>
                                    </p:animEffect>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45"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2000"/>
                                        <p:tgtEl>
                                          <p:spTgt spid="9"/>
                                        </p:tgtEl>
                                      </p:cBhvr>
                                    </p:animEffect>
                                    <p:anim calcmode="lin" valueType="num">
                                      <p:cBhvr>
                                        <p:cTn id="34" dur="2000" fill="hold"/>
                                        <p:tgtEl>
                                          <p:spTgt spid="9"/>
                                        </p:tgtEl>
                                        <p:attrNameLst>
                                          <p:attrName>ppt_w</p:attrName>
                                        </p:attrNameLst>
                                      </p:cBhvr>
                                      <p:tavLst>
                                        <p:tav tm="0" fmla="#ppt_w*sin(2.5*pi*$)">
                                          <p:val>
                                            <p:fltVal val="0"/>
                                          </p:val>
                                        </p:tav>
                                        <p:tav tm="100000">
                                          <p:val>
                                            <p:fltVal val="1"/>
                                          </p:val>
                                        </p:tav>
                                      </p:tavLst>
                                    </p:anim>
                                    <p:anim calcmode="lin" valueType="num">
                                      <p:cBhvr>
                                        <p:cTn id="35" dur="2000" fill="hold"/>
                                        <p:tgtEl>
                                          <p:spTgt spid="9"/>
                                        </p:tgtEl>
                                        <p:attrNameLst>
                                          <p:attrName>ppt_h</p:attrName>
                                        </p:attrNameLst>
                                      </p:cBhvr>
                                      <p:tavLst>
                                        <p:tav tm="0">
                                          <p:val>
                                            <p:strVal val="#ppt_h"/>
                                          </p:val>
                                        </p:tav>
                                        <p:tav tm="100000">
                                          <p:val>
                                            <p:strVal val="#ppt_h"/>
                                          </p:val>
                                        </p:tav>
                                      </p:tavLst>
                                    </p:anim>
                                  </p:childTnLst>
                                </p:cTn>
                              </p:par>
                            </p:childTnLst>
                          </p:cTn>
                        </p:par>
                        <p:par>
                          <p:cTn id="36" fill="hold">
                            <p:stCondLst>
                              <p:cond delay="5250"/>
                            </p:stCondLst>
                            <p:childTnLst>
                              <p:par>
                                <p:cTn id="37" presetID="37" presetClass="entr" presetSubtype="0" fill="hold"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1000"/>
                                        <p:tgtEl>
                                          <p:spTgt spid="24"/>
                                        </p:tgtEl>
                                      </p:cBhvr>
                                    </p:animEffect>
                                    <p:anim calcmode="lin" valueType="num">
                                      <p:cBhvr>
                                        <p:cTn id="40" dur="1000" fill="hold"/>
                                        <p:tgtEl>
                                          <p:spTgt spid="24"/>
                                        </p:tgtEl>
                                        <p:attrNameLst>
                                          <p:attrName>ppt_x</p:attrName>
                                        </p:attrNameLst>
                                      </p:cBhvr>
                                      <p:tavLst>
                                        <p:tav tm="0">
                                          <p:val>
                                            <p:strVal val="#ppt_x"/>
                                          </p:val>
                                        </p:tav>
                                        <p:tav tm="100000">
                                          <p:val>
                                            <p:strVal val="#ppt_x"/>
                                          </p:val>
                                        </p:tav>
                                      </p:tavLst>
                                    </p:anim>
                                    <p:anim calcmode="lin" valueType="num">
                                      <p:cBhvr>
                                        <p:cTn id="41" dur="900" decel="100000" fill="hold"/>
                                        <p:tgtEl>
                                          <p:spTgt spid="24"/>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3" fill="hold">
                            <p:stCondLst>
                              <p:cond delay="6250"/>
                            </p:stCondLst>
                            <p:childTnLst>
                              <p:par>
                                <p:cTn id="44" presetID="53" presetClass="entr" presetSubtype="16" fill="hold"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p:cTn id="46" dur="750" fill="hold"/>
                                        <p:tgtEl>
                                          <p:spTgt spid="30"/>
                                        </p:tgtEl>
                                        <p:attrNameLst>
                                          <p:attrName>ppt_w</p:attrName>
                                        </p:attrNameLst>
                                      </p:cBhvr>
                                      <p:tavLst>
                                        <p:tav tm="0">
                                          <p:val>
                                            <p:fltVal val="0"/>
                                          </p:val>
                                        </p:tav>
                                        <p:tav tm="100000">
                                          <p:val>
                                            <p:strVal val="#ppt_w"/>
                                          </p:val>
                                        </p:tav>
                                      </p:tavLst>
                                    </p:anim>
                                    <p:anim calcmode="lin" valueType="num">
                                      <p:cBhvr>
                                        <p:cTn id="47" dur="750" fill="hold"/>
                                        <p:tgtEl>
                                          <p:spTgt spid="30"/>
                                        </p:tgtEl>
                                        <p:attrNameLst>
                                          <p:attrName>ppt_h</p:attrName>
                                        </p:attrNameLst>
                                      </p:cBhvr>
                                      <p:tavLst>
                                        <p:tav tm="0">
                                          <p:val>
                                            <p:fltVal val="0"/>
                                          </p:val>
                                        </p:tav>
                                        <p:tav tm="100000">
                                          <p:val>
                                            <p:strVal val="#ppt_h"/>
                                          </p:val>
                                        </p:tav>
                                      </p:tavLst>
                                    </p:anim>
                                    <p:animEffect transition="in" filter="fade">
                                      <p:cBhvr>
                                        <p:cTn id="48" dur="750"/>
                                        <p:tgtEl>
                                          <p:spTgt spid="30"/>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up)">
                                      <p:cBhvr>
                                        <p:cTn id="51" dur="750"/>
                                        <p:tgtEl>
                                          <p:spTgt spid="2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1419</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2019-01-01T21:25:23Z</dcterms:modified>
</cp:coreProperties>
</file>