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756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3BB8498-7E48-400F-8787-CAF23F113797}"/>
              </a:ext>
            </a:extLst>
          </p:cNvPr>
          <p:cNvGrpSpPr/>
          <p:nvPr/>
        </p:nvGrpSpPr>
        <p:grpSpPr>
          <a:xfrm>
            <a:off x="1298256" y="1818042"/>
            <a:ext cx="9418320" cy="4398264"/>
            <a:chOff x="1298256" y="1818042"/>
            <a:chExt cx="9418320" cy="4398264"/>
          </a:xfrm>
        </p:grpSpPr>
        <p:sp>
          <p:nvSpPr>
            <p:cNvPr id="26" name="Rectangle 25">
              <a:extLst>
                <a:ext uri="{FF2B5EF4-FFF2-40B4-BE49-F238E27FC236}">
                  <a16:creationId xmlns:a16="http://schemas.microsoft.com/office/drawing/2014/main" id="{F5F4ED27-FA3F-4C49-A524-DC82E30B8683}"/>
                </a:ext>
              </a:extLst>
            </p:cNvPr>
            <p:cNvSpPr>
              <a:spLocks/>
            </p:cNvSpPr>
            <p:nvPr/>
          </p:nvSpPr>
          <p:spPr>
            <a:xfrm>
              <a:off x="1298256" y="1818042"/>
              <a:ext cx="9418320" cy="4398264"/>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4D4D4D">
                <a:alpha val="50000"/>
              </a:srgbClr>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027C9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FF2B2A"/>
                </a:solidFill>
                <a:latin typeface="Bernard MT Condensed" panose="02050806060905020404" pitchFamily="18" charset="0"/>
              </a:rPr>
              <a:t>Package #1</a:t>
            </a:r>
          </a:p>
          <a:p>
            <a:pPr algn="ctr"/>
            <a:r>
              <a:rPr lang="en-US" sz="3200" dirty="0">
                <a:solidFill>
                  <a:srgbClr val="FF2B2A"/>
                </a:solidFill>
                <a:latin typeface="Bernard MT Condensed" panose="02050806060905020404" pitchFamily="18" charset="0"/>
              </a:rPr>
              <a:t>$379</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3EB8CD"/>
                </a:solidFill>
                <a:latin typeface="Bernard MT Condensed" panose="02050806060905020404" pitchFamily="18" charset="0"/>
              </a:rPr>
              <a:t>Package #2</a:t>
            </a:r>
          </a:p>
          <a:p>
            <a:pPr algn="ctr"/>
            <a:r>
              <a:rPr lang="en-US" sz="3200" dirty="0">
                <a:solidFill>
                  <a:srgbClr val="3EB8CD"/>
                </a:solidFill>
                <a:latin typeface="Bernard MT Condensed" panose="02050806060905020404" pitchFamily="18" charset="0"/>
              </a:rPr>
              <a:t>$229</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grpSp>
        <p:nvGrpSpPr>
          <p:cNvPr id="3" name="Group 2">
            <a:extLst>
              <a:ext uri="{FF2B5EF4-FFF2-40B4-BE49-F238E27FC236}">
                <a16:creationId xmlns:a16="http://schemas.microsoft.com/office/drawing/2014/main" id="{1AC40B94-BA08-4015-B4D5-82B642230F07}"/>
              </a:ext>
            </a:extLst>
          </p:cNvPr>
          <p:cNvGrpSpPr/>
          <p:nvPr/>
        </p:nvGrpSpPr>
        <p:grpSpPr>
          <a:xfrm>
            <a:off x="5321616" y="2151504"/>
            <a:ext cx="1371600" cy="1371600"/>
            <a:chOff x="5321616" y="2151504"/>
            <a:chExt cx="1371600" cy="1371600"/>
          </a:xfrm>
        </p:grpSpPr>
        <p:sp>
          <p:nvSpPr>
            <p:cNvPr id="30" name="Oval 29">
              <a:extLst>
                <a:ext uri="{FF2B5EF4-FFF2-40B4-BE49-F238E27FC236}">
                  <a16:creationId xmlns:a16="http://schemas.microsoft.com/office/drawing/2014/main" id="{1A39E8D2-29BE-4712-8F9F-B6CF362220B2}"/>
                </a:ext>
              </a:extLst>
            </p:cNvPr>
            <p:cNvSpPr>
              <a:spLocks noChangeAspect="1"/>
            </p:cNvSpPr>
            <p:nvPr/>
          </p:nvSpPr>
          <p:spPr>
            <a:xfrm>
              <a:off x="5321620" y="2151504"/>
              <a:ext cx="1371596"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16F695-5DC0-4A97-B3AE-8C2B192057EE}"/>
                </a:ext>
              </a:extLst>
            </p:cNvPr>
            <p:cNvSpPr>
              <a:spLocks noChangeAspect="1"/>
            </p:cNvSpPr>
            <p:nvPr/>
          </p:nvSpPr>
          <p:spPr>
            <a:xfrm>
              <a:off x="5321616" y="2321587"/>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4D4D4D"/>
                  </a:solidFill>
                  <a:latin typeface="Bernard MT Condensed" panose="02050806060905020404" pitchFamily="18" charset="0"/>
                </a:rPr>
                <a:t>VS</a:t>
              </a:r>
            </a:p>
          </p:txBody>
        </p:sp>
      </p:grpSp>
      <p:pic>
        <p:nvPicPr>
          <p:cNvPr id="20" name="Picture 19">
            <a:hlinkClick r:id="rId2"/>
            <a:extLst>
              <a:ext uri="{FF2B5EF4-FFF2-40B4-BE49-F238E27FC236}">
                <a16:creationId xmlns:a16="http://schemas.microsoft.com/office/drawing/2014/main" id="{9139F103-BF2A-42EA-854F-70C86A424F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5831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3000"/>
                            </p:stCondLst>
                            <p:childTnLst>
                              <p:par>
                                <p:cTn id="34" presetID="45"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2000"/>
                                        <p:tgtEl>
                                          <p:spTgt spid="3"/>
                                        </p:tgtEl>
                                      </p:cBhvr>
                                    </p:animEffect>
                                    <p:anim calcmode="lin" valueType="num">
                                      <p:cBhvr>
                                        <p:cTn id="37" dur="2000" fill="hold"/>
                                        <p:tgtEl>
                                          <p:spTgt spid="3"/>
                                        </p:tgtEl>
                                        <p:attrNameLst>
                                          <p:attrName>ppt_w</p:attrName>
                                        </p:attrNameLst>
                                      </p:cBhvr>
                                      <p:tavLst>
                                        <p:tav tm="0" fmla="#ppt_w*sin(2.5*pi*$)">
                                          <p:val>
                                            <p:fltVal val="0"/>
                                          </p:val>
                                        </p:tav>
                                        <p:tav tm="100000">
                                          <p:val>
                                            <p:fltVal val="1"/>
                                          </p:val>
                                        </p:tav>
                                      </p:tavLst>
                                    </p:anim>
                                    <p:anim calcmode="lin" valueType="num">
                                      <p:cBhvr>
                                        <p:cTn id="38" dur="2000" fill="hold"/>
                                        <p:tgtEl>
                                          <p:spTgt spid="3"/>
                                        </p:tgtEl>
                                        <p:attrNameLst>
                                          <p:attrName>ppt_h</p:attrName>
                                        </p:attrNameLst>
                                      </p:cBhvr>
                                      <p:tavLst>
                                        <p:tav tm="0">
                                          <p:val>
                                            <p:strVal val="#ppt_h"/>
                                          </p:val>
                                        </p:tav>
                                        <p:tav tm="100000">
                                          <p:val>
                                            <p:strVal val="#ppt_h"/>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6500"/>
                            </p:stCondLst>
                            <p:childTnLst>
                              <p:par>
                                <p:cTn id="50" presetID="22" presetClass="entr" presetSubtype="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2019-01-01T21:09:49Z</dcterms:modified>
</cp:coreProperties>
</file>