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34915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0B8BA680-F3CC-45FC-83BA-1209A175AE5C}"/>
              </a:ext>
            </a:extLst>
          </p:cNvPr>
          <p:cNvGrpSpPr>
            <a:grpSpLocks noChangeAspect="1"/>
          </p:cNvGrpSpPr>
          <p:nvPr/>
        </p:nvGrpSpPr>
        <p:grpSpPr>
          <a:xfrm>
            <a:off x="3901440" y="685800"/>
            <a:ext cx="4389120" cy="4389123"/>
            <a:chOff x="4411846" y="2226819"/>
            <a:chExt cx="3383277" cy="3381487"/>
          </a:xfrm>
          <a:scene3d>
            <a:camera prst="isometricTopUp">
              <a:rot lat="20400000" lon="20400000" rev="4200000"/>
            </a:camera>
            <a:lightRig rig="flood" dir="t">
              <a:rot lat="0" lon="0" rev="15000000"/>
            </a:lightRig>
          </a:scene3d>
        </p:grpSpPr>
        <p:sp>
          <p:nvSpPr>
            <p:cNvPr id="91" name="Freeform: Shape 90">
              <a:extLst>
                <a:ext uri="{FF2B5EF4-FFF2-40B4-BE49-F238E27FC236}">
                  <a16:creationId xmlns:a16="http://schemas.microsoft.com/office/drawing/2014/main" id="{BA20D1A2-BFFF-43AA-B733-DDD938A5EE79}"/>
                </a:ext>
              </a:extLst>
            </p:cNvPr>
            <p:cNvSpPr>
              <a:spLocks noChangeAspect="1"/>
            </p:cNvSpPr>
            <p:nvPr/>
          </p:nvSpPr>
          <p:spPr>
            <a:xfrm>
              <a:off x="6139010" y="2226819"/>
              <a:ext cx="1656113" cy="2582807"/>
            </a:xfrm>
            <a:custGeom>
              <a:avLst/>
              <a:gdLst>
                <a:gd name="connsiteX0" fmla="*/ 0 w 1656114"/>
                <a:gd name="connsiteY0" fmla="*/ 0 h 2582807"/>
                <a:gd name="connsiteX1" fmla="*/ 137435 w 1656114"/>
                <a:gd name="connsiteY1" fmla="*/ 6940 h 2582807"/>
                <a:gd name="connsiteX2" fmla="*/ 1656114 w 1656114"/>
                <a:gd name="connsiteY2" fmla="*/ 1689846 h 2582807"/>
                <a:gd name="connsiteX3" fmla="*/ 1451942 w 1656114"/>
                <a:gd name="connsiteY3" fmla="*/ 2496182 h 2582807"/>
                <a:gd name="connsiteX4" fmla="*/ 1399317 w 1656114"/>
                <a:gd name="connsiteY4" fmla="*/ 2582807 h 2582807"/>
                <a:gd name="connsiteX5" fmla="*/ 1211347 w 1656114"/>
                <a:gd name="connsiteY5" fmla="*/ 2474282 h 2582807"/>
                <a:gd name="connsiteX6" fmla="*/ 1208312 w 1656114"/>
                <a:gd name="connsiteY6" fmla="*/ 2430750 h 2582807"/>
                <a:gd name="connsiteX7" fmla="*/ 1155056 w 1656114"/>
                <a:gd name="connsiteY7" fmla="*/ 2361345 h 2582807"/>
                <a:gd name="connsiteX8" fmla="*/ 1068323 w 1656114"/>
                <a:gd name="connsiteY8" fmla="*/ 2349927 h 2582807"/>
                <a:gd name="connsiteX9" fmla="*/ 1029105 w 1656114"/>
                <a:gd name="connsiteY9" fmla="*/ 2369065 h 2582807"/>
                <a:gd name="connsiteX10" fmla="*/ 845375 w 1656114"/>
                <a:gd name="connsiteY10" fmla="*/ 2262988 h 2582807"/>
                <a:gd name="connsiteX11" fmla="*/ 910430 w 1656114"/>
                <a:gd name="connsiteY11" fmla="*/ 2149805 h 2582807"/>
                <a:gd name="connsiteX12" fmla="*/ 1014125 w 1656114"/>
                <a:gd name="connsiteY12" fmla="*/ 1693909 h 2582807"/>
                <a:gd name="connsiteX13" fmla="*/ 174491 w 1656114"/>
                <a:gd name="connsiteY13" fmla="*/ 663713 h 2582807"/>
                <a:gd name="connsiteX14" fmla="*/ 0 w 1656114"/>
                <a:gd name="connsiteY14" fmla="*/ 646123 h 2582807"/>
                <a:gd name="connsiteX15" fmla="*/ 0 w 1656114"/>
                <a:gd name="connsiteY15" fmla="*/ 436635 h 2582807"/>
                <a:gd name="connsiteX16" fmla="*/ 1266 w 1656114"/>
                <a:gd name="connsiteY16" fmla="*/ 436379 h 2582807"/>
                <a:gd name="connsiteX17" fmla="*/ 71075 w 1656114"/>
                <a:gd name="connsiteY17" fmla="*/ 331062 h 2582807"/>
                <a:gd name="connsiteX18" fmla="*/ 1266 w 1656114"/>
                <a:gd name="connsiteY18" fmla="*/ 225744 h 2582807"/>
                <a:gd name="connsiteX19" fmla="*/ 0 w 1656114"/>
                <a:gd name="connsiteY19" fmla="*/ 225488 h 2582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6114" h="2582807">
                  <a:moveTo>
                    <a:pt x="0" y="0"/>
                  </a:moveTo>
                  <a:lnTo>
                    <a:pt x="137435" y="6940"/>
                  </a:lnTo>
                  <a:cubicBezTo>
                    <a:pt x="990454" y="93569"/>
                    <a:pt x="1656114" y="813971"/>
                    <a:pt x="1656114" y="1689846"/>
                  </a:cubicBezTo>
                  <a:cubicBezTo>
                    <a:pt x="1656114" y="1981805"/>
                    <a:pt x="1582152" y="2256488"/>
                    <a:pt x="1451942" y="2496182"/>
                  </a:cubicBezTo>
                  <a:lnTo>
                    <a:pt x="1399317" y="2582807"/>
                  </a:lnTo>
                  <a:lnTo>
                    <a:pt x="1211347" y="2474282"/>
                  </a:lnTo>
                  <a:lnTo>
                    <a:pt x="1208312" y="2430750"/>
                  </a:lnTo>
                  <a:cubicBezTo>
                    <a:pt x="1200740" y="2402494"/>
                    <a:pt x="1182390" y="2377127"/>
                    <a:pt x="1155056" y="2361345"/>
                  </a:cubicBezTo>
                  <a:cubicBezTo>
                    <a:pt x="1127722" y="2345564"/>
                    <a:pt x="1096578" y="2342356"/>
                    <a:pt x="1068323" y="2349927"/>
                  </a:cubicBezTo>
                  <a:lnTo>
                    <a:pt x="1029105" y="2369065"/>
                  </a:lnTo>
                  <a:lnTo>
                    <a:pt x="845375" y="2262988"/>
                  </a:lnTo>
                  <a:lnTo>
                    <a:pt x="910430" y="2149805"/>
                  </a:lnTo>
                  <a:cubicBezTo>
                    <a:pt x="976884" y="2011890"/>
                    <a:pt x="1014125" y="1857249"/>
                    <a:pt x="1014125" y="1693909"/>
                  </a:cubicBezTo>
                  <a:cubicBezTo>
                    <a:pt x="1014125" y="1185743"/>
                    <a:pt x="653670" y="761767"/>
                    <a:pt x="174491" y="663713"/>
                  </a:cubicBezTo>
                  <a:lnTo>
                    <a:pt x="0" y="646123"/>
                  </a:lnTo>
                  <a:lnTo>
                    <a:pt x="0" y="436635"/>
                  </a:lnTo>
                  <a:lnTo>
                    <a:pt x="1266" y="436379"/>
                  </a:lnTo>
                  <a:cubicBezTo>
                    <a:pt x="42290" y="419028"/>
                    <a:pt x="71075" y="378406"/>
                    <a:pt x="71075" y="331062"/>
                  </a:cubicBezTo>
                  <a:cubicBezTo>
                    <a:pt x="71075" y="283717"/>
                    <a:pt x="42290" y="243096"/>
                    <a:pt x="1266" y="225744"/>
                  </a:cubicBezTo>
                  <a:lnTo>
                    <a:pt x="0" y="225488"/>
                  </a:lnTo>
                  <a:close/>
                </a:path>
              </a:pathLst>
            </a:custGeom>
            <a:solidFill>
              <a:srgbClr val="DB2424"/>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D7BA2A15-DF4F-440D-909B-F6C6DAE70D63}"/>
                </a:ext>
              </a:extLst>
            </p:cNvPr>
            <p:cNvSpPr>
              <a:spLocks noChangeAspect="1"/>
            </p:cNvSpPr>
            <p:nvPr/>
          </p:nvSpPr>
          <p:spPr>
            <a:xfrm>
              <a:off x="4721904" y="4560375"/>
              <a:ext cx="2768339" cy="1047931"/>
            </a:xfrm>
            <a:custGeom>
              <a:avLst/>
              <a:gdLst>
                <a:gd name="connsiteX0" fmla="*/ 2208980 w 2768339"/>
                <a:gd name="connsiteY0" fmla="*/ 0 h 1047931"/>
                <a:gd name="connsiteX1" fmla="*/ 2401972 w 2768339"/>
                <a:gd name="connsiteY1" fmla="*/ 111423 h 1047931"/>
                <a:gd name="connsiteX2" fmla="*/ 2401560 w 2768339"/>
                <a:gd name="connsiteY2" fmla="*/ 112648 h 1047931"/>
                <a:gd name="connsiteX3" fmla="*/ 2457863 w 2768339"/>
                <a:gd name="connsiteY3" fmla="*/ 225763 h 1047931"/>
                <a:gd name="connsiteX4" fmla="*/ 2583975 w 2768339"/>
                <a:gd name="connsiteY4" fmla="*/ 217965 h 1047931"/>
                <a:gd name="connsiteX5" fmla="*/ 2584830 w 2768339"/>
                <a:gd name="connsiteY5" fmla="*/ 216997 h 1047931"/>
                <a:gd name="connsiteX6" fmla="*/ 2768339 w 2768339"/>
                <a:gd name="connsiteY6" fmla="*/ 322946 h 1047931"/>
                <a:gd name="connsiteX7" fmla="*/ 2660711 w 2768339"/>
                <a:gd name="connsiteY7" fmla="*/ 463344 h 1047931"/>
                <a:gd name="connsiteX8" fmla="*/ 1381581 w 2768339"/>
                <a:gd name="connsiteY8" fmla="*/ 1047931 h 1047931"/>
                <a:gd name="connsiteX9" fmla="*/ 102453 w 2768339"/>
                <a:gd name="connsiteY9" fmla="*/ 463344 h 1047931"/>
                <a:gd name="connsiteX10" fmla="*/ 0 w 2768339"/>
                <a:gd name="connsiteY10" fmla="*/ 329696 h 1047931"/>
                <a:gd name="connsiteX11" fmla="*/ 207904 w 2768339"/>
                <a:gd name="connsiteY11" fmla="*/ 209663 h 1047931"/>
                <a:gd name="connsiteX12" fmla="*/ 208758 w 2768339"/>
                <a:gd name="connsiteY12" fmla="*/ 210631 h 1047931"/>
                <a:gd name="connsiteX13" fmla="*/ 334870 w 2768339"/>
                <a:gd name="connsiteY13" fmla="*/ 218429 h 1047931"/>
                <a:gd name="connsiteX14" fmla="*/ 391173 w 2768339"/>
                <a:gd name="connsiteY14" fmla="*/ 105314 h 1047931"/>
                <a:gd name="connsiteX15" fmla="*/ 390762 w 2768339"/>
                <a:gd name="connsiteY15" fmla="*/ 104089 h 1047931"/>
                <a:gd name="connsiteX16" fmla="*/ 557040 w 2768339"/>
                <a:gd name="connsiteY16" fmla="*/ 8089 h 1047931"/>
                <a:gd name="connsiteX17" fmla="*/ 636107 w 2768339"/>
                <a:gd name="connsiteY17" fmla="*/ 103920 h 1047931"/>
                <a:gd name="connsiteX18" fmla="*/ 1379672 w 2768339"/>
                <a:gd name="connsiteY18" fmla="*/ 411914 h 1047931"/>
                <a:gd name="connsiteX19" fmla="*/ 2123238 w 2768339"/>
                <a:gd name="connsiteY19" fmla="*/ 103920 h 1047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8339" h="1047931">
                  <a:moveTo>
                    <a:pt x="2208980" y="0"/>
                  </a:moveTo>
                  <a:lnTo>
                    <a:pt x="2401972" y="111423"/>
                  </a:lnTo>
                  <a:lnTo>
                    <a:pt x="2401560" y="112648"/>
                  </a:lnTo>
                  <a:cubicBezTo>
                    <a:pt x="2396075" y="156851"/>
                    <a:pt x="2416862" y="202091"/>
                    <a:pt x="2457863" y="225763"/>
                  </a:cubicBezTo>
                  <a:cubicBezTo>
                    <a:pt x="2498865" y="249435"/>
                    <a:pt x="2548436" y="244817"/>
                    <a:pt x="2583975" y="217965"/>
                  </a:cubicBezTo>
                  <a:lnTo>
                    <a:pt x="2584830" y="216997"/>
                  </a:lnTo>
                  <a:lnTo>
                    <a:pt x="2768339" y="322946"/>
                  </a:lnTo>
                  <a:lnTo>
                    <a:pt x="2660711" y="463344"/>
                  </a:lnTo>
                  <a:cubicBezTo>
                    <a:pt x="2350532" y="821422"/>
                    <a:pt x="1892509" y="1047931"/>
                    <a:pt x="1381581" y="1047931"/>
                  </a:cubicBezTo>
                  <a:cubicBezTo>
                    <a:pt x="870654" y="1047931"/>
                    <a:pt x="412631" y="821422"/>
                    <a:pt x="102453" y="463344"/>
                  </a:cubicBezTo>
                  <a:lnTo>
                    <a:pt x="0" y="329696"/>
                  </a:lnTo>
                  <a:lnTo>
                    <a:pt x="207904" y="209663"/>
                  </a:lnTo>
                  <a:lnTo>
                    <a:pt x="208758" y="210631"/>
                  </a:lnTo>
                  <a:cubicBezTo>
                    <a:pt x="244297" y="237484"/>
                    <a:pt x="293869" y="242101"/>
                    <a:pt x="334870" y="218429"/>
                  </a:cubicBezTo>
                  <a:cubicBezTo>
                    <a:pt x="375872" y="194757"/>
                    <a:pt x="396658" y="149518"/>
                    <a:pt x="391173" y="105314"/>
                  </a:cubicBezTo>
                  <a:lnTo>
                    <a:pt x="390762" y="104089"/>
                  </a:lnTo>
                  <a:lnTo>
                    <a:pt x="557040" y="8089"/>
                  </a:lnTo>
                  <a:lnTo>
                    <a:pt x="636107" y="103920"/>
                  </a:lnTo>
                  <a:cubicBezTo>
                    <a:pt x="826402" y="294215"/>
                    <a:pt x="1089292" y="411914"/>
                    <a:pt x="1379672" y="411914"/>
                  </a:cubicBezTo>
                  <a:cubicBezTo>
                    <a:pt x="1670053" y="411914"/>
                    <a:pt x="1932943" y="294214"/>
                    <a:pt x="2123238" y="103920"/>
                  </a:cubicBezTo>
                  <a:close/>
                </a:path>
              </a:pathLst>
            </a:custGeom>
            <a:solidFill>
              <a:srgbClr val="72A700"/>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F9967498-8692-4C98-9BC0-DD332A93792A}"/>
                </a:ext>
              </a:extLst>
            </p:cNvPr>
            <p:cNvSpPr>
              <a:spLocks noChangeAspect="1"/>
            </p:cNvSpPr>
            <p:nvPr/>
          </p:nvSpPr>
          <p:spPr>
            <a:xfrm>
              <a:off x="4411846" y="2227668"/>
              <a:ext cx="1639301" cy="2589870"/>
            </a:xfrm>
            <a:custGeom>
              <a:avLst/>
              <a:gdLst>
                <a:gd name="connsiteX0" fmla="*/ 1639301 w 1639301"/>
                <a:gd name="connsiteY0" fmla="*/ 0 h 2589870"/>
                <a:gd name="connsiteX1" fmla="*/ 1639301 w 1639301"/>
                <a:gd name="connsiteY1" fmla="*/ 224994 h 2589870"/>
                <a:gd name="connsiteX2" fmla="*/ 1603118 w 1639301"/>
                <a:gd name="connsiteY2" fmla="*/ 249389 h 2589870"/>
                <a:gd name="connsiteX3" fmla="*/ 1569640 w 1639301"/>
                <a:gd name="connsiteY3" fmla="*/ 330212 h 2589870"/>
                <a:gd name="connsiteX4" fmla="*/ 1603118 w 1639301"/>
                <a:gd name="connsiteY4" fmla="*/ 411034 h 2589870"/>
                <a:gd name="connsiteX5" fmla="*/ 1639301 w 1639301"/>
                <a:gd name="connsiteY5" fmla="*/ 435429 h 2589870"/>
                <a:gd name="connsiteX6" fmla="*/ 1639301 w 1639301"/>
                <a:gd name="connsiteY6" fmla="*/ 646584 h 2589870"/>
                <a:gd name="connsiteX7" fmla="*/ 1477805 w 1639301"/>
                <a:gd name="connsiteY7" fmla="*/ 662864 h 2589870"/>
                <a:gd name="connsiteX8" fmla="*/ 638171 w 1639301"/>
                <a:gd name="connsiteY8" fmla="*/ 1693060 h 2589870"/>
                <a:gd name="connsiteX9" fmla="*/ 777491 w 1639301"/>
                <a:gd name="connsiteY9" fmla="*/ 2216482 h 2589870"/>
                <a:gd name="connsiteX10" fmla="*/ 814409 w 1639301"/>
                <a:gd name="connsiteY10" fmla="*/ 2269758 h 2589870"/>
                <a:gd name="connsiteX11" fmla="*/ 656580 w 1639301"/>
                <a:gd name="connsiteY11" fmla="*/ 2360881 h 2589870"/>
                <a:gd name="connsiteX12" fmla="*/ 617362 w 1639301"/>
                <a:gd name="connsiteY12" fmla="*/ 2341743 h 2589870"/>
                <a:gd name="connsiteX13" fmla="*/ 530628 w 1639301"/>
                <a:gd name="connsiteY13" fmla="*/ 2353162 h 2589870"/>
                <a:gd name="connsiteX14" fmla="*/ 477373 w 1639301"/>
                <a:gd name="connsiteY14" fmla="*/ 2422566 h 2589870"/>
                <a:gd name="connsiteX15" fmla="*/ 474338 w 1639301"/>
                <a:gd name="connsiteY15" fmla="*/ 2466098 h 2589870"/>
                <a:gd name="connsiteX16" fmla="*/ 259960 w 1639301"/>
                <a:gd name="connsiteY16" fmla="*/ 2589870 h 2589870"/>
                <a:gd name="connsiteX17" fmla="*/ 255603 w 1639301"/>
                <a:gd name="connsiteY17" fmla="*/ 2583544 h 2589870"/>
                <a:gd name="connsiteX18" fmla="*/ 0 w 1639301"/>
                <a:gd name="connsiteY18" fmla="*/ 1688997 h 2589870"/>
                <a:gd name="connsiteX19" fmla="*/ 1518680 w 1639301"/>
                <a:gd name="connsiteY19" fmla="*/ 6091 h 2589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39301" h="2589870">
                  <a:moveTo>
                    <a:pt x="1639301" y="0"/>
                  </a:moveTo>
                  <a:lnTo>
                    <a:pt x="1639301" y="224994"/>
                  </a:lnTo>
                  <a:lnTo>
                    <a:pt x="1603118" y="249389"/>
                  </a:lnTo>
                  <a:cubicBezTo>
                    <a:pt x="1582434" y="270074"/>
                    <a:pt x="1569640" y="298649"/>
                    <a:pt x="1569640" y="330212"/>
                  </a:cubicBezTo>
                  <a:cubicBezTo>
                    <a:pt x="1569640" y="361775"/>
                    <a:pt x="1582434" y="390350"/>
                    <a:pt x="1603118" y="411034"/>
                  </a:cubicBezTo>
                  <a:lnTo>
                    <a:pt x="1639301" y="435429"/>
                  </a:lnTo>
                  <a:lnTo>
                    <a:pt x="1639301" y="646584"/>
                  </a:lnTo>
                  <a:lnTo>
                    <a:pt x="1477805" y="662864"/>
                  </a:lnTo>
                  <a:cubicBezTo>
                    <a:pt x="998627" y="760918"/>
                    <a:pt x="638171" y="1184894"/>
                    <a:pt x="638171" y="1693060"/>
                  </a:cubicBezTo>
                  <a:cubicBezTo>
                    <a:pt x="638171" y="1883623"/>
                    <a:pt x="688860" y="2062346"/>
                    <a:pt x="777491" y="2216482"/>
                  </a:cubicBezTo>
                  <a:lnTo>
                    <a:pt x="814409" y="2269758"/>
                  </a:lnTo>
                  <a:lnTo>
                    <a:pt x="656580" y="2360881"/>
                  </a:lnTo>
                  <a:lnTo>
                    <a:pt x="617362" y="2341743"/>
                  </a:lnTo>
                  <a:cubicBezTo>
                    <a:pt x="589106" y="2334173"/>
                    <a:pt x="557962" y="2337380"/>
                    <a:pt x="530628" y="2353162"/>
                  </a:cubicBezTo>
                  <a:cubicBezTo>
                    <a:pt x="503294" y="2368943"/>
                    <a:pt x="484944" y="2394311"/>
                    <a:pt x="477373" y="2422566"/>
                  </a:cubicBezTo>
                  <a:lnTo>
                    <a:pt x="474338" y="2466098"/>
                  </a:lnTo>
                  <a:lnTo>
                    <a:pt x="259960" y="2589870"/>
                  </a:lnTo>
                  <a:lnTo>
                    <a:pt x="255603" y="2583544"/>
                  </a:lnTo>
                  <a:cubicBezTo>
                    <a:pt x="93609" y="2324040"/>
                    <a:pt x="0" y="2017451"/>
                    <a:pt x="0" y="1688997"/>
                  </a:cubicBezTo>
                  <a:cubicBezTo>
                    <a:pt x="0" y="813122"/>
                    <a:pt x="665660" y="92720"/>
                    <a:pt x="1518680" y="6091"/>
                  </a:cubicBezTo>
                  <a:close/>
                </a:path>
              </a:pathLst>
            </a:custGeom>
            <a:solidFill>
              <a:srgbClr val="349DAF"/>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480074" y="814373"/>
            <a:ext cx="3505200" cy="1400383"/>
          </a:xfrm>
          <a:prstGeom prst="rect">
            <a:avLst/>
          </a:prstGeom>
          <a:noFill/>
        </p:spPr>
        <p:txBody>
          <a:bodyPr wrap="square" rtlCol="0">
            <a:spAutoFit/>
          </a:bodyPr>
          <a:lstStyle/>
          <a:p>
            <a:r>
              <a:rPr lang="en-US" sz="1600" dirty="0">
                <a:solidFill>
                  <a:srgbClr val="DB2424"/>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321816" y="3429000"/>
            <a:ext cx="3505200" cy="1400383"/>
          </a:xfrm>
          <a:prstGeom prst="rect">
            <a:avLst/>
          </a:prstGeom>
          <a:noFill/>
        </p:spPr>
        <p:txBody>
          <a:bodyPr wrap="square" rtlCol="0">
            <a:spAutoFit/>
          </a:bodyPr>
          <a:lstStyle/>
          <a:p>
            <a:r>
              <a:rPr lang="en-US" sz="1600" dirty="0">
                <a:solidFill>
                  <a:srgbClr val="349DA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8704162" y="2994440"/>
            <a:ext cx="3505200" cy="1400383"/>
          </a:xfrm>
          <a:prstGeom prst="rect">
            <a:avLst/>
          </a:prstGeom>
          <a:noFill/>
        </p:spPr>
        <p:txBody>
          <a:bodyPr wrap="square" rtlCol="0">
            <a:spAutoFit/>
          </a:bodyPr>
          <a:lstStyle/>
          <a:p>
            <a:r>
              <a:rPr lang="en-US" sz="1600" dirty="0">
                <a:solidFill>
                  <a:srgbClr val="72A700"/>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a:off x="2667000" y="1003622"/>
            <a:ext cx="2819400" cy="304633"/>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5385538" y="114523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$2,162</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a:off x="2704188" y="3595438"/>
            <a:ext cx="1930816" cy="442809"/>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4566076" y="407016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a:off x="7336042" y="3207876"/>
            <a:ext cx="1368120" cy="509963"/>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6720371" y="376718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$2,781</a:t>
            </a:r>
          </a:p>
        </p:txBody>
      </p:sp>
      <p:cxnSp>
        <p:nvCxnSpPr>
          <p:cNvPr id="108" name="Straight Connector 107">
            <a:extLst>
              <a:ext uri="{FF2B5EF4-FFF2-40B4-BE49-F238E27FC236}">
                <a16:creationId xmlns:a16="http://schemas.microsoft.com/office/drawing/2014/main" id="{5B18BB9E-C69B-4BCC-9CF1-406B7F86873D}"/>
              </a:ext>
            </a:extLst>
          </p:cNvPr>
          <p:cNvCxnSpPr/>
          <p:nvPr/>
        </p:nvCxnSpPr>
        <p:spPr>
          <a:xfrm>
            <a:off x="3407136" y="5334000"/>
            <a:ext cx="5486400" cy="0"/>
          </a:xfrm>
          <a:prstGeom prst="line">
            <a:avLst/>
          </a:prstGeom>
          <a:ln w="9525">
            <a:solidFill>
              <a:srgbClr val="56595E"/>
            </a:solidFill>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638EB6B-F590-4893-99DB-21B7D235CBB3}"/>
              </a:ext>
            </a:extLst>
          </p:cNvPr>
          <p:cNvSpPr txBox="1"/>
          <p:nvPr/>
        </p:nvSpPr>
        <p:spPr>
          <a:xfrm>
            <a:off x="1048086" y="5464516"/>
            <a:ext cx="10204500" cy="1317284"/>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LOREM IPSUM</a:t>
            </a:r>
          </a:p>
          <a:p>
            <a:pPr algn="ct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pic>
        <p:nvPicPr>
          <p:cNvPr id="18" name="Picture 17">
            <a:hlinkClick r:id="rId2"/>
            <a:extLst>
              <a:ext uri="{FF2B5EF4-FFF2-40B4-BE49-F238E27FC236}">
                <a16:creationId xmlns:a16="http://schemas.microsoft.com/office/drawing/2014/main" id="{590498E3-4D1F-4F3A-B400-C268868028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2287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750"/>
                                        <p:tgtEl>
                                          <p:spTgt spid="97"/>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90"/>
                                        </p:tgtEl>
                                        <p:attrNameLst>
                                          <p:attrName>style.visibility</p:attrName>
                                        </p:attrNameLst>
                                      </p:cBhvr>
                                      <p:to>
                                        <p:strVal val="visible"/>
                                      </p:to>
                                    </p:set>
                                    <p:anim calcmode="lin" valueType="num">
                                      <p:cBhvr>
                                        <p:cTn id="11" dur="1000" fill="hold"/>
                                        <p:tgtEl>
                                          <p:spTgt spid="90"/>
                                        </p:tgtEl>
                                        <p:attrNameLst>
                                          <p:attrName>ppt_w</p:attrName>
                                        </p:attrNameLst>
                                      </p:cBhvr>
                                      <p:tavLst>
                                        <p:tav tm="0">
                                          <p:val>
                                            <p:fltVal val="0"/>
                                          </p:val>
                                        </p:tav>
                                        <p:tav tm="100000">
                                          <p:val>
                                            <p:strVal val="#ppt_w"/>
                                          </p:val>
                                        </p:tav>
                                      </p:tavLst>
                                    </p:anim>
                                    <p:anim calcmode="lin" valueType="num">
                                      <p:cBhvr>
                                        <p:cTn id="12" dur="1000" fill="hold"/>
                                        <p:tgtEl>
                                          <p:spTgt spid="90"/>
                                        </p:tgtEl>
                                        <p:attrNameLst>
                                          <p:attrName>ppt_h</p:attrName>
                                        </p:attrNameLst>
                                      </p:cBhvr>
                                      <p:tavLst>
                                        <p:tav tm="0">
                                          <p:val>
                                            <p:fltVal val="0"/>
                                          </p:val>
                                        </p:tav>
                                        <p:tav tm="100000">
                                          <p:val>
                                            <p:strVal val="#ppt_h"/>
                                          </p:val>
                                        </p:tav>
                                      </p:tavLst>
                                    </p:anim>
                                    <p:anim calcmode="lin" valueType="num">
                                      <p:cBhvr>
                                        <p:cTn id="13" dur="1000" fill="hold"/>
                                        <p:tgtEl>
                                          <p:spTgt spid="90"/>
                                        </p:tgtEl>
                                        <p:attrNameLst>
                                          <p:attrName>style.rotation</p:attrName>
                                        </p:attrNameLst>
                                      </p:cBhvr>
                                      <p:tavLst>
                                        <p:tav tm="0">
                                          <p:val>
                                            <p:fltVal val="90"/>
                                          </p:val>
                                        </p:tav>
                                        <p:tav tm="100000">
                                          <p:val>
                                            <p:fltVal val="0"/>
                                          </p:val>
                                        </p:tav>
                                      </p:tavLst>
                                    </p:anim>
                                    <p:animEffect transition="in" filter="fade">
                                      <p:cBhvr>
                                        <p:cTn id="14" dur="1000"/>
                                        <p:tgtEl>
                                          <p:spTgt spid="90"/>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94"/>
                                        </p:tgtEl>
                                        <p:attrNameLst>
                                          <p:attrName>style.visibility</p:attrName>
                                        </p:attrNameLst>
                                      </p:cBhvr>
                                      <p:to>
                                        <p:strVal val="visible"/>
                                      </p:to>
                                    </p:set>
                                    <p:animEffect transition="in" filter="fade">
                                      <p:cBhvr>
                                        <p:cTn id="18" dur="1000"/>
                                        <p:tgtEl>
                                          <p:spTgt spid="94"/>
                                        </p:tgtEl>
                                      </p:cBhvr>
                                    </p:animEffect>
                                    <p:anim calcmode="lin" valueType="num">
                                      <p:cBhvr>
                                        <p:cTn id="19" dur="1000" fill="hold"/>
                                        <p:tgtEl>
                                          <p:spTgt spid="94"/>
                                        </p:tgtEl>
                                        <p:attrNameLst>
                                          <p:attrName>ppt_x</p:attrName>
                                        </p:attrNameLst>
                                      </p:cBhvr>
                                      <p:tavLst>
                                        <p:tav tm="0">
                                          <p:val>
                                            <p:strVal val="#ppt_x"/>
                                          </p:val>
                                        </p:tav>
                                        <p:tav tm="100000">
                                          <p:val>
                                            <p:strVal val="#ppt_x"/>
                                          </p:val>
                                        </p:tav>
                                      </p:tavLst>
                                    </p:anim>
                                    <p:anim calcmode="lin" valueType="num">
                                      <p:cBhvr>
                                        <p:cTn id="20" dur="1000" fill="hold"/>
                                        <p:tgtEl>
                                          <p:spTgt spid="94"/>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22" presetClass="entr" presetSubtype="8" fill="hold" nodeType="after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wipe(left)">
                                      <p:cBhvr>
                                        <p:cTn id="24" dur="500"/>
                                        <p:tgtEl>
                                          <p:spTgt spid="98"/>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99"/>
                                        </p:tgtEl>
                                        <p:attrNameLst>
                                          <p:attrName>style.visibility</p:attrName>
                                        </p:attrNameLst>
                                      </p:cBhvr>
                                      <p:to>
                                        <p:strVal val="visible"/>
                                      </p:to>
                                    </p:set>
                                    <p:anim calcmode="lin" valueType="num">
                                      <p:cBhvr>
                                        <p:cTn id="28" dur="500" fill="hold"/>
                                        <p:tgtEl>
                                          <p:spTgt spid="99"/>
                                        </p:tgtEl>
                                        <p:attrNameLst>
                                          <p:attrName>ppt_w</p:attrName>
                                        </p:attrNameLst>
                                      </p:cBhvr>
                                      <p:tavLst>
                                        <p:tav tm="0">
                                          <p:val>
                                            <p:fltVal val="0"/>
                                          </p:val>
                                        </p:tav>
                                        <p:tav tm="100000">
                                          <p:val>
                                            <p:strVal val="#ppt_w"/>
                                          </p:val>
                                        </p:tav>
                                      </p:tavLst>
                                    </p:anim>
                                    <p:anim calcmode="lin" valueType="num">
                                      <p:cBhvr>
                                        <p:cTn id="29" dur="500" fill="hold"/>
                                        <p:tgtEl>
                                          <p:spTgt spid="99"/>
                                        </p:tgtEl>
                                        <p:attrNameLst>
                                          <p:attrName>ppt_h</p:attrName>
                                        </p:attrNameLst>
                                      </p:cBhvr>
                                      <p:tavLst>
                                        <p:tav tm="0">
                                          <p:val>
                                            <p:fltVal val="0"/>
                                          </p:val>
                                        </p:tav>
                                        <p:tav tm="100000">
                                          <p:val>
                                            <p:strVal val="#ppt_h"/>
                                          </p:val>
                                        </p:tav>
                                      </p:tavLst>
                                    </p:anim>
                                    <p:animEffect transition="in" filter="fade">
                                      <p:cBhvr>
                                        <p:cTn id="30" dur="500"/>
                                        <p:tgtEl>
                                          <p:spTgt spid="99"/>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fade">
                                      <p:cBhvr>
                                        <p:cTn id="34" dur="1000"/>
                                        <p:tgtEl>
                                          <p:spTgt spid="96"/>
                                        </p:tgtEl>
                                      </p:cBhvr>
                                    </p:animEffect>
                                    <p:anim calcmode="lin" valueType="num">
                                      <p:cBhvr>
                                        <p:cTn id="35" dur="1000" fill="hold"/>
                                        <p:tgtEl>
                                          <p:spTgt spid="96"/>
                                        </p:tgtEl>
                                        <p:attrNameLst>
                                          <p:attrName>ppt_x</p:attrName>
                                        </p:attrNameLst>
                                      </p:cBhvr>
                                      <p:tavLst>
                                        <p:tav tm="0">
                                          <p:val>
                                            <p:strVal val="#ppt_x"/>
                                          </p:val>
                                        </p:tav>
                                        <p:tav tm="100000">
                                          <p:val>
                                            <p:strVal val="#ppt_x"/>
                                          </p:val>
                                        </p:tav>
                                      </p:tavLst>
                                    </p:anim>
                                    <p:anim calcmode="lin" valueType="num">
                                      <p:cBhvr>
                                        <p:cTn id="36" dur="1000" fill="hold"/>
                                        <p:tgtEl>
                                          <p:spTgt spid="96"/>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2" presetClass="entr" presetSubtype="2" fill="hold" nodeType="afterEffect">
                                  <p:stCondLst>
                                    <p:cond delay="0"/>
                                  </p:stCondLst>
                                  <p:childTnLst>
                                    <p:set>
                                      <p:cBhvr>
                                        <p:cTn id="39" dur="1" fill="hold">
                                          <p:stCondLst>
                                            <p:cond delay="0"/>
                                          </p:stCondLst>
                                        </p:cTn>
                                        <p:tgtEl>
                                          <p:spTgt spid="104"/>
                                        </p:tgtEl>
                                        <p:attrNameLst>
                                          <p:attrName>style.visibility</p:attrName>
                                        </p:attrNameLst>
                                      </p:cBhvr>
                                      <p:to>
                                        <p:strVal val="visible"/>
                                      </p:to>
                                    </p:set>
                                    <p:animEffect transition="in" filter="wipe(right)">
                                      <p:cBhvr>
                                        <p:cTn id="40" dur="500"/>
                                        <p:tgtEl>
                                          <p:spTgt spid="104"/>
                                        </p:tgtEl>
                                      </p:cBhvr>
                                    </p:animEffect>
                                  </p:childTnLst>
                                </p:cTn>
                              </p:par>
                            </p:childTnLst>
                          </p:cTn>
                        </p:par>
                        <p:par>
                          <p:cTn id="41" fill="hold">
                            <p:stCondLst>
                              <p:cond delay="5250"/>
                            </p:stCondLst>
                            <p:childTnLst>
                              <p:par>
                                <p:cTn id="42" presetID="53" presetClass="entr" presetSubtype="16" fill="hold" grpId="0" nodeType="afterEffect">
                                  <p:stCondLst>
                                    <p:cond delay="0"/>
                                  </p:stCondLst>
                                  <p:childTnLst>
                                    <p:set>
                                      <p:cBhvr>
                                        <p:cTn id="43" dur="1" fill="hold">
                                          <p:stCondLst>
                                            <p:cond delay="0"/>
                                          </p:stCondLst>
                                        </p:cTn>
                                        <p:tgtEl>
                                          <p:spTgt spid="105"/>
                                        </p:tgtEl>
                                        <p:attrNameLst>
                                          <p:attrName>style.visibility</p:attrName>
                                        </p:attrNameLst>
                                      </p:cBhvr>
                                      <p:to>
                                        <p:strVal val="visible"/>
                                      </p:to>
                                    </p:set>
                                    <p:anim calcmode="lin" valueType="num">
                                      <p:cBhvr>
                                        <p:cTn id="44" dur="500" fill="hold"/>
                                        <p:tgtEl>
                                          <p:spTgt spid="105"/>
                                        </p:tgtEl>
                                        <p:attrNameLst>
                                          <p:attrName>ppt_w</p:attrName>
                                        </p:attrNameLst>
                                      </p:cBhvr>
                                      <p:tavLst>
                                        <p:tav tm="0">
                                          <p:val>
                                            <p:fltVal val="0"/>
                                          </p:val>
                                        </p:tav>
                                        <p:tav tm="100000">
                                          <p:val>
                                            <p:strVal val="#ppt_w"/>
                                          </p:val>
                                        </p:tav>
                                      </p:tavLst>
                                    </p:anim>
                                    <p:anim calcmode="lin" valueType="num">
                                      <p:cBhvr>
                                        <p:cTn id="45" dur="500" fill="hold"/>
                                        <p:tgtEl>
                                          <p:spTgt spid="105"/>
                                        </p:tgtEl>
                                        <p:attrNameLst>
                                          <p:attrName>ppt_h</p:attrName>
                                        </p:attrNameLst>
                                      </p:cBhvr>
                                      <p:tavLst>
                                        <p:tav tm="0">
                                          <p:val>
                                            <p:fltVal val="0"/>
                                          </p:val>
                                        </p:tav>
                                        <p:tav tm="100000">
                                          <p:val>
                                            <p:strVal val="#ppt_h"/>
                                          </p:val>
                                        </p:tav>
                                      </p:tavLst>
                                    </p:anim>
                                    <p:animEffect transition="in" filter="fade">
                                      <p:cBhvr>
                                        <p:cTn id="46" dur="500"/>
                                        <p:tgtEl>
                                          <p:spTgt spid="105"/>
                                        </p:tgtEl>
                                      </p:cBhvr>
                                    </p:animEffect>
                                  </p:childTnLst>
                                </p:cTn>
                              </p:par>
                            </p:childTnLst>
                          </p:cTn>
                        </p:par>
                        <p:par>
                          <p:cTn id="47" fill="hold">
                            <p:stCondLst>
                              <p:cond delay="5750"/>
                            </p:stCondLst>
                            <p:childTnLst>
                              <p:par>
                                <p:cTn id="48" presetID="42" presetClass="entr" presetSubtype="0" fill="hold" grpId="0" nodeType="afterEffect">
                                  <p:stCondLst>
                                    <p:cond delay="0"/>
                                  </p:stCondLst>
                                  <p:childTnLst>
                                    <p:set>
                                      <p:cBhvr>
                                        <p:cTn id="49" dur="1" fill="hold">
                                          <p:stCondLst>
                                            <p:cond delay="0"/>
                                          </p:stCondLst>
                                        </p:cTn>
                                        <p:tgtEl>
                                          <p:spTgt spid="95"/>
                                        </p:tgtEl>
                                        <p:attrNameLst>
                                          <p:attrName>style.visibility</p:attrName>
                                        </p:attrNameLst>
                                      </p:cBhvr>
                                      <p:to>
                                        <p:strVal val="visible"/>
                                      </p:to>
                                    </p:set>
                                    <p:animEffect transition="in" filter="fade">
                                      <p:cBhvr>
                                        <p:cTn id="50" dur="1000"/>
                                        <p:tgtEl>
                                          <p:spTgt spid="95"/>
                                        </p:tgtEl>
                                      </p:cBhvr>
                                    </p:animEffect>
                                    <p:anim calcmode="lin" valueType="num">
                                      <p:cBhvr>
                                        <p:cTn id="51" dur="1000" fill="hold"/>
                                        <p:tgtEl>
                                          <p:spTgt spid="95"/>
                                        </p:tgtEl>
                                        <p:attrNameLst>
                                          <p:attrName>ppt_x</p:attrName>
                                        </p:attrNameLst>
                                      </p:cBhvr>
                                      <p:tavLst>
                                        <p:tav tm="0">
                                          <p:val>
                                            <p:strVal val="#ppt_x"/>
                                          </p:val>
                                        </p:tav>
                                        <p:tav tm="100000">
                                          <p:val>
                                            <p:strVal val="#ppt_x"/>
                                          </p:val>
                                        </p:tav>
                                      </p:tavLst>
                                    </p:anim>
                                    <p:anim calcmode="lin" valueType="num">
                                      <p:cBhvr>
                                        <p:cTn id="52" dur="1000" fill="hold"/>
                                        <p:tgtEl>
                                          <p:spTgt spid="95"/>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2" presetClass="entr" presetSubtype="8" fill="hold" nodeType="after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wipe(left)">
                                      <p:cBhvr>
                                        <p:cTn id="56" dur="500"/>
                                        <p:tgtEl>
                                          <p:spTgt spid="101"/>
                                        </p:tgtEl>
                                      </p:cBhvr>
                                    </p:animEffect>
                                  </p:childTnLst>
                                </p:cTn>
                              </p:par>
                            </p:childTnLst>
                          </p:cTn>
                        </p:par>
                        <p:par>
                          <p:cTn id="57" fill="hold">
                            <p:stCondLst>
                              <p:cond delay="7250"/>
                            </p:stCondLst>
                            <p:childTnLst>
                              <p:par>
                                <p:cTn id="58" presetID="53" presetClass="entr" presetSubtype="16" fill="hold" grpId="0" nodeType="afterEffect">
                                  <p:stCondLst>
                                    <p:cond delay="0"/>
                                  </p:stCondLst>
                                  <p:childTnLst>
                                    <p:set>
                                      <p:cBhvr>
                                        <p:cTn id="59" dur="1" fill="hold">
                                          <p:stCondLst>
                                            <p:cond delay="0"/>
                                          </p:stCondLst>
                                        </p:cTn>
                                        <p:tgtEl>
                                          <p:spTgt spid="102"/>
                                        </p:tgtEl>
                                        <p:attrNameLst>
                                          <p:attrName>style.visibility</p:attrName>
                                        </p:attrNameLst>
                                      </p:cBhvr>
                                      <p:to>
                                        <p:strVal val="visible"/>
                                      </p:to>
                                    </p:set>
                                    <p:anim calcmode="lin" valueType="num">
                                      <p:cBhvr>
                                        <p:cTn id="60" dur="500" fill="hold"/>
                                        <p:tgtEl>
                                          <p:spTgt spid="102"/>
                                        </p:tgtEl>
                                        <p:attrNameLst>
                                          <p:attrName>ppt_w</p:attrName>
                                        </p:attrNameLst>
                                      </p:cBhvr>
                                      <p:tavLst>
                                        <p:tav tm="0">
                                          <p:val>
                                            <p:fltVal val="0"/>
                                          </p:val>
                                        </p:tav>
                                        <p:tav tm="100000">
                                          <p:val>
                                            <p:strVal val="#ppt_w"/>
                                          </p:val>
                                        </p:tav>
                                      </p:tavLst>
                                    </p:anim>
                                    <p:anim calcmode="lin" valueType="num">
                                      <p:cBhvr>
                                        <p:cTn id="61" dur="500" fill="hold"/>
                                        <p:tgtEl>
                                          <p:spTgt spid="102"/>
                                        </p:tgtEl>
                                        <p:attrNameLst>
                                          <p:attrName>ppt_h</p:attrName>
                                        </p:attrNameLst>
                                      </p:cBhvr>
                                      <p:tavLst>
                                        <p:tav tm="0">
                                          <p:val>
                                            <p:fltVal val="0"/>
                                          </p:val>
                                        </p:tav>
                                        <p:tav tm="100000">
                                          <p:val>
                                            <p:strVal val="#ppt_h"/>
                                          </p:val>
                                        </p:tav>
                                      </p:tavLst>
                                    </p:anim>
                                    <p:animEffect transition="in" filter="fade">
                                      <p:cBhvr>
                                        <p:cTn id="62" dur="500"/>
                                        <p:tgtEl>
                                          <p:spTgt spid="102"/>
                                        </p:tgtEl>
                                      </p:cBhvr>
                                    </p:animEffect>
                                  </p:childTnLst>
                                </p:cTn>
                              </p:par>
                            </p:childTnLst>
                          </p:cTn>
                        </p:par>
                        <p:par>
                          <p:cTn id="63" fill="hold">
                            <p:stCondLst>
                              <p:cond delay="7750"/>
                            </p:stCondLst>
                            <p:childTnLst>
                              <p:par>
                                <p:cTn id="64" presetID="16" presetClass="entr" presetSubtype="37" fill="hold" nodeType="afterEffect">
                                  <p:stCondLst>
                                    <p:cond delay="0"/>
                                  </p:stCondLst>
                                  <p:childTnLst>
                                    <p:set>
                                      <p:cBhvr>
                                        <p:cTn id="65" dur="1" fill="hold">
                                          <p:stCondLst>
                                            <p:cond delay="0"/>
                                          </p:stCondLst>
                                        </p:cTn>
                                        <p:tgtEl>
                                          <p:spTgt spid="108"/>
                                        </p:tgtEl>
                                        <p:attrNameLst>
                                          <p:attrName>style.visibility</p:attrName>
                                        </p:attrNameLst>
                                      </p:cBhvr>
                                      <p:to>
                                        <p:strVal val="visible"/>
                                      </p:to>
                                    </p:set>
                                    <p:animEffect transition="in" filter="barn(outVertical)">
                                      <p:cBhvr>
                                        <p:cTn id="66" dur="500"/>
                                        <p:tgtEl>
                                          <p:spTgt spid="108"/>
                                        </p:tgtEl>
                                      </p:cBhvr>
                                    </p:animEffect>
                                  </p:childTnLst>
                                </p:cTn>
                              </p:par>
                              <p:par>
                                <p:cTn id="67" presetID="42" presetClass="entr" presetSubtype="0" fill="hold" grpId="0" nodeType="with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1000"/>
                                        <p:tgtEl>
                                          <p:spTgt spid="109"/>
                                        </p:tgtEl>
                                      </p:cBhvr>
                                    </p:animEffect>
                                    <p:anim calcmode="lin" valueType="num">
                                      <p:cBhvr>
                                        <p:cTn id="70" dur="1000" fill="hold"/>
                                        <p:tgtEl>
                                          <p:spTgt spid="109"/>
                                        </p:tgtEl>
                                        <p:attrNameLst>
                                          <p:attrName>ppt_x</p:attrName>
                                        </p:attrNameLst>
                                      </p:cBhvr>
                                      <p:tavLst>
                                        <p:tav tm="0">
                                          <p:val>
                                            <p:strVal val="#ppt_x"/>
                                          </p:val>
                                        </p:tav>
                                        <p:tav tm="100000">
                                          <p:val>
                                            <p:strVal val="#ppt_x"/>
                                          </p:val>
                                        </p:tav>
                                      </p:tavLst>
                                    </p:anim>
                                    <p:anim calcmode="lin" valueType="num">
                                      <p:cBhvr>
                                        <p:cTn id="71"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10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1362</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2019-01-01T20:45:25Z</dcterms:modified>
</cp:coreProperties>
</file>