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080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0">
              <a:rot lat="20400000" lon="204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DC2525"/>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DB8F02"/>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349DA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72A700"/>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600" dirty="0">
                <a:solidFill>
                  <a:srgbClr val="DB8F02"/>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600" dirty="0">
                <a:solidFill>
                  <a:srgbClr val="349DA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600" dirty="0">
                <a:solidFill>
                  <a:srgbClr val="DC25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flipV="1">
            <a:off x="2068913" y="1177610"/>
            <a:ext cx="2203882" cy="32682"/>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187349" y="99294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425323"/>
            <a:ext cx="1481122" cy="156821"/>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348715" y="413323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134714" y="2197418"/>
            <a:ext cx="1475887" cy="148715"/>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573174" y="18160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56595E"/>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600" dirty="0">
                <a:solidFill>
                  <a:srgbClr val="72A7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5D353E3C-49D0-49C1-8A63-C5CF0321A4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1399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2019-01-01T20:44:25Z</dcterms:modified>
</cp:coreProperties>
</file>