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86"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4" d="100"/>
          <a:sy n="84" d="100"/>
        </p:scale>
        <p:origin x="108"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2001350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2" name="Group 111">
            <a:extLst>
              <a:ext uri="{FF2B5EF4-FFF2-40B4-BE49-F238E27FC236}">
                <a16:creationId xmlns:a16="http://schemas.microsoft.com/office/drawing/2014/main" id="{CB35F34B-5BEE-4F84-AF84-CEA34D2D4E64}"/>
              </a:ext>
            </a:extLst>
          </p:cNvPr>
          <p:cNvGrpSpPr>
            <a:grpSpLocks noChangeAspect="1"/>
          </p:cNvGrpSpPr>
          <p:nvPr/>
        </p:nvGrpSpPr>
        <p:grpSpPr>
          <a:xfrm>
            <a:off x="3827016" y="145696"/>
            <a:ext cx="4937760" cy="4935996"/>
            <a:chOff x="694005" y="2038369"/>
            <a:chExt cx="3399443" cy="3398234"/>
          </a:xfrm>
          <a:effectLst/>
          <a:scene3d>
            <a:camera prst="perspectiveFront" fov="5100000">
              <a:rot lat="20400000" lon="20400000" rev="4200000"/>
            </a:camera>
            <a:lightRig rig="flood" dir="t">
              <a:rot lat="0" lon="0" rev="13800000"/>
            </a:lightRig>
          </a:scene3d>
        </p:grpSpPr>
        <p:sp>
          <p:nvSpPr>
            <p:cNvPr id="113" name="Freeform: Shape 112">
              <a:extLst>
                <a:ext uri="{FF2B5EF4-FFF2-40B4-BE49-F238E27FC236}">
                  <a16:creationId xmlns:a16="http://schemas.microsoft.com/office/drawing/2014/main" id="{FC3C7A40-992A-4171-995E-E94A7EC4BC96}"/>
                </a:ext>
              </a:extLst>
            </p:cNvPr>
            <p:cNvSpPr>
              <a:spLocks noChangeAspect="1"/>
            </p:cNvSpPr>
            <p:nvPr/>
          </p:nvSpPr>
          <p:spPr>
            <a:xfrm rot="60000">
              <a:off x="2438400" y="2057400"/>
              <a:ext cx="1131586" cy="908723"/>
            </a:xfrm>
            <a:custGeom>
              <a:avLst/>
              <a:gdLst>
                <a:gd name="connsiteX0" fmla="*/ 0 w 1131586"/>
                <a:gd name="connsiteY0" fmla="*/ 0 h 908723"/>
                <a:gd name="connsiteX1" fmla="*/ 149703 w 1131586"/>
                <a:gd name="connsiteY1" fmla="*/ 7559 h 908723"/>
                <a:gd name="connsiteX2" fmla="*/ 1121653 w 1131586"/>
                <a:gd name="connsiteY2" fmla="*/ 445131 h 908723"/>
                <a:gd name="connsiteX3" fmla="*/ 1131586 w 1131586"/>
                <a:gd name="connsiteY3" fmla="*/ 455124 h 908723"/>
                <a:gd name="connsiteX4" fmla="*/ 989485 w 1131586"/>
                <a:gd name="connsiteY4" fmla="*/ 597226 h 908723"/>
                <a:gd name="connsiteX5" fmla="*/ 947793 w 1131586"/>
                <a:gd name="connsiteY5" fmla="*/ 588808 h 908723"/>
                <a:gd name="connsiteX6" fmla="*/ 838065 w 1131586"/>
                <a:gd name="connsiteY6" fmla="*/ 698536 h 908723"/>
                <a:gd name="connsiteX7" fmla="*/ 846482 w 1131586"/>
                <a:gd name="connsiteY7" fmla="*/ 740229 h 908723"/>
                <a:gd name="connsiteX8" fmla="*/ 677987 w 1131586"/>
                <a:gd name="connsiteY8" fmla="*/ 908723 h 908723"/>
                <a:gd name="connsiteX9" fmla="*/ 664910 w 1131586"/>
                <a:gd name="connsiteY9" fmla="*/ 895331 h 908723"/>
                <a:gd name="connsiteX10" fmla="*/ 188668 w 1131586"/>
                <a:gd name="connsiteY10" fmla="*/ 660269 h 908723"/>
                <a:gd name="connsiteX11" fmla="*/ 6371 w 1131586"/>
                <a:gd name="connsiteY11" fmla="*/ 641892 h 908723"/>
                <a:gd name="connsiteX12" fmla="*/ 4051 w 1131586"/>
                <a:gd name="connsiteY12" fmla="*/ 408207 h 908723"/>
                <a:gd name="connsiteX13" fmla="*/ 39841 w 1131586"/>
                <a:gd name="connsiteY13" fmla="*/ 383926 h 908723"/>
                <a:gd name="connsiteX14" fmla="*/ 38301 w 1131586"/>
                <a:gd name="connsiteY14" fmla="*/ 228755 h 908723"/>
                <a:gd name="connsiteX15" fmla="*/ 2036 w 1131586"/>
                <a:gd name="connsiteY15" fmla="*/ 205188 h 90872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31586" h="908723">
                  <a:moveTo>
                    <a:pt x="0" y="0"/>
                  </a:moveTo>
                  <a:lnTo>
                    <a:pt x="149703" y="7559"/>
                  </a:lnTo>
                  <a:cubicBezTo>
                    <a:pt x="522899" y="45459"/>
                    <a:pt x="860233" y="204667"/>
                    <a:pt x="1121653" y="445131"/>
                  </a:cubicBezTo>
                  <a:lnTo>
                    <a:pt x="1131586" y="455124"/>
                  </a:lnTo>
                  <a:lnTo>
                    <a:pt x="989485" y="597226"/>
                  </a:lnTo>
                  <a:lnTo>
                    <a:pt x="947793" y="588808"/>
                  </a:lnTo>
                  <a:cubicBezTo>
                    <a:pt x="887192" y="588808"/>
                    <a:pt x="838065" y="637935"/>
                    <a:pt x="838065" y="698536"/>
                  </a:cubicBezTo>
                  <a:lnTo>
                    <a:pt x="846482" y="740229"/>
                  </a:lnTo>
                  <a:lnTo>
                    <a:pt x="677987" y="908723"/>
                  </a:lnTo>
                  <a:lnTo>
                    <a:pt x="664910" y="895331"/>
                  </a:lnTo>
                  <a:cubicBezTo>
                    <a:pt x="531357" y="779642"/>
                    <a:pt x="368360" y="697039"/>
                    <a:pt x="188668" y="660269"/>
                  </a:cubicBezTo>
                  <a:lnTo>
                    <a:pt x="6371" y="641892"/>
                  </a:lnTo>
                  <a:lnTo>
                    <a:pt x="4051" y="408207"/>
                  </a:lnTo>
                  <a:lnTo>
                    <a:pt x="39841" y="383926"/>
                  </a:lnTo>
                  <a:cubicBezTo>
                    <a:pt x="82265" y="340651"/>
                    <a:pt x="81576" y="271178"/>
                    <a:pt x="38301" y="228755"/>
                  </a:cubicBezTo>
                  <a:lnTo>
                    <a:pt x="2036" y="205188"/>
                  </a:lnTo>
                  <a:close/>
                </a:path>
              </a:pathLst>
            </a:custGeom>
            <a:solidFill>
              <a:srgbClr val="027C91"/>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4" name="Freeform: Shape 113">
              <a:extLst>
                <a:ext uri="{FF2B5EF4-FFF2-40B4-BE49-F238E27FC236}">
                  <a16:creationId xmlns:a16="http://schemas.microsoft.com/office/drawing/2014/main" id="{C9F1C9D8-A7B0-411D-841D-4F1774ED2DB6}"/>
                </a:ext>
              </a:extLst>
            </p:cNvPr>
            <p:cNvSpPr>
              <a:spLocks noChangeAspect="1"/>
            </p:cNvSpPr>
            <p:nvPr/>
          </p:nvSpPr>
          <p:spPr>
            <a:xfrm rot="60000">
              <a:off x="3163877" y="2582891"/>
              <a:ext cx="929571" cy="1129242"/>
            </a:xfrm>
            <a:custGeom>
              <a:avLst/>
              <a:gdLst>
                <a:gd name="connsiteX0" fmla="*/ 454129 w 929571"/>
                <a:gd name="connsiteY0" fmla="*/ 0 h 1129242"/>
                <a:gd name="connsiteX1" fmla="*/ 492448 w 929571"/>
                <a:gd name="connsiteY1" fmla="*/ 38548 h 1129242"/>
                <a:gd name="connsiteX2" fmla="*/ 924221 w 929571"/>
                <a:gd name="connsiteY2" fmla="*/ 1013680 h 1129242"/>
                <a:gd name="connsiteX3" fmla="*/ 929571 w 929571"/>
                <a:gd name="connsiteY3" fmla="*/ 1126673 h 1129242"/>
                <a:gd name="connsiteX4" fmla="*/ 739827 w 929571"/>
                <a:gd name="connsiteY4" fmla="*/ 1127432 h 1129242"/>
                <a:gd name="connsiteX5" fmla="*/ 716157 w 929571"/>
                <a:gd name="connsiteY5" fmla="*/ 1092093 h 1129242"/>
                <a:gd name="connsiteX6" fmla="*/ 560979 w 929571"/>
                <a:gd name="connsiteY6" fmla="*/ 1092715 h 1129242"/>
                <a:gd name="connsiteX7" fmla="*/ 537591 w 929571"/>
                <a:gd name="connsiteY7" fmla="*/ 1128242 h 1129242"/>
                <a:gd name="connsiteX8" fmla="*/ 287702 w 929571"/>
                <a:gd name="connsiteY8" fmla="*/ 1129242 h 1129242"/>
                <a:gd name="connsiteX9" fmla="*/ 275401 w 929571"/>
                <a:gd name="connsiteY9" fmla="*/ 989825 h 1129242"/>
                <a:gd name="connsiteX10" fmla="*/ 51700 w 929571"/>
                <a:gd name="connsiteY10" fmla="*/ 507078 h 1129242"/>
                <a:gd name="connsiteX11" fmla="*/ 0 w 929571"/>
                <a:gd name="connsiteY11" fmla="*/ 454129 h 1129242"/>
                <a:gd name="connsiteX12" fmla="*/ 168922 w 929571"/>
                <a:gd name="connsiteY12" fmla="*/ 285208 h 1129242"/>
                <a:gd name="connsiteX13" fmla="*/ 211316 w 929571"/>
                <a:gd name="connsiteY13" fmla="*/ 293767 h 1129242"/>
                <a:gd name="connsiteX14" fmla="*/ 321044 w 929571"/>
                <a:gd name="connsiteY14" fmla="*/ 184039 h 1129242"/>
                <a:gd name="connsiteX15" fmla="*/ 312485 w 929571"/>
                <a:gd name="connsiteY15" fmla="*/ 141645 h 112924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29571" h="1129242">
                  <a:moveTo>
                    <a:pt x="454129" y="0"/>
                  </a:moveTo>
                  <a:lnTo>
                    <a:pt x="492448" y="38548"/>
                  </a:lnTo>
                  <a:cubicBezTo>
                    <a:pt x="731360" y="301409"/>
                    <a:pt x="888635" y="639805"/>
                    <a:pt x="924221" y="1013680"/>
                  </a:cubicBezTo>
                  <a:lnTo>
                    <a:pt x="929571" y="1126673"/>
                  </a:lnTo>
                  <a:lnTo>
                    <a:pt x="739827" y="1127432"/>
                  </a:lnTo>
                  <a:lnTo>
                    <a:pt x="716157" y="1092093"/>
                  </a:lnTo>
                  <a:cubicBezTo>
                    <a:pt x="673134" y="1049414"/>
                    <a:pt x="603659" y="1049692"/>
                    <a:pt x="560979" y="1092715"/>
                  </a:cubicBezTo>
                  <a:lnTo>
                    <a:pt x="537591" y="1128242"/>
                  </a:lnTo>
                  <a:lnTo>
                    <a:pt x="287702" y="1129242"/>
                  </a:lnTo>
                  <a:lnTo>
                    <a:pt x="275401" y="989825"/>
                  </a:lnTo>
                  <a:cubicBezTo>
                    <a:pt x="243025" y="808572"/>
                    <a:pt x="164208" y="643407"/>
                    <a:pt x="51700" y="507078"/>
                  </a:cubicBezTo>
                  <a:lnTo>
                    <a:pt x="0" y="454129"/>
                  </a:lnTo>
                  <a:lnTo>
                    <a:pt x="168922" y="285208"/>
                  </a:lnTo>
                  <a:lnTo>
                    <a:pt x="211316" y="293767"/>
                  </a:lnTo>
                  <a:cubicBezTo>
                    <a:pt x="271917" y="293767"/>
                    <a:pt x="321044" y="244640"/>
                    <a:pt x="321044" y="184039"/>
                  </a:cubicBezTo>
                  <a:lnTo>
                    <a:pt x="312485" y="141645"/>
                  </a:lnTo>
                  <a:close/>
                </a:path>
              </a:pathLst>
            </a:custGeom>
            <a:solidFill>
              <a:srgbClr val="FF9B4F"/>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5" name="Freeform: Shape 114">
              <a:extLst>
                <a:ext uri="{FF2B5EF4-FFF2-40B4-BE49-F238E27FC236}">
                  <a16:creationId xmlns:a16="http://schemas.microsoft.com/office/drawing/2014/main" id="{57213461-1D5A-4677-B09A-DB238D77955C}"/>
                </a:ext>
              </a:extLst>
            </p:cNvPr>
            <p:cNvSpPr>
              <a:spLocks noChangeAspect="1"/>
            </p:cNvSpPr>
            <p:nvPr/>
          </p:nvSpPr>
          <p:spPr>
            <a:xfrm rot="60000">
              <a:off x="3155850" y="3793215"/>
              <a:ext cx="917177" cy="1129281"/>
            </a:xfrm>
            <a:custGeom>
              <a:avLst/>
              <a:gdLst>
                <a:gd name="connsiteX0" fmla="*/ 275463 w 917177"/>
                <a:gd name="connsiteY0" fmla="*/ 2569 h 1129281"/>
                <a:gd name="connsiteX1" fmla="*/ 524432 w 917177"/>
                <a:gd name="connsiteY1" fmla="*/ 1572 h 1129281"/>
                <a:gd name="connsiteX2" fmla="*/ 548501 w 917177"/>
                <a:gd name="connsiteY2" fmla="*/ 37505 h 1129281"/>
                <a:gd name="connsiteX3" fmla="*/ 703679 w 917177"/>
                <a:gd name="connsiteY3" fmla="*/ 36884 h 1129281"/>
                <a:gd name="connsiteX4" fmla="*/ 727459 w 917177"/>
                <a:gd name="connsiteY4" fmla="*/ 759 h 1129281"/>
                <a:gd name="connsiteX5" fmla="*/ 917177 w 917177"/>
                <a:gd name="connsiteY5" fmla="*/ 0 h 1129281"/>
                <a:gd name="connsiteX6" fmla="*/ 911122 w 917177"/>
                <a:gd name="connsiteY6" fmla="*/ 127869 h 1129281"/>
                <a:gd name="connsiteX7" fmla="*/ 523178 w 917177"/>
                <a:gd name="connsiteY7" fmla="*/ 1052840 h 1129281"/>
                <a:gd name="connsiteX8" fmla="*/ 453312 w 917177"/>
                <a:gd name="connsiteY8" fmla="*/ 1129281 h 1129281"/>
                <a:gd name="connsiteX9" fmla="*/ 314280 w 917177"/>
                <a:gd name="connsiteY9" fmla="*/ 990249 h 1129281"/>
                <a:gd name="connsiteX10" fmla="*/ 321511 w 917177"/>
                <a:gd name="connsiteY10" fmla="*/ 954431 h 1129281"/>
                <a:gd name="connsiteX11" fmla="*/ 211783 w 917177"/>
                <a:gd name="connsiteY11" fmla="*/ 844703 h 1129281"/>
                <a:gd name="connsiteX12" fmla="*/ 175966 w 917177"/>
                <a:gd name="connsiteY12" fmla="*/ 851935 h 1129281"/>
                <a:gd name="connsiteX13" fmla="*/ 0 w 917177"/>
                <a:gd name="connsiteY13" fmla="*/ 675969 h 1129281"/>
                <a:gd name="connsiteX14" fmla="*/ 79188 w 917177"/>
                <a:gd name="connsiteY14" fmla="*/ 582021 h 1129281"/>
                <a:gd name="connsiteX15" fmla="*/ 262302 w 917177"/>
                <a:gd name="connsiteY15" fmla="*/ 151725 h 11292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917177" h="1129281">
                  <a:moveTo>
                    <a:pt x="275463" y="2569"/>
                  </a:moveTo>
                  <a:lnTo>
                    <a:pt x="524432" y="1572"/>
                  </a:lnTo>
                  <a:lnTo>
                    <a:pt x="548501" y="37505"/>
                  </a:lnTo>
                  <a:cubicBezTo>
                    <a:pt x="591524" y="80185"/>
                    <a:pt x="660999" y="79907"/>
                    <a:pt x="703679" y="36884"/>
                  </a:cubicBezTo>
                  <a:lnTo>
                    <a:pt x="727459" y="759"/>
                  </a:lnTo>
                  <a:lnTo>
                    <a:pt x="917177" y="0"/>
                  </a:lnTo>
                  <a:lnTo>
                    <a:pt x="911122" y="127869"/>
                  </a:lnTo>
                  <a:cubicBezTo>
                    <a:pt x="877760" y="478378"/>
                    <a:pt x="737445" y="797702"/>
                    <a:pt x="523178" y="1052840"/>
                  </a:cubicBezTo>
                  <a:lnTo>
                    <a:pt x="453312" y="1129281"/>
                  </a:lnTo>
                  <a:lnTo>
                    <a:pt x="314280" y="990249"/>
                  </a:lnTo>
                  <a:lnTo>
                    <a:pt x="321511" y="954431"/>
                  </a:lnTo>
                  <a:cubicBezTo>
                    <a:pt x="321511" y="893830"/>
                    <a:pt x="272384" y="844703"/>
                    <a:pt x="211783" y="844703"/>
                  </a:cubicBezTo>
                  <a:lnTo>
                    <a:pt x="175966" y="851935"/>
                  </a:lnTo>
                  <a:lnTo>
                    <a:pt x="0" y="675969"/>
                  </a:lnTo>
                  <a:lnTo>
                    <a:pt x="79188" y="582021"/>
                  </a:lnTo>
                  <a:cubicBezTo>
                    <a:pt x="170088" y="456600"/>
                    <a:pt x="233973" y="310321"/>
                    <a:pt x="262302" y="151725"/>
                  </a:cubicBezTo>
                  <a:close/>
                </a:path>
              </a:pathLst>
            </a:custGeom>
            <a:solidFill>
              <a:srgbClr val="FF2B2A"/>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6" name="Freeform: Shape 115">
              <a:extLst>
                <a:ext uri="{FF2B5EF4-FFF2-40B4-BE49-F238E27FC236}">
                  <a16:creationId xmlns:a16="http://schemas.microsoft.com/office/drawing/2014/main" id="{1BFDDF17-A750-4B21-82A0-5B48D967BF0D}"/>
                </a:ext>
              </a:extLst>
            </p:cNvPr>
            <p:cNvSpPr>
              <a:spLocks noChangeAspect="1"/>
            </p:cNvSpPr>
            <p:nvPr/>
          </p:nvSpPr>
          <p:spPr>
            <a:xfrm rot="60000">
              <a:off x="2422540" y="4517058"/>
              <a:ext cx="1116538" cy="919545"/>
            </a:xfrm>
            <a:custGeom>
              <a:avLst/>
              <a:gdLst>
                <a:gd name="connsiteX0" fmla="*/ 662856 w 1116538"/>
                <a:gd name="connsiteY0" fmla="*/ 0 h 919545"/>
                <a:gd name="connsiteX1" fmla="*/ 835778 w 1116538"/>
                <a:gd name="connsiteY1" fmla="*/ 172922 h 919545"/>
                <a:gd name="connsiteX2" fmla="*/ 833088 w 1116538"/>
                <a:gd name="connsiteY2" fmla="*/ 176912 h 919545"/>
                <a:gd name="connsiteX3" fmla="*/ 824465 w 1116538"/>
                <a:gd name="connsiteY3" fmla="*/ 219623 h 919545"/>
                <a:gd name="connsiteX4" fmla="*/ 934193 w 1116538"/>
                <a:gd name="connsiteY4" fmla="*/ 329351 h 919545"/>
                <a:gd name="connsiteX5" fmla="*/ 976904 w 1116538"/>
                <a:gd name="connsiteY5" fmla="*/ 320728 h 919545"/>
                <a:gd name="connsiteX6" fmla="*/ 980894 w 1116538"/>
                <a:gd name="connsiteY6" fmla="*/ 318038 h 919545"/>
                <a:gd name="connsiteX7" fmla="*/ 1116538 w 1116538"/>
                <a:gd name="connsiteY7" fmla="*/ 453682 h 919545"/>
                <a:gd name="connsiteX8" fmla="*/ 1044591 w 1116538"/>
                <a:gd name="connsiteY8" fmla="*/ 520233 h 919545"/>
                <a:gd name="connsiteX9" fmla="*/ 122537 w 1116538"/>
                <a:gd name="connsiteY9" fmla="*/ 913679 h 919545"/>
                <a:gd name="connsiteX10" fmla="*/ 6376 w 1116538"/>
                <a:gd name="connsiteY10" fmla="*/ 919545 h 919545"/>
                <a:gd name="connsiteX11" fmla="*/ 4444 w 1116538"/>
                <a:gd name="connsiteY11" fmla="*/ 724953 h 919545"/>
                <a:gd name="connsiteX12" fmla="*/ 34682 w 1116538"/>
                <a:gd name="connsiteY12" fmla="*/ 704438 h 919545"/>
                <a:gd name="connsiteX13" fmla="*/ 33142 w 1116538"/>
                <a:gd name="connsiteY13" fmla="*/ 549267 h 919545"/>
                <a:gd name="connsiteX14" fmla="*/ 2503 w 1116538"/>
                <a:gd name="connsiteY14" fmla="*/ 529358 h 919545"/>
                <a:gd name="connsiteX15" fmla="*/ 0 w 1116538"/>
                <a:gd name="connsiteY15" fmla="*/ 277250 h 919545"/>
                <a:gd name="connsiteX16" fmla="*/ 161502 w 1116538"/>
                <a:gd name="connsiteY16" fmla="*/ 260969 h 919545"/>
                <a:gd name="connsiteX17" fmla="*/ 586306 w 1116538"/>
                <a:gd name="connsiteY17" fmla="*/ 67715 h 9195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16538" h="919545">
                  <a:moveTo>
                    <a:pt x="662856" y="0"/>
                  </a:moveTo>
                  <a:lnTo>
                    <a:pt x="835778" y="172922"/>
                  </a:lnTo>
                  <a:lnTo>
                    <a:pt x="833088" y="176912"/>
                  </a:lnTo>
                  <a:cubicBezTo>
                    <a:pt x="827536" y="190040"/>
                    <a:pt x="824465" y="204473"/>
                    <a:pt x="824465" y="219623"/>
                  </a:cubicBezTo>
                  <a:cubicBezTo>
                    <a:pt x="824465" y="280224"/>
                    <a:pt x="873592" y="329351"/>
                    <a:pt x="934193" y="329351"/>
                  </a:cubicBezTo>
                  <a:cubicBezTo>
                    <a:pt x="949343" y="329351"/>
                    <a:pt x="963777" y="326281"/>
                    <a:pt x="976904" y="320728"/>
                  </a:cubicBezTo>
                  <a:lnTo>
                    <a:pt x="980894" y="318038"/>
                  </a:lnTo>
                  <a:lnTo>
                    <a:pt x="1116538" y="453682"/>
                  </a:lnTo>
                  <a:lnTo>
                    <a:pt x="1044591" y="520233"/>
                  </a:lnTo>
                  <a:cubicBezTo>
                    <a:pt x="790760" y="735998"/>
                    <a:pt x="472408" y="878148"/>
                    <a:pt x="122537" y="913679"/>
                  </a:cubicBezTo>
                  <a:lnTo>
                    <a:pt x="6376" y="919545"/>
                  </a:lnTo>
                  <a:lnTo>
                    <a:pt x="4444" y="724953"/>
                  </a:lnTo>
                  <a:lnTo>
                    <a:pt x="34682" y="704438"/>
                  </a:lnTo>
                  <a:cubicBezTo>
                    <a:pt x="77106" y="661164"/>
                    <a:pt x="76417" y="591691"/>
                    <a:pt x="33142" y="549267"/>
                  </a:cubicBezTo>
                  <a:lnTo>
                    <a:pt x="2503" y="529358"/>
                  </a:lnTo>
                  <a:lnTo>
                    <a:pt x="0" y="277250"/>
                  </a:lnTo>
                  <a:lnTo>
                    <a:pt x="161502" y="260969"/>
                  </a:lnTo>
                  <a:cubicBezTo>
                    <a:pt x="318733" y="228795"/>
                    <a:pt x="463181" y="161531"/>
                    <a:pt x="586306" y="67715"/>
                  </a:cubicBezTo>
                  <a:close/>
                </a:path>
              </a:pathLst>
            </a:custGeom>
            <a:solidFill>
              <a:srgbClr val="85C401"/>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7" name="Freeform: Shape 116">
              <a:extLst>
                <a:ext uri="{FF2B5EF4-FFF2-40B4-BE49-F238E27FC236}">
                  <a16:creationId xmlns:a16="http://schemas.microsoft.com/office/drawing/2014/main" id="{8CC3F971-A128-4B0F-AF79-8B0A4CB56235}"/>
                </a:ext>
              </a:extLst>
            </p:cNvPr>
            <p:cNvSpPr>
              <a:spLocks noChangeAspect="1"/>
            </p:cNvSpPr>
            <p:nvPr/>
          </p:nvSpPr>
          <p:spPr>
            <a:xfrm rot="60000">
              <a:off x="1196286" y="4486898"/>
              <a:ext cx="1149175" cy="930095"/>
            </a:xfrm>
            <a:custGeom>
              <a:avLst/>
              <a:gdLst>
                <a:gd name="connsiteX0" fmla="*/ 453790 w 1149175"/>
                <a:gd name="connsiteY0" fmla="*/ 0 h 930095"/>
                <a:gd name="connsiteX1" fmla="*/ 487913 w 1149175"/>
                <a:gd name="connsiteY1" fmla="*/ 34948 h 930095"/>
                <a:gd name="connsiteX2" fmla="*/ 964155 w 1149175"/>
                <a:gd name="connsiteY2" fmla="*/ 270009 h 930095"/>
                <a:gd name="connsiteX3" fmla="*/ 1142802 w 1149175"/>
                <a:gd name="connsiteY3" fmla="*/ 288018 h 930095"/>
                <a:gd name="connsiteX4" fmla="*/ 1145248 w 1149175"/>
                <a:gd name="connsiteY4" fmla="*/ 534418 h 930095"/>
                <a:gd name="connsiteX5" fmla="*/ 1140533 w 1149175"/>
                <a:gd name="connsiteY5" fmla="*/ 535384 h 930095"/>
                <a:gd name="connsiteX6" fmla="*/ 1104476 w 1149175"/>
                <a:gd name="connsiteY6" fmla="*/ 559847 h 930095"/>
                <a:gd name="connsiteX7" fmla="*/ 1106016 w 1149175"/>
                <a:gd name="connsiteY7" fmla="*/ 715018 h 930095"/>
                <a:gd name="connsiteX8" fmla="*/ 1142552 w 1149175"/>
                <a:gd name="connsiteY8" fmla="*/ 738761 h 930095"/>
                <a:gd name="connsiteX9" fmla="*/ 1147285 w 1149175"/>
                <a:gd name="connsiteY9" fmla="*/ 739633 h 930095"/>
                <a:gd name="connsiteX10" fmla="*/ 1149175 w 1149175"/>
                <a:gd name="connsiteY10" fmla="*/ 930095 h 930095"/>
                <a:gd name="connsiteX11" fmla="*/ 1003121 w 1149175"/>
                <a:gd name="connsiteY11" fmla="*/ 922719 h 930095"/>
                <a:gd name="connsiteX12" fmla="*/ 31171 w 1149175"/>
                <a:gd name="connsiteY12" fmla="*/ 485148 h 930095"/>
                <a:gd name="connsiteX13" fmla="*/ 0 w 1149175"/>
                <a:gd name="connsiteY13" fmla="*/ 453790 h 930095"/>
                <a:gd name="connsiteX14" fmla="*/ 141403 w 1149175"/>
                <a:gd name="connsiteY14" fmla="*/ 312388 h 930095"/>
                <a:gd name="connsiteX15" fmla="*/ 177221 w 1149175"/>
                <a:gd name="connsiteY15" fmla="*/ 319619 h 930095"/>
                <a:gd name="connsiteX16" fmla="*/ 286949 w 1149175"/>
                <a:gd name="connsiteY16" fmla="*/ 209891 h 930095"/>
                <a:gd name="connsiteX17" fmla="*/ 279717 w 1149175"/>
                <a:gd name="connsiteY17" fmla="*/ 174074 h 93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1149175" h="930095">
                  <a:moveTo>
                    <a:pt x="453790" y="0"/>
                  </a:moveTo>
                  <a:lnTo>
                    <a:pt x="487913" y="34948"/>
                  </a:lnTo>
                  <a:cubicBezTo>
                    <a:pt x="621467" y="150636"/>
                    <a:pt x="784463" y="233239"/>
                    <a:pt x="964155" y="270009"/>
                  </a:cubicBezTo>
                  <a:lnTo>
                    <a:pt x="1142802" y="288018"/>
                  </a:lnTo>
                  <a:lnTo>
                    <a:pt x="1145248" y="534418"/>
                  </a:lnTo>
                  <a:lnTo>
                    <a:pt x="1140533" y="535384"/>
                  </a:lnTo>
                  <a:cubicBezTo>
                    <a:pt x="1127379" y="540872"/>
                    <a:pt x="1115082" y="549029"/>
                    <a:pt x="1104476" y="559847"/>
                  </a:cubicBezTo>
                  <a:cubicBezTo>
                    <a:pt x="1062052" y="603122"/>
                    <a:pt x="1062742" y="672595"/>
                    <a:pt x="1106016" y="715018"/>
                  </a:cubicBezTo>
                  <a:cubicBezTo>
                    <a:pt x="1116835" y="725624"/>
                    <a:pt x="1129291" y="733537"/>
                    <a:pt x="1142552" y="738761"/>
                  </a:cubicBezTo>
                  <a:lnTo>
                    <a:pt x="1147285" y="739633"/>
                  </a:lnTo>
                  <a:lnTo>
                    <a:pt x="1149175" y="930095"/>
                  </a:lnTo>
                  <a:lnTo>
                    <a:pt x="1003121" y="922719"/>
                  </a:lnTo>
                  <a:cubicBezTo>
                    <a:pt x="629925" y="884819"/>
                    <a:pt x="292591" y="725611"/>
                    <a:pt x="31171" y="485148"/>
                  </a:cubicBezTo>
                  <a:lnTo>
                    <a:pt x="0" y="453790"/>
                  </a:lnTo>
                  <a:lnTo>
                    <a:pt x="141403" y="312388"/>
                  </a:lnTo>
                  <a:lnTo>
                    <a:pt x="177221" y="319619"/>
                  </a:lnTo>
                  <a:cubicBezTo>
                    <a:pt x="237822" y="319619"/>
                    <a:pt x="286949" y="270492"/>
                    <a:pt x="286949" y="209891"/>
                  </a:cubicBezTo>
                  <a:lnTo>
                    <a:pt x="279717" y="174074"/>
                  </a:lnTo>
                  <a:close/>
                </a:path>
              </a:pathLst>
            </a:custGeom>
            <a:solidFill>
              <a:srgbClr val="3EB8CD"/>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8" name="Freeform: Shape 117">
              <a:extLst>
                <a:ext uri="{FF2B5EF4-FFF2-40B4-BE49-F238E27FC236}">
                  <a16:creationId xmlns:a16="http://schemas.microsoft.com/office/drawing/2014/main" id="{9B5D5506-D941-41BB-AFCA-F489620FFA14}"/>
                </a:ext>
              </a:extLst>
            </p:cNvPr>
            <p:cNvSpPr>
              <a:spLocks noChangeAspect="1"/>
            </p:cNvSpPr>
            <p:nvPr/>
          </p:nvSpPr>
          <p:spPr>
            <a:xfrm rot="60000">
              <a:off x="694005" y="3761126"/>
              <a:ext cx="908589" cy="1109227"/>
            </a:xfrm>
            <a:custGeom>
              <a:avLst/>
              <a:gdLst>
                <a:gd name="connsiteX0" fmla="*/ 0 w 908589"/>
                <a:gd name="connsiteY0" fmla="*/ 2569 h 1109227"/>
                <a:gd name="connsiteX1" fmla="*/ 210084 w 908589"/>
                <a:gd name="connsiteY1" fmla="*/ 1728 h 1109227"/>
                <a:gd name="connsiteX2" fmla="*/ 230419 w 908589"/>
                <a:gd name="connsiteY2" fmla="*/ 32087 h 1109227"/>
                <a:gd name="connsiteX3" fmla="*/ 385597 w 908589"/>
                <a:gd name="connsiteY3" fmla="*/ 31466 h 1109227"/>
                <a:gd name="connsiteX4" fmla="*/ 405688 w 908589"/>
                <a:gd name="connsiteY4" fmla="*/ 945 h 1109227"/>
                <a:gd name="connsiteX5" fmla="*/ 641814 w 908589"/>
                <a:gd name="connsiteY5" fmla="*/ 0 h 1109227"/>
                <a:gd name="connsiteX6" fmla="*/ 654235 w 908589"/>
                <a:gd name="connsiteY6" fmla="*/ 140767 h 1109227"/>
                <a:gd name="connsiteX7" fmla="*/ 877935 w 908589"/>
                <a:gd name="connsiteY7" fmla="*/ 623513 h 1109227"/>
                <a:gd name="connsiteX8" fmla="*/ 908589 w 908589"/>
                <a:gd name="connsiteY8" fmla="*/ 654907 h 1109227"/>
                <a:gd name="connsiteX9" fmla="*/ 737211 w 908589"/>
                <a:gd name="connsiteY9" fmla="*/ 826286 h 1109227"/>
                <a:gd name="connsiteX10" fmla="*/ 733221 w 908589"/>
                <a:gd name="connsiteY10" fmla="*/ 823596 h 1109227"/>
                <a:gd name="connsiteX11" fmla="*/ 690510 w 908589"/>
                <a:gd name="connsiteY11" fmla="*/ 814973 h 1109227"/>
                <a:gd name="connsiteX12" fmla="*/ 580782 w 908589"/>
                <a:gd name="connsiteY12" fmla="*/ 924701 h 1109227"/>
                <a:gd name="connsiteX13" fmla="*/ 589405 w 908589"/>
                <a:gd name="connsiteY13" fmla="*/ 967412 h 1109227"/>
                <a:gd name="connsiteX14" fmla="*/ 592095 w 908589"/>
                <a:gd name="connsiteY14" fmla="*/ 971402 h 1109227"/>
                <a:gd name="connsiteX15" fmla="*/ 454269 w 908589"/>
                <a:gd name="connsiteY15" fmla="*/ 1109227 h 1109227"/>
                <a:gd name="connsiteX16" fmla="*/ 437188 w 908589"/>
                <a:gd name="connsiteY16" fmla="*/ 1092044 h 1109227"/>
                <a:gd name="connsiteX17" fmla="*/ 5414 w 908589"/>
                <a:gd name="connsiteY17" fmla="*/ 116911 h 11092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08589" h="1109227">
                  <a:moveTo>
                    <a:pt x="0" y="2569"/>
                  </a:moveTo>
                  <a:lnTo>
                    <a:pt x="210084" y="1728"/>
                  </a:lnTo>
                  <a:lnTo>
                    <a:pt x="230419" y="32087"/>
                  </a:lnTo>
                  <a:cubicBezTo>
                    <a:pt x="273442" y="74767"/>
                    <a:pt x="342917" y="74489"/>
                    <a:pt x="385597" y="31466"/>
                  </a:cubicBezTo>
                  <a:lnTo>
                    <a:pt x="405688" y="945"/>
                  </a:lnTo>
                  <a:lnTo>
                    <a:pt x="641814" y="0"/>
                  </a:lnTo>
                  <a:lnTo>
                    <a:pt x="654235" y="140767"/>
                  </a:lnTo>
                  <a:cubicBezTo>
                    <a:pt x="686611" y="322020"/>
                    <a:pt x="765427" y="487185"/>
                    <a:pt x="877935" y="623513"/>
                  </a:cubicBezTo>
                  <a:lnTo>
                    <a:pt x="908589" y="654907"/>
                  </a:lnTo>
                  <a:lnTo>
                    <a:pt x="737211" y="826286"/>
                  </a:lnTo>
                  <a:lnTo>
                    <a:pt x="733221" y="823596"/>
                  </a:lnTo>
                  <a:cubicBezTo>
                    <a:pt x="720093" y="818044"/>
                    <a:pt x="705660" y="814973"/>
                    <a:pt x="690510" y="814973"/>
                  </a:cubicBezTo>
                  <a:cubicBezTo>
                    <a:pt x="629909" y="814973"/>
                    <a:pt x="580782" y="864100"/>
                    <a:pt x="580782" y="924701"/>
                  </a:cubicBezTo>
                  <a:cubicBezTo>
                    <a:pt x="580782" y="939851"/>
                    <a:pt x="583852" y="954285"/>
                    <a:pt x="589405" y="967412"/>
                  </a:cubicBezTo>
                  <a:lnTo>
                    <a:pt x="592095" y="971402"/>
                  </a:lnTo>
                  <a:lnTo>
                    <a:pt x="454269" y="1109227"/>
                  </a:lnTo>
                  <a:lnTo>
                    <a:pt x="437188" y="1092044"/>
                  </a:lnTo>
                  <a:cubicBezTo>
                    <a:pt x="198276" y="829182"/>
                    <a:pt x="41000" y="490787"/>
                    <a:pt x="5414" y="116911"/>
                  </a:cubicBezTo>
                  <a:close/>
                </a:path>
              </a:pathLst>
            </a:custGeom>
            <a:solidFill>
              <a:srgbClr val="FFA803"/>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9" name="Freeform: Shape 118">
              <a:extLst>
                <a:ext uri="{FF2B5EF4-FFF2-40B4-BE49-F238E27FC236}">
                  <a16:creationId xmlns:a16="http://schemas.microsoft.com/office/drawing/2014/main" id="{C419ED88-EC1B-487D-91A3-7693FF8A6217}"/>
                </a:ext>
              </a:extLst>
            </p:cNvPr>
            <p:cNvSpPr>
              <a:spLocks noChangeAspect="1"/>
            </p:cNvSpPr>
            <p:nvPr/>
          </p:nvSpPr>
          <p:spPr>
            <a:xfrm rot="60000">
              <a:off x="714396" y="2548927"/>
              <a:ext cx="920085" cy="1131327"/>
            </a:xfrm>
            <a:custGeom>
              <a:avLst/>
              <a:gdLst>
                <a:gd name="connsiteX0" fmla="*/ 466904 w 920085"/>
                <a:gd name="connsiteY0" fmla="*/ 0 h 1131327"/>
                <a:gd name="connsiteX1" fmla="*/ 611246 w 920085"/>
                <a:gd name="connsiteY1" fmla="*/ 144342 h 1131327"/>
                <a:gd name="connsiteX2" fmla="*/ 602828 w 920085"/>
                <a:gd name="connsiteY2" fmla="*/ 186034 h 1131327"/>
                <a:gd name="connsiteX3" fmla="*/ 712556 w 920085"/>
                <a:gd name="connsiteY3" fmla="*/ 295762 h 1131327"/>
                <a:gd name="connsiteX4" fmla="*/ 754249 w 920085"/>
                <a:gd name="connsiteY4" fmla="*/ 287345 h 1131327"/>
                <a:gd name="connsiteX5" fmla="*/ 920085 w 920085"/>
                <a:gd name="connsiteY5" fmla="*/ 453181 h 1131327"/>
                <a:gd name="connsiteX6" fmla="*/ 837925 w 920085"/>
                <a:gd name="connsiteY6" fmla="*/ 550655 h 1131327"/>
                <a:gd name="connsiteX7" fmla="*/ 654811 w 920085"/>
                <a:gd name="connsiteY7" fmla="*/ 980951 h 1131327"/>
                <a:gd name="connsiteX8" fmla="*/ 641769 w 920085"/>
                <a:gd name="connsiteY8" fmla="*/ 1128758 h 1131327"/>
                <a:gd name="connsiteX9" fmla="*/ 410739 w 920085"/>
                <a:gd name="connsiteY9" fmla="*/ 1129682 h 1131327"/>
                <a:gd name="connsiteX10" fmla="*/ 409801 w 920085"/>
                <a:gd name="connsiteY10" fmla="*/ 1124963 h 1131327"/>
                <a:gd name="connsiteX11" fmla="*/ 385552 w 920085"/>
                <a:gd name="connsiteY11" fmla="*/ 1088761 h 1131327"/>
                <a:gd name="connsiteX12" fmla="*/ 230374 w 920085"/>
                <a:gd name="connsiteY12" fmla="*/ 1089382 h 1131327"/>
                <a:gd name="connsiteX13" fmla="*/ 206416 w 920085"/>
                <a:gd name="connsiteY13" fmla="*/ 1125777 h 1131327"/>
                <a:gd name="connsiteX14" fmla="*/ 205515 w 920085"/>
                <a:gd name="connsiteY14" fmla="*/ 1130504 h 1131327"/>
                <a:gd name="connsiteX15" fmla="*/ 0 w 920085"/>
                <a:gd name="connsiteY15" fmla="*/ 1131327 h 1131327"/>
                <a:gd name="connsiteX16" fmla="*/ 5990 w 920085"/>
                <a:gd name="connsiteY16" fmla="*/ 1004807 h 1131327"/>
                <a:gd name="connsiteX17" fmla="*/ 393934 w 920085"/>
                <a:gd name="connsiteY17" fmla="*/ 79837 h 113132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Lst>
              <a:rect l="l" t="t" r="r" b="b"/>
              <a:pathLst>
                <a:path w="920085" h="1131327">
                  <a:moveTo>
                    <a:pt x="466904" y="0"/>
                  </a:moveTo>
                  <a:lnTo>
                    <a:pt x="611246" y="144342"/>
                  </a:lnTo>
                  <a:lnTo>
                    <a:pt x="602828" y="186034"/>
                  </a:lnTo>
                  <a:cubicBezTo>
                    <a:pt x="602828" y="246635"/>
                    <a:pt x="651955" y="295762"/>
                    <a:pt x="712556" y="295762"/>
                  </a:cubicBezTo>
                  <a:lnTo>
                    <a:pt x="754249" y="287345"/>
                  </a:lnTo>
                  <a:lnTo>
                    <a:pt x="920085" y="453181"/>
                  </a:lnTo>
                  <a:lnTo>
                    <a:pt x="837925" y="550655"/>
                  </a:lnTo>
                  <a:cubicBezTo>
                    <a:pt x="747025" y="676076"/>
                    <a:pt x="683140" y="822355"/>
                    <a:pt x="654811" y="980951"/>
                  </a:cubicBezTo>
                  <a:lnTo>
                    <a:pt x="641769" y="1128758"/>
                  </a:lnTo>
                  <a:lnTo>
                    <a:pt x="410739" y="1129682"/>
                  </a:lnTo>
                  <a:lnTo>
                    <a:pt x="409801" y="1124963"/>
                  </a:lnTo>
                  <a:cubicBezTo>
                    <a:pt x="404391" y="1111775"/>
                    <a:pt x="396307" y="1099430"/>
                    <a:pt x="385552" y="1088761"/>
                  </a:cubicBezTo>
                  <a:cubicBezTo>
                    <a:pt x="342529" y="1046081"/>
                    <a:pt x="273054" y="1046359"/>
                    <a:pt x="230374" y="1089382"/>
                  </a:cubicBezTo>
                  <a:cubicBezTo>
                    <a:pt x="219704" y="1100137"/>
                    <a:pt x="211719" y="1112547"/>
                    <a:pt x="206416" y="1125777"/>
                  </a:cubicBezTo>
                  <a:lnTo>
                    <a:pt x="205515" y="1130504"/>
                  </a:lnTo>
                  <a:lnTo>
                    <a:pt x="0" y="1131327"/>
                  </a:lnTo>
                  <a:lnTo>
                    <a:pt x="5990" y="1004807"/>
                  </a:lnTo>
                  <a:cubicBezTo>
                    <a:pt x="39352" y="654299"/>
                    <a:pt x="179668" y="334975"/>
                    <a:pt x="393934" y="79837"/>
                  </a:cubicBezTo>
                  <a:close/>
                </a:path>
              </a:pathLst>
            </a:custGeom>
            <a:solidFill>
              <a:srgbClr val="01AA8D"/>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0" name="Freeform: Shape 119">
              <a:extLst>
                <a:ext uri="{FF2B5EF4-FFF2-40B4-BE49-F238E27FC236}">
                  <a16:creationId xmlns:a16="http://schemas.microsoft.com/office/drawing/2014/main" id="{CB838F1C-D4E7-4891-ABC4-5E5380A1225A}"/>
                </a:ext>
              </a:extLst>
            </p:cNvPr>
            <p:cNvSpPr>
              <a:spLocks noChangeAspect="1"/>
            </p:cNvSpPr>
            <p:nvPr/>
          </p:nvSpPr>
          <p:spPr>
            <a:xfrm rot="60000">
              <a:off x="1251640" y="2038369"/>
              <a:ext cx="1109518" cy="916311"/>
            </a:xfrm>
            <a:custGeom>
              <a:avLst/>
              <a:gdLst>
                <a:gd name="connsiteX0" fmla="*/ 1103141 w 1109518"/>
                <a:gd name="connsiteY0" fmla="*/ 0 h 916311"/>
                <a:gd name="connsiteX1" fmla="*/ 1105171 w 1109518"/>
                <a:gd name="connsiteY1" fmla="*/ 204539 h 916311"/>
                <a:gd name="connsiteX2" fmla="*/ 1069973 w 1109518"/>
                <a:gd name="connsiteY2" fmla="*/ 228418 h 916311"/>
                <a:gd name="connsiteX3" fmla="*/ 1071513 w 1109518"/>
                <a:gd name="connsiteY3" fmla="*/ 383589 h 916311"/>
                <a:gd name="connsiteX4" fmla="*/ 1107178 w 1109518"/>
                <a:gd name="connsiteY4" fmla="*/ 406766 h 916311"/>
                <a:gd name="connsiteX5" fmla="*/ 1109518 w 1109518"/>
                <a:gd name="connsiteY5" fmla="*/ 642479 h 916311"/>
                <a:gd name="connsiteX6" fmla="*/ 951659 w 1109518"/>
                <a:gd name="connsiteY6" fmla="*/ 658392 h 916311"/>
                <a:gd name="connsiteX7" fmla="*/ 526855 w 1109518"/>
                <a:gd name="connsiteY7" fmla="*/ 851646 h 916311"/>
                <a:gd name="connsiteX8" fmla="*/ 453754 w 1109518"/>
                <a:gd name="connsiteY8" fmla="*/ 916311 h 916311"/>
                <a:gd name="connsiteX9" fmla="*/ 287364 w 1109518"/>
                <a:gd name="connsiteY9" fmla="*/ 749921 h 916311"/>
                <a:gd name="connsiteX10" fmla="*/ 295923 w 1109518"/>
                <a:gd name="connsiteY10" fmla="*/ 707527 h 916311"/>
                <a:gd name="connsiteX11" fmla="*/ 186195 w 1109518"/>
                <a:gd name="connsiteY11" fmla="*/ 597799 h 916311"/>
                <a:gd name="connsiteX12" fmla="*/ 143801 w 1109518"/>
                <a:gd name="connsiteY12" fmla="*/ 606358 h 916311"/>
                <a:gd name="connsiteX13" fmla="*/ 0 w 1109518"/>
                <a:gd name="connsiteY13" fmla="*/ 462557 h 916311"/>
                <a:gd name="connsiteX14" fmla="*/ 68571 w 1109518"/>
                <a:gd name="connsiteY14" fmla="*/ 399129 h 916311"/>
                <a:gd name="connsiteX15" fmla="*/ 990625 w 1109518"/>
                <a:gd name="connsiteY15" fmla="*/ 5682 h 91631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09518" h="916311">
                  <a:moveTo>
                    <a:pt x="1103141" y="0"/>
                  </a:moveTo>
                  <a:lnTo>
                    <a:pt x="1105171" y="204539"/>
                  </a:lnTo>
                  <a:lnTo>
                    <a:pt x="1069973" y="228418"/>
                  </a:lnTo>
                  <a:cubicBezTo>
                    <a:pt x="1027549" y="271692"/>
                    <a:pt x="1028238" y="341165"/>
                    <a:pt x="1071513" y="383589"/>
                  </a:cubicBezTo>
                  <a:lnTo>
                    <a:pt x="1107178" y="406766"/>
                  </a:lnTo>
                  <a:lnTo>
                    <a:pt x="1109518" y="642479"/>
                  </a:lnTo>
                  <a:lnTo>
                    <a:pt x="951659" y="658392"/>
                  </a:lnTo>
                  <a:cubicBezTo>
                    <a:pt x="794429" y="690566"/>
                    <a:pt x="649981" y="757831"/>
                    <a:pt x="526855" y="851646"/>
                  </a:cubicBezTo>
                  <a:lnTo>
                    <a:pt x="453754" y="916311"/>
                  </a:lnTo>
                  <a:lnTo>
                    <a:pt x="287364" y="749921"/>
                  </a:lnTo>
                  <a:lnTo>
                    <a:pt x="295923" y="707527"/>
                  </a:lnTo>
                  <a:cubicBezTo>
                    <a:pt x="295923" y="646926"/>
                    <a:pt x="246796" y="597799"/>
                    <a:pt x="186195" y="597799"/>
                  </a:cubicBezTo>
                  <a:lnTo>
                    <a:pt x="143801" y="606358"/>
                  </a:lnTo>
                  <a:lnTo>
                    <a:pt x="0" y="462557"/>
                  </a:lnTo>
                  <a:lnTo>
                    <a:pt x="68571" y="399129"/>
                  </a:lnTo>
                  <a:cubicBezTo>
                    <a:pt x="322402" y="183363"/>
                    <a:pt x="640754" y="41213"/>
                    <a:pt x="990625" y="5682"/>
                  </a:cubicBezTo>
                  <a:close/>
                </a:path>
              </a:pathLst>
            </a:custGeom>
            <a:solidFill>
              <a:srgbClr val="C30000"/>
            </a:solidFill>
            <a:ln w="6350">
              <a:noFill/>
            </a:ln>
            <a:effectLst>
              <a:outerShdw blurRad="184150" dist="241300" dir="11520000" sx="110000" sy="110000" algn="ctr">
                <a:srgbClr val="000000">
                  <a:alpha val="18000"/>
                </a:srgbClr>
              </a:outerShdw>
            </a:effectLst>
            <a:sp3d extrusionH="107950" prstMaterial="plastic">
              <a:bevelT w="82550" h="63500" prst="riblet"/>
              <a:bevelB/>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4" name="TextBox 93">
            <a:extLst>
              <a:ext uri="{FF2B5EF4-FFF2-40B4-BE49-F238E27FC236}">
                <a16:creationId xmlns:a16="http://schemas.microsoft.com/office/drawing/2014/main" id="{9753465F-0BC0-4B99-A393-AB354E23BB0A}"/>
              </a:ext>
            </a:extLst>
          </p:cNvPr>
          <p:cNvSpPr txBox="1"/>
          <p:nvPr/>
        </p:nvSpPr>
        <p:spPr>
          <a:xfrm>
            <a:off x="413779" y="659758"/>
            <a:ext cx="4013738" cy="1000274"/>
          </a:xfrm>
          <a:prstGeom prst="rect">
            <a:avLst/>
          </a:prstGeom>
          <a:noFill/>
        </p:spPr>
        <p:txBody>
          <a:bodyPr wrap="square" rtlCol="0">
            <a:spAutoFit/>
          </a:bodyPr>
          <a:lstStyle/>
          <a:p>
            <a:r>
              <a:rPr lang="en-US" sz="1600" dirty="0">
                <a:solidFill>
                  <a:srgbClr val="027C9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95" name="TextBox 94">
            <a:extLst>
              <a:ext uri="{FF2B5EF4-FFF2-40B4-BE49-F238E27FC236}">
                <a16:creationId xmlns:a16="http://schemas.microsoft.com/office/drawing/2014/main" id="{74512FA8-DCD7-4034-8C9F-357C080F4ADE}"/>
              </a:ext>
            </a:extLst>
          </p:cNvPr>
          <p:cNvSpPr txBox="1"/>
          <p:nvPr/>
        </p:nvSpPr>
        <p:spPr>
          <a:xfrm>
            <a:off x="101353" y="2000186"/>
            <a:ext cx="3809342" cy="1000274"/>
          </a:xfrm>
          <a:prstGeom prst="rect">
            <a:avLst/>
          </a:prstGeom>
          <a:noFill/>
        </p:spPr>
        <p:txBody>
          <a:bodyPr wrap="square" rtlCol="0">
            <a:spAutoFit/>
          </a:bodyPr>
          <a:lstStyle/>
          <a:p>
            <a:r>
              <a:rPr lang="en-US" sz="1600" dirty="0">
                <a:solidFill>
                  <a:srgbClr val="C30000"/>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96" name="TextBox 95">
            <a:extLst>
              <a:ext uri="{FF2B5EF4-FFF2-40B4-BE49-F238E27FC236}">
                <a16:creationId xmlns:a16="http://schemas.microsoft.com/office/drawing/2014/main" id="{6A1B778C-AD96-4929-962E-EB90CA411CCD}"/>
              </a:ext>
            </a:extLst>
          </p:cNvPr>
          <p:cNvSpPr txBox="1"/>
          <p:nvPr/>
        </p:nvSpPr>
        <p:spPr>
          <a:xfrm>
            <a:off x="9095484" y="3507790"/>
            <a:ext cx="3180081" cy="1200329"/>
          </a:xfrm>
          <a:prstGeom prst="rect">
            <a:avLst/>
          </a:prstGeom>
          <a:noFill/>
        </p:spPr>
        <p:txBody>
          <a:bodyPr wrap="square" rtlCol="0">
            <a:spAutoFit/>
          </a:bodyPr>
          <a:lstStyle/>
          <a:p>
            <a:r>
              <a:rPr lang="en-US" sz="1600" dirty="0">
                <a:solidFill>
                  <a:srgbClr val="85C401"/>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97" name="TextBox 96">
            <a:extLst>
              <a:ext uri="{FF2B5EF4-FFF2-40B4-BE49-F238E27FC236}">
                <a16:creationId xmlns:a16="http://schemas.microsoft.com/office/drawing/2014/main" id="{B6E9E03D-A28E-4A34-9CD6-4AE9C5AFCA92}"/>
              </a:ext>
            </a:extLst>
          </p:cNvPr>
          <p:cNvSpPr txBox="1"/>
          <p:nvPr/>
        </p:nvSpPr>
        <p:spPr>
          <a:xfrm>
            <a:off x="6310489" y="258228"/>
            <a:ext cx="5508978" cy="1046440"/>
          </a:xfrm>
          <a:prstGeom prst="rect">
            <a:avLst/>
          </a:prstGeom>
          <a:noFill/>
        </p:spPr>
        <p:txBody>
          <a:bodyPr wrap="square" rtlCol="0">
            <a:spAutoFit/>
          </a:bodyPr>
          <a:lstStyle/>
          <a:p>
            <a:pPr algn="r"/>
            <a:r>
              <a:rPr lang="en-US" sz="4400" dirty="0">
                <a:solidFill>
                  <a:srgbClr val="56595E"/>
                </a:solidFill>
                <a:latin typeface="Bernard MT Condensed" panose="02050806060905020404" pitchFamily="18" charset="0"/>
              </a:rPr>
              <a:t>TITLE GOES HERE</a:t>
            </a:r>
          </a:p>
          <a:p>
            <a:pPr algn="r"/>
            <a:r>
              <a:rPr lang="en-US" dirty="0">
                <a:solidFill>
                  <a:srgbClr val="56595E"/>
                </a:solidFill>
                <a:latin typeface="Candara" panose="020E0502030303020204" pitchFamily="34" charset="0"/>
              </a:rPr>
              <a:t>Your Subtitle</a:t>
            </a:r>
          </a:p>
        </p:txBody>
      </p:sp>
      <p:cxnSp>
        <p:nvCxnSpPr>
          <p:cNvPr id="98" name="Straight Connector 97">
            <a:extLst>
              <a:ext uri="{FF2B5EF4-FFF2-40B4-BE49-F238E27FC236}">
                <a16:creationId xmlns:a16="http://schemas.microsoft.com/office/drawing/2014/main" id="{03BEE9C7-9AB3-43BE-BE29-EE9BF44BD637}"/>
              </a:ext>
            </a:extLst>
          </p:cNvPr>
          <p:cNvCxnSpPr>
            <a:cxnSpLocks/>
          </p:cNvCxnSpPr>
          <p:nvPr/>
        </p:nvCxnSpPr>
        <p:spPr>
          <a:xfrm>
            <a:off x="2251496" y="837173"/>
            <a:ext cx="3769987" cy="84497"/>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99" name="TextBox 98">
            <a:extLst>
              <a:ext uri="{FF2B5EF4-FFF2-40B4-BE49-F238E27FC236}">
                <a16:creationId xmlns:a16="http://schemas.microsoft.com/office/drawing/2014/main" id="{12ADD14D-D1D8-4F7E-8F2D-E20A28631D32}"/>
              </a:ext>
            </a:extLst>
          </p:cNvPr>
          <p:cNvSpPr txBox="1"/>
          <p:nvPr/>
        </p:nvSpPr>
        <p:spPr>
          <a:xfrm>
            <a:off x="5794872" y="89146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$1,258</a:t>
            </a:r>
          </a:p>
        </p:txBody>
      </p:sp>
      <p:cxnSp>
        <p:nvCxnSpPr>
          <p:cNvPr id="101" name="Straight Connector 100">
            <a:extLst>
              <a:ext uri="{FF2B5EF4-FFF2-40B4-BE49-F238E27FC236}">
                <a16:creationId xmlns:a16="http://schemas.microsoft.com/office/drawing/2014/main" id="{DEBEAD3B-7C5B-4BA4-8718-01D16A88A15D}"/>
              </a:ext>
            </a:extLst>
          </p:cNvPr>
          <p:cNvCxnSpPr>
            <a:cxnSpLocks/>
          </p:cNvCxnSpPr>
          <p:nvPr/>
        </p:nvCxnSpPr>
        <p:spPr>
          <a:xfrm flipV="1">
            <a:off x="2390751" y="4098484"/>
            <a:ext cx="2275372" cy="737678"/>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2" name="TextBox 101">
            <a:extLst>
              <a:ext uri="{FF2B5EF4-FFF2-40B4-BE49-F238E27FC236}">
                <a16:creationId xmlns:a16="http://schemas.microsoft.com/office/drawing/2014/main" id="{7CA1DA70-7E09-46C3-95FE-DDE6193F71B2}"/>
              </a:ext>
            </a:extLst>
          </p:cNvPr>
          <p:cNvSpPr txBox="1"/>
          <p:nvPr/>
        </p:nvSpPr>
        <p:spPr>
          <a:xfrm>
            <a:off x="4181424" y="371694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$1,472</a:t>
            </a:r>
          </a:p>
        </p:txBody>
      </p:sp>
      <p:cxnSp>
        <p:nvCxnSpPr>
          <p:cNvPr id="104" name="Straight Connector 103">
            <a:extLst>
              <a:ext uri="{FF2B5EF4-FFF2-40B4-BE49-F238E27FC236}">
                <a16:creationId xmlns:a16="http://schemas.microsoft.com/office/drawing/2014/main" id="{E91C1DF9-40A4-4927-B87B-0A90F610037D}"/>
              </a:ext>
            </a:extLst>
          </p:cNvPr>
          <p:cNvCxnSpPr>
            <a:cxnSpLocks/>
          </p:cNvCxnSpPr>
          <p:nvPr/>
        </p:nvCxnSpPr>
        <p:spPr>
          <a:xfrm flipH="1" flipV="1">
            <a:off x="8097446" y="1581254"/>
            <a:ext cx="910804" cy="473135"/>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105" name="TextBox 104">
            <a:extLst>
              <a:ext uri="{FF2B5EF4-FFF2-40B4-BE49-F238E27FC236}">
                <a16:creationId xmlns:a16="http://schemas.microsoft.com/office/drawing/2014/main" id="{D1D4A931-B2B8-4FBC-9154-40DC78BBB6FE}"/>
              </a:ext>
            </a:extLst>
          </p:cNvPr>
          <p:cNvSpPr txBox="1"/>
          <p:nvPr/>
        </p:nvSpPr>
        <p:spPr>
          <a:xfrm>
            <a:off x="7205675" y="3833091"/>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$4,521</a:t>
            </a:r>
          </a:p>
        </p:txBody>
      </p:sp>
      <p:sp>
        <p:nvSpPr>
          <p:cNvPr id="22" name="TextBox 21">
            <a:extLst>
              <a:ext uri="{FF2B5EF4-FFF2-40B4-BE49-F238E27FC236}">
                <a16:creationId xmlns:a16="http://schemas.microsoft.com/office/drawing/2014/main" id="{BCB89BBB-7FBC-4348-B131-111088A48342}"/>
              </a:ext>
            </a:extLst>
          </p:cNvPr>
          <p:cNvSpPr txBox="1"/>
          <p:nvPr/>
        </p:nvSpPr>
        <p:spPr>
          <a:xfrm>
            <a:off x="303072" y="3371798"/>
            <a:ext cx="3809342" cy="1000274"/>
          </a:xfrm>
          <a:prstGeom prst="rect">
            <a:avLst/>
          </a:prstGeom>
          <a:noFill/>
        </p:spPr>
        <p:txBody>
          <a:bodyPr wrap="square" rtlCol="0">
            <a:spAutoFit/>
          </a:bodyPr>
          <a:lstStyle/>
          <a:p>
            <a:r>
              <a:rPr lang="en-US" sz="1600" dirty="0">
                <a:solidFill>
                  <a:srgbClr val="4781CB"/>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3" name="TextBox 22">
            <a:extLst>
              <a:ext uri="{FF2B5EF4-FFF2-40B4-BE49-F238E27FC236}">
                <a16:creationId xmlns:a16="http://schemas.microsoft.com/office/drawing/2014/main" id="{561896D7-DB82-4389-B459-745E4CAB0803}"/>
              </a:ext>
            </a:extLst>
          </p:cNvPr>
          <p:cNvSpPr txBox="1"/>
          <p:nvPr/>
        </p:nvSpPr>
        <p:spPr>
          <a:xfrm>
            <a:off x="515977" y="4694054"/>
            <a:ext cx="3809342" cy="1000274"/>
          </a:xfrm>
          <a:prstGeom prst="rect">
            <a:avLst/>
          </a:prstGeom>
          <a:noFill/>
        </p:spPr>
        <p:txBody>
          <a:bodyPr wrap="square" rtlCol="0">
            <a:spAutoFit/>
          </a:bodyPr>
          <a:lstStyle/>
          <a:p>
            <a:r>
              <a:rPr lang="en-US" sz="1600" dirty="0">
                <a:solidFill>
                  <a:srgbClr val="01AA8D"/>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4" name="TextBox 23">
            <a:extLst>
              <a:ext uri="{FF2B5EF4-FFF2-40B4-BE49-F238E27FC236}">
                <a16:creationId xmlns:a16="http://schemas.microsoft.com/office/drawing/2014/main" id="{A065A8BE-F6C6-4A52-99E9-6D330718186B}"/>
              </a:ext>
            </a:extLst>
          </p:cNvPr>
          <p:cNvSpPr txBox="1"/>
          <p:nvPr/>
        </p:nvSpPr>
        <p:spPr>
          <a:xfrm>
            <a:off x="4034109" y="5565529"/>
            <a:ext cx="3809342" cy="1000274"/>
          </a:xfrm>
          <a:prstGeom prst="rect">
            <a:avLst/>
          </a:prstGeom>
          <a:noFill/>
        </p:spPr>
        <p:txBody>
          <a:bodyPr wrap="square" rtlCol="0">
            <a:spAutoFit/>
          </a:bodyPr>
          <a:lstStyle/>
          <a:p>
            <a:r>
              <a:rPr lang="en-US" sz="1600" dirty="0">
                <a:solidFill>
                  <a:srgbClr val="FFA803"/>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5" name="TextBox 24">
            <a:extLst>
              <a:ext uri="{FF2B5EF4-FFF2-40B4-BE49-F238E27FC236}">
                <a16:creationId xmlns:a16="http://schemas.microsoft.com/office/drawing/2014/main" id="{0A955A05-DC8D-4187-8945-9709E5A5038C}"/>
              </a:ext>
            </a:extLst>
          </p:cNvPr>
          <p:cNvSpPr txBox="1"/>
          <p:nvPr/>
        </p:nvSpPr>
        <p:spPr>
          <a:xfrm>
            <a:off x="7997815" y="5387472"/>
            <a:ext cx="3809342" cy="1000274"/>
          </a:xfrm>
          <a:prstGeom prst="rect">
            <a:avLst/>
          </a:prstGeom>
          <a:noFill/>
        </p:spPr>
        <p:txBody>
          <a:bodyPr wrap="square" rtlCol="0">
            <a:spAutoFit/>
          </a:bodyPr>
          <a:lstStyle/>
          <a:p>
            <a:r>
              <a:rPr lang="en-US" sz="1600" dirty="0">
                <a:solidFill>
                  <a:srgbClr val="3EB8CD"/>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6" name="TextBox 25">
            <a:extLst>
              <a:ext uri="{FF2B5EF4-FFF2-40B4-BE49-F238E27FC236}">
                <a16:creationId xmlns:a16="http://schemas.microsoft.com/office/drawing/2014/main" id="{B430B563-C9FF-4883-A317-AE03B5168A97}"/>
              </a:ext>
            </a:extLst>
          </p:cNvPr>
          <p:cNvSpPr txBox="1"/>
          <p:nvPr/>
        </p:nvSpPr>
        <p:spPr>
          <a:xfrm>
            <a:off x="9011993" y="1982948"/>
            <a:ext cx="3263572" cy="1000274"/>
          </a:xfrm>
          <a:prstGeom prst="rect">
            <a:avLst/>
          </a:prstGeom>
          <a:noFill/>
        </p:spPr>
        <p:txBody>
          <a:bodyPr wrap="square" rtlCol="0">
            <a:spAutoFit/>
          </a:bodyPr>
          <a:lstStyle/>
          <a:p>
            <a:r>
              <a:rPr lang="en-US" sz="1600" dirty="0">
                <a:solidFill>
                  <a:srgbClr val="FF2B2A"/>
                </a:solidFill>
                <a:latin typeface="Bernard MT Condensed" panose="02050806060905020404" pitchFamily="18" charset="0"/>
              </a:rPr>
              <a:t>LOREM IPSUM DOLOR</a:t>
            </a:r>
          </a:p>
          <a:p>
            <a:endParaRPr lang="en-US" sz="400" dirty="0">
              <a:solidFill>
                <a:schemeClr val="bg1"/>
              </a:solidFill>
              <a:latin typeface="Candara" panose="020E0502030303020204" pitchFamily="34" charset="0"/>
            </a:endParaRPr>
          </a:p>
          <a:p>
            <a:r>
              <a:rPr lang="en-US" sz="1300" dirty="0">
                <a:solidFill>
                  <a:srgbClr val="56595E"/>
                </a:solidFill>
                <a:latin typeface="Candara" panose="020E0502030303020204" pitchFamily="34" charset="0"/>
              </a:rPr>
              <a:t>Lorem ipsum dolor sit amet, consectetur adipiscing elit, sed do eiusmod tempor incididunt ut labore et dolore magna aliqua. </a:t>
            </a:r>
            <a:endParaRPr lang="en-US" sz="600" b="1" dirty="0">
              <a:solidFill>
                <a:srgbClr val="56595E"/>
              </a:solidFill>
              <a:latin typeface="Candara" panose="020E0502030303020204" pitchFamily="34" charset="0"/>
            </a:endParaRPr>
          </a:p>
        </p:txBody>
      </p:sp>
      <p:sp>
        <p:nvSpPr>
          <p:cNvPr id="27" name="TextBox 26">
            <a:extLst>
              <a:ext uri="{FF2B5EF4-FFF2-40B4-BE49-F238E27FC236}">
                <a16:creationId xmlns:a16="http://schemas.microsoft.com/office/drawing/2014/main" id="{2451489D-9A03-4FFA-A9BA-BFF82F2D2FEB}"/>
              </a:ext>
            </a:extLst>
          </p:cNvPr>
          <p:cNvSpPr txBox="1"/>
          <p:nvPr/>
        </p:nvSpPr>
        <p:spPr>
          <a:xfrm>
            <a:off x="7171081" y="1228396"/>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$2,342</a:t>
            </a:r>
          </a:p>
        </p:txBody>
      </p:sp>
      <p:sp>
        <p:nvSpPr>
          <p:cNvPr id="28" name="TextBox 27">
            <a:extLst>
              <a:ext uri="{FF2B5EF4-FFF2-40B4-BE49-F238E27FC236}">
                <a16:creationId xmlns:a16="http://schemas.microsoft.com/office/drawing/2014/main" id="{62C89E32-05AB-4A17-84F7-D387C8E8B795}"/>
              </a:ext>
            </a:extLst>
          </p:cNvPr>
          <p:cNvSpPr txBox="1"/>
          <p:nvPr/>
        </p:nvSpPr>
        <p:spPr>
          <a:xfrm>
            <a:off x="7843451" y="2363567"/>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$3,172</a:t>
            </a:r>
          </a:p>
        </p:txBody>
      </p:sp>
      <p:sp>
        <p:nvSpPr>
          <p:cNvPr id="29" name="TextBox 28">
            <a:extLst>
              <a:ext uri="{FF2B5EF4-FFF2-40B4-BE49-F238E27FC236}">
                <a16:creationId xmlns:a16="http://schemas.microsoft.com/office/drawing/2014/main" id="{7B7E7E99-AA39-482A-8D13-02CBE706FEE1}"/>
              </a:ext>
            </a:extLst>
          </p:cNvPr>
          <p:cNvSpPr txBox="1"/>
          <p:nvPr/>
        </p:nvSpPr>
        <p:spPr>
          <a:xfrm>
            <a:off x="5503498" y="4430273"/>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$3,785</a:t>
            </a:r>
          </a:p>
        </p:txBody>
      </p:sp>
      <p:sp>
        <p:nvSpPr>
          <p:cNvPr id="30" name="TextBox 29">
            <a:extLst>
              <a:ext uri="{FF2B5EF4-FFF2-40B4-BE49-F238E27FC236}">
                <a16:creationId xmlns:a16="http://schemas.microsoft.com/office/drawing/2014/main" id="{03DEB538-146B-4533-B13F-5C10457BECDD}"/>
              </a:ext>
            </a:extLst>
          </p:cNvPr>
          <p:cNvSpPr txBox="1"/>
          <p:nvPr/>
        </p:nvSpPr>
        <p:spPr>
          <a:xfrm>
            <a:off x="4575092" y="1361062"/>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$2,027</a:t>
            </a:r>
          </a:p>
        </p:txBody>
      </p:sp>
      <p:sp>
        <p:nvSpPr>
          <p:cNvPr id="31" name="TextBox 30">
            <a:extLst>
              <a:ext uri="{FF2B5EF4-FFF2-40B4-BE49-F238E27FC236}">
                <a16:creationId xmlns:a16="http://schemas.microsoft.com/office/drawing/2014/main" id="{E04740E0-7D50-4B40-A703-94DB14C34E78}"/>
              </a:ext>
            </a:extLst>
          </p:cNvPr>
          <p:cNvSpPr txBox="1"/>
          <p:nvPr/>
        </p:nvSpPr>
        <p:spPr>
          <a:xfrm>
            <a:off x="3914437" y="2407384"/>
            <a:ext cx="1123080" cy="369332"/>
          </a:xfrm>
          <a:prstGeom prst="rect">
            <a:avLst/>
          </a:prstGeom>
          <a:noFill/>
        </p:spPr>
        <p:txBody>
          <a:bodyPr wrap="square" rtlCol="0">
            <a:spAutoFit/>
          </a:bodyPr>
          <a:lstStyle/>
          <a:p>
            <a:pPr algn="ctr"/>
            <a:r>
              <a:rPr lang="en-US" dirty="0">
                <a:solidFill>
                  <a:schemeClr val="bg1"/>
                </a:solidFill>
                <a:latin typeface="Bernard MT Condensed" panose="02050806060905020404" pitchFamily="18" charset="0"/>
              </a:rPr>
              <a:t>$2,657</a:t>
            </a:r>
          </a:p>
        </p:txBody>
      </p:sp>
      <p:cxnSp>
        <p:nvCxnSpPr>
          <p:cNvPr id="33" name="Straight Connector 32">
            <a:extLst>
              <a:ext uri="{FF2B5EF4-FFF2-40B4-BE49-F238E27FC236}">
                <a16:creationId xmlns:a16="http://schemas.microsoft.com/office/drawing/2014/main" id="{68B1E722-A22D-41DD-8C85-AD55BEEF0507}"/>
              </a:ext>
            </a:extLst>
          </p:cNvPr>
          <p:cNvCxnSpPr>
            <a:cxnSpLocks/>
          </p:cNvCxnSpPr>
          <p:nvPr/>
        </p:nvCxnSpPr>
        <p:spPr>
          <a:xfrm flipH="1" flipV="1">
            <a:off x="8476935" y="2854149"/>
            <a:ext cx="618549" cy="81978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4255B7B0-7D10-4162-B704-40A26AD6CE9B}"/>
              </a:ext>
            </a:extLst>
          </p:cNvPr>
          <p:cNvCxnSpPr>
            <a:cxnSpLocks/>
          </p:cNvCxnSpPr>
          <p:nvPr/>
        </p:nvCxnSpPr>
        <p:spPr>
          <a:xfrm flipH="1" flipV="1">
            <a:off x="7594068" y="4326793"/>
            <a:ext cx="560014" cy="1018736"/>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37" name="Straight Connector 36">
            <a:extLst>
              <a:ext uri="{FF2B5EF4-FFF2-40B4-BE49-F238E27FC236}">
                <a16:creationId xmlns:a16="http://schemas.microsoft.com/office/drawing/2014/main" id="{CFE8199B-15F7-4145-82FB-9505D01B9948}"/>
              </a:ext>
            </a:extLst>
          </p:cNvPr>
          <p:cNvCxnSpPr>
            <a:cxnSpLocks/>
          </p:cNvCxnSpPr>
          <p:nvPr/>
        </p:nvCxnSpPr>
        <p:spPr>
          <a:xfrm flipV="1">
            <a:off x="4498883" y="4785789"/>
            <a:ext cx="1216891" cy="750579"/>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FB1F06E7-6810-452F-BBD2-A830459187FA}"/>
              </a:ext>
            </a:extLst>
          </p:cNvPr>
          <p:cNvCxnSpPr>
            <a:cxnSpLocks/>
          </p:cNvCxnSpPr>
          <p:nvPr/>
        </p:nvCxnSpPr>
        <p:spPr>
          <a:xfrm flipV="1">
            <a:off x="2175202" y="2815570"/>
            <a:ext cx="2195243" cy="638048"/>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7BE2522E-A53F-41F2-AAA2-0F70DF559DAC}"/>
              </a:ext>
            </a:extLst>
          </p:cNvPr>
          <p:cNvCxnSpPr>
            <a:cxnSpLocks/>
          </p:cNvCxnSpPr>
          <p:nvPr/>
        </p:nvCxnSpPr>
        <p:spPr>
          <a:xfrm flipV="1">
            <a:off x="2007895" y="1772450"/>
            <a:ext cx="2929728" cy="332482"/>
          </a:xfrm>
          <a:prstGeom prst="line">
            <a:avLst/>
          </a:prstGeom>
          <a:ln>
            <a:solidFill>
              <a:srgbClr val="56595E"/>
            </a:solidFill>
            <a:prstDash val="dash"/>
            <a:tailEnd type="oval"/>
          </a:ln>
        </p:spPr>
        <p:style>
          <a:lnRef idx="1">
            <a:schemeClr val="accent1"/>
          </a:lnRef>
          <a:fillRef idx="0">
            <a:schemeClr val="accent1"/>
          </a:fillRef>
          <a:effectRef idx="0">
            <a:schemeClr val="accent1"/>
          </a:effectRef>
          <a:fontRef idx="minor">
            <a:schemeClr val="tx1"/>
          </a:fontRef>
        </p:style>
      </p:cxnSp>
      <p:pic>
        <p:nvPicPr>
          <p:cNvPr id="36" name="Picture 35">
            <a:hlinkClick r:id="rId2"/>
            <a:extLst>
              <a:ext uri="{FF2B5EF4-FFF2-40B4-BE49-F238E27FC236}">
                <a16:creationId xmlns:a16="http://schemas.microsoft.com/office/drawing/2014/main" id="{2F893FC4-B43C-4AC1-B747-3E702F508E0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8205729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2" fill="hold" grpId="0" nodeType="afterEffect">
                                  <p:stCondLst>
                                    <p:cond delay="0"/>
                                  </p:stCondLst>
                                  <p:childTnLst>
                                    <p:set>
                                      <p:cBhvr>
                                        <p:cTn id="6" dur="1" fill="hold">
                                          <p:stCondLst>
                                            <p:cond delay="0"/>
                                          </p:stCondLst>
                                        </p:cTn>
                                        <p:tgtEl>
                                          <p:spTgt spid="97"/>
                                        </p:tgtEl>
                                        <p:attrNameLst>
                                          <p:attrName>style.visibility</p:attrName>
                                        </p:attrNameLst>
                                      </p:cBhvr>
                                      <p:to>
                                        <p:strVal val="visible"/>
                                      </p:to>
                                    </p:set>
                                    <p:animEffect transition="in" filter="wipe(right)">
                                      <p:cBhvr>
                                        <p:cTn id="7" dur="750"/>
                                        <p:tgtEl>
                                          <p:spTgt spid="97"/>
                                        </p:tgtEl>
                                      </p:cBhvr>
                                    </p:animEffect>
                                  </p:childTnLst>
                                </p:cTn>
                              </p:par>
                            </p:childTnLst>
                          </p:cTn>
                        </p:par>
                        <p:par>
                          <p:cTn id="8" fill="hold">
                            <p:stCondLst>
                              <p:cond delay="750"/>
                            </p:stCondLst>
                            <p:childTnLst>
                              <p:par>
                                <p:cTn id="9" presetID="31" presetClass="entr" presetSubtype="0" fill="hold" nodeType="afterEffect">
                                  <p:stCondLst>
                                    <p:cond delay="0"/>
                                  </p:stCondLst>
                                  <p:childTnLst>
                                    <p:set>
                                      <p:cBhvr>
                                        <p:cTn id="10" dur="1" fill="hold">
                                          <p:stCondLst>
                                            <p:cond delay="0"/>
                                          </p:stCondLst>
                                        </p:cTn>
                                        <p:tgtEl>
                                          <p:spTgt spid="112"/>
                                        </p:tgtEl>
                                        <p:attrNameLst>
                                          <p:attrName>style.visibility</p:attrName>
                                        </p:attrNameLst>
                                      </p:cBhvr>
                                      <p:to>
                                        <p:strVal val="visible"/>
                                      </p:to>
                                    </p:set>
                                    <p:anim calcmode="lin" valueType="num">
                                      <p:cBhvr>
                                        <p:cTn id="11" dur="1000" fill="hold"/>
                                        <p:tgtEl>
                                          <p:spTgt spid="112"/>
                                        </p:tgtEl>
                                        <p:attrNameLst>
                                          <p:attrName>ppt_w</p:attrName>
                                        </p:attrNameLst>
                                      </p:cBhvr>
                                      <p:tavLst>
                                        <p:tav tm="0">
                                          <p:val>
                                            <p:fltVal val="0"/>
                                          </p:val>
                                        </p:tav>
                                        <p:tav tm="100000">
                                          <p:val>
                                            <p:strVal val="#ppt_w"/>
                                          </p:val>
                                        </p:tav>
                                      </p:tavLst>
                                    </p:anim>
                                    <p:anim calcmode="lin" valueType="num">
                                      <p:cBhvr>
                                        <p:cTn id="12" dur="1000" fill="hold"/>
                                        <p:tgtEl>
                                          <p:spTgt spid="112"/>
                                        </p:tgtEl>
                                        <p:attrNameLst>
                                          <p:attrName>ppt_h</p:attrName>
                                        </p:attrNameLst>
                                      </p:cBhvr>
                                      <p:tavLst>
                                        <p:tav tm="0">
                                          <p:val>
                                            <p:fltVal val="0"/>
                                          </p:val>
                                        </p:tav>
                                        <p:tav tm="100000">
                                          <p:val>
                                            <p:strVal val="#ppt_h"/>
                                          </p:val>
                                        </p:tav>
                                      </p:tavLst>
                                    </p:anim>
                                    <p:anim calcmode="lin" valueType="num">
                                      <p:cBhvr>
                                        <p:cTn id="13" dur="1000" fill="hold"/>
                                        <p:tgtEl>
                                          <p:spTgt spid="112"/>
                                        </p:tgtEl>
                                        <p:attrNameLst>
                                          <p:attrName>style.rotation</p:attrName>
                                        </p:attrNameLst>
                                      </p:cBhvr>
                                      <p:tavLst>
                                        <p:tav tm="0">
                                          <p:val>
                                            <p:fltVal val="90"/>
                                          </p:val>
                                        </p:tav>
                                        <p:tav tm="100000">
                                          <p:val>
                                            <p:fltVal val="0"/>
                                          </p:val>
                                        </p:tav>
                                      </p:tavLst>
                                    </p:anim>
                                    <p:animEffect transition="in" filter="fade">
                                      <p:cBhvr>
                                        <p:cTn id="14" dur="1000"/>
                                        <p:tgtEl>
                                          <p:spTgt spid="112"/>
                                        </p:tgtEl>
                                      </p:cBhvr>
                                    </p:animEffect>
                                  </p:childTnLst>
                                </p:cTn>
                              </p:par>
                            </p:childTnLst>
                          </p:cTn>
                        </p:par>
                        <p:par>
                          <p:cTn id="15" fill="hold">
                            <p:stCondLst>
                              <p:cond delay="1750"/>
                            </p:stCondLst>
                            <p:childTnLst>
                              <p:par>
                                <p:cTn id="16" presetID="42" presetClass="entr" presetSubtype="0" fill="hold" grpId="0" nodeType="afterEffect">
                                  <p:stCondLst>
                                    <p:cond delay="0"/>
                                  </p:stCondLst>
                                  <p:childTnLst>
                                    <p:set>
                                      <p:cBhvr>
                                        <p:cTn id="17" dur="1" fill="hold">
                                          <p:stCondLst>
                                            <p:cond delay="0"/>
                                          </p:stCondLst>
                                        </p:cTn>
                                        <p:tgtEl>
                                          <p:spTgt spid="26"/>
                                        </p:tgtEl>
                                        <p:attrNameLst>
                                          <p:attrName>style.visibility</p:attrName>
                                        </p:attrNameLst>
                                      </p:cBhvr>
                                      <p:to>
                                        <p:strVal val="visible"/>
                                      </p:to>
                                    </p:set>
                                    <p:animEffect transition="in" filter="fade">
                                      <p:cBhvr>
                                        <p:cTn id="18" dur="1000"/>
                                        <p:tgtEl>
                                          <p:spTgt spid="26"/>
                                        </p:tgtEl>
                                      </p:cBhvr>
                                    </p:animEffect>
                                    <p:anim calcmode="lin" valueType="num">
                                      <p:cBhvr>
                                        <p:cTn id="19" dur="1000" fill="hold"/>
                                        <p:tgtEl>
                                          <p:spTgt spid="26"/>
                                        </p:tgtEl>
                                        <p:attrNameLst>
                                          <p:attrName>ppt_x</p:attrName>
                                        </p:attrNameLst>
                                      </p:cBhvr>
                                      <p:tavLst>
                                        <p:tav tm="0">
                                          <p:val>
                                            <p:strVal val="#ppt_x"/>
                                          </p:val>
                                        </p:tav>
                                        <p:tav tm="100000">
                                          <p:val>
                                            <p:strVal val="#ppt_x"/>
                                          </p:val>
                                        </p:tav>
                                      </p:tavLst>
                                    </p:anim>
                                    <p:anim calcmode="lin" valueType="num">
                                      <p:cBhvr>
                                        <p:cTn id="20" dur="1000" fill="hold"/>
                                        <p:tgtEl>
                                          <p:spTgt spid="26"/>
                                        </p:tgtEl>
                                        <p:attrNameLst>
                                          <p:attrName>ppt_y</p:attrName>
                                        </p:attrNameLst>
                                      </p:cBhvr>
                                      <p:tavLst>
                                        <p:tav tm="0">
                                          <p:val>
                                            <p:strVal val="#ppt_y+.1"/>
                                          </p:val>
                                        </p:tav>
                                        <p:tav tm="100000">
                                          <p:val>
                                            <p:strVal val="#ppt_y"/>
                                          </p:val>
                                        </p:tav>
                                      </p:tavLst>
                                    </p:anim>
                                  </p:childTnLst>
                                </p:cTn>
                              </p:par>
                            </p:childTnLst>
                          </p:cTn>
                        </p:par>
                        <p:par>
                          <p:cTn id="21" fill="hold">
                            <p:stCondLst>
                              <p:cond delay="2750"/>
                            </p:stCondLst>
                            <p:childTnLst>
                              <p:par>
                                <p:cTn id="22" presetID="22" presetClass="entr" presetSubtype="2" fill="hold" nodeType="afterEffect">
                                  <p:stCondLst>
                                    <p:cond delay="0"/>
                                  </p:stCondLst>
                                  <p:childTnLst>
                                    <p:set>
                                      <p:cBhvr>
                                        <p:cTn id="23" dur="1" fill="hold">
                                          <p:stCondLst>
                                            <p:cond delay="0"/>
                                          </p:stCondLst>
                                        </p:cTn>
                                        <p:tgtEl>
                                          <p:spTgt spid="104"/>
                                        </p:tgtEl>
                                        <p:attrNameLst>
                                          <p:attrName>style.visibility</p:attrName>
                                        </p:attrNameLst>
                                      </p:cBhvr>
                                      <p:to>
                                        <p:strVal val="visible"/>
                                      </p:to>
                                    </p:set>
                                    <p:animEffect transition="in" filter="wipe(right)">
                                      <p:cBhvr>
                                        <p:cTn id="24" dur="500"/>
                                        <p:tgtEl>
                                          <p:spTgt spid="104"/>
                                        </p:tgtEl>
                                      </p:cBhvr>
                                    </p:animEffect>
                                  </p:childTnLst>
                                </p:cTn>
                              </p:par>
                            </p:childTnLst>
                          </p:cTn>
                        </p:par>
                        <p:par>
                          <p:cTn id="25" fill="hold">
                            <p:stCondLst>
                              <p:cond delay="3250"/>
                            </p:stCondLst>
                            <p:childTnLst>
                              <p:par>
                                <p:cTn id="26" presetID="53" presetClass="entr" presetSubtype="16" fill="hold" grpId="0" nodeType="afterEffect">
                                  <p:stCondLst>
                                    <p:cond delay="0"/>
                                  </p:stCondLst>
                                  <p:childTnLst>
                                    <p:set>
                                      <p:cBhvr>
                                        <p:cTn id="27" dur="1" fill="hold">
                                          <p:stCondLst>
                                            <p:cond delay="0"/>
                                          </p:stCondLst>
                                        </p:cTn>
                                        <p:tgtEl>
                                          <p:spTgt spid="27"/>
                                        </p:tgtEl>
                                        <p:attrNameLst>
                                          <p:attrName>style.visibility</p:attrName>
                                        </p:attrNameLst>
                                      </p:cBhvr>
                                      <p:to>
                                        <p:strVal val="visible"/>
                                      </p:to>
                                    </p:set>
                                    <p:anim calcmode="lin" valueType="num">
                                      <p:cBhvr>
                                        <p:cTn id="28" dur="500" fill="hold"/>
                                        <p:tgtEl>
                                          <p:spTgt spid="27"/>
                                        </p:tgtEl>
                                        <p:attrNameLst>
                                          <p:attrName>ppt_w</p:attrName>
                                        </p:attrNameLst>
                                      </p:cBhvr>
                                      <p:tavLst>
                                        <p:tav tm="0">
                                          <p:val>
                                            <p:fltVal val="0"/>
                                          </p:val>
                                        </p:tav>
                                        <p:tav tm="100000">
                                          <p:val>
                                            <p:strVal val="#ppt_w"/>
                                          </p:val>
                                        </p:tav>
                                      </p:tavLst>
                                    </p:anim>
                                    <p:anim calcmode="lin" valueType="num">
                                      <p:cBhvr>
                                        <p:cTn id="29" dur="500" fill="hold"/>
                                        <p:tgtEl>
                                          <p:spTgt spid="27"/>
                                        </p:tgtEl>
                                        <p:attrNameLst>
                                          <p:attrName>ppt_h</p:attrName>
                                        </p:attrNameLst>
                                      </p:cBhvr>
                                      <p:tavLst>
                                        <p:tav tm="0">
                                          <p:val>
                                            <p:fltVal val="0"/>
                                          </p:val>
                                        </p:tav>
                                        <p:tav tm="100000">
                                          <p:val>
                                            <p:strVal val="#ppt_h"/>
                                          </p:val>
                                        </p:tav>
                                      </p:tavLst>
                                    </p:anim>
                                    <p:animEffect transition="in" filter="fade">
                                      <p:cBhvr>
                                        <p:cTn id="30" dur="500"/>
                                        <p:tgtEl>
                                          <p:spTgt spid="27"/>
                                        </p:tgtEl>
                                      </p:cBhvr>
                                    </p:animEffect>
                                  </p:childTnLst>
                                </p:cTn>
                              </p:par>
                            </p:childTnLst>
                          </p:cTn>
                        </p:par>
                        <p:par>
                          <p:cTn id="31" fill="hold">
                            <p:stCondLst>
                              <p:cond delay="3750"/>
                            </p:stCondLst>
                            <p:childTnLst>
                              <p:par>
                                <p:cTn id="32" presetID="42" presetClass="entr" presetSubtype="0" fill="hold" grpId="0" nodeType="afterEffect">
                                  <p:stCondLst>
                                    <p:cond delay="0"/>
                                  </p:stCondLst>
                                  <p:childTnLst>
                                    <p:set>
                                      <p:cBhvr>
                                        <p:cTn id="33" dur="1" fill="hold">
                                          <p:stCondLst>
                                            <p:cond delay="0"/>
                                          </p:stCondLst>
                                        </p:cTn>
                                        <p:tgtEl>
                                          <p:spTgt spid="96"/>
                                        </p:tgtEl>
                                        <p:attrNameLst>
                                          <p:attrName>style.visibility</p:attrName>
                                        </p:attrNameLst>
                                      </p:cBhvr>
                                      <p:to>
                                        <p:strVal val="visible"/>
                                      </p:to>
                                    </p:set>
                                    <p:animEffect transition="in" filter="fade">
                                      <p:cBhvr>
                                        <p:cTn id="34" dur="1000"/>
                                        <p:tgtEl>
                                          <p:spTgt spid="96"/>
                                        </p:tgtEl>
                                      </p:cBhvr>
                                    </p:animEffect>
                                    <p:anim calcmode="lin" valueType="num">
                                      <p:cBhvr>
                                        <p:cTn id="35" dur="1000" fill="hold"/>
                                        <p:tgtEl>
                                          <p:spTgt spid="96"/>
                                        </p:tgtEl>
                                        <p:attrNameLst>
                                          <p:attrName>ppt_x</p:attrName>
                                        </p:attrNameLst>
                                      </p:cBhvr>
                                      <p:tavLst>
                                        <p:tav tm="0">
                                          <p:val>
                                            <p:strVal val="#ppt_x"/>
                                          </p:val>
                                        </p:tav>
                                        <p:tav tm="100000">
                                          <p:val>
                                            <p:strVal val="#ppt_x"/>
                                          </p:val>
                                        </p:tav>
                                      </p:tavLst>
                                    </p:anim>
                                    <p:anim calcmode="lin" valueType="num">
                                      <p:cBhvr>
                                        <p:cTn id="36" dur="1000" fill="hold"/>
                                        <p:tgtEl>
                                          <p:spTgt spid="96"/>
                                        </p:tgtEl>
                                        <p:attrNameLst>
                                          <p:attrName>ppt_y</p:attrName>
                                        </p:attrNameLst>
                                      </p:cBhvr>
                                      <p:tavLst>
                                        <p:tav tm="0">
                                          <p:val>
                                            <p:strVal val="#ppt_y+.1"/>
                                          </p:val>
                                        </p:tav>
                                        <p:tav tm="100000">
                                          <p:val>
                                            <p:strVal val="#ppt_y"/>
                                          </p:val>
                                        </p:tav>
                                      </p:tavLst>
                                    </p:anim>
                                  </p:childTnLst>
                                </p:cTn>
                              </p:par>
                            </p:childTnLst>
                          </p:cTn>
                        </p:par>
                        <p:par>
                          <p:cTn id="37" fill="hold">
                            <p:stCondLst>
                              <p:cond delay="4750"/>
                            </p:stCondLst>
                            <p:childTnLst>
                              <p:par>
                                <p:cTn id="38" presetID="22" presetClass="entr" presetSubtype="4" fill="hold" nodeType="afterEffect">
                                  <p:stCondLst>
                                    <p:cond delay="0"/>
                                  </p:stCondLst>
                                  <p:childTnLst>
                                    <p:set>
                                      <p:cBhvr>
                                        <p:cTn id="39" dur="1" fill="hold">
                                          <p:stCondLst>
                                            <p:cond delay="0"/>
                                          </p:stCondLst>
                                        </p:cTn>
                                        <p:tgtEl>
                                          <p:spTgt spid="33"/>
                                        </p:tgtEl>
                                        <p:attrNameLst>
                                          <p:attrName>style.visibility</p:attrName>
                                        </p:attrNameLst>
                                      </p:cBhvr>
                                      <p:to>
                                        <p:strVal val="visible"/>
                                      </p:to>
                                    </p:set>
                                    <p:animEffect transition="in" filter="wipe(down)">
                                      <p:cBhvr>
                                        <p:cTn id="40" dur="500"/>
                                        <p:tgtEl>
                                          <p:spTgt spid="33"/>
                                        </p:tgtEl>
                                      </p:cBhvr>
                                    </p:animEffect>
                                  </p:childTnLst>
                                </p:cTn>
                              </p:par>
                            </p:childTnLst>
                          </p:cTn>
                        </p:par>
                        <p:par>
                          <p:cTn id="41" fill="hold">
                            <p:stCondLst>
                              <p:cond delay="5250"/>
                            </p:stCondLst>
                            <p:childTnLst>
                              <p:par>
                                <p:cTn id="42" presetID="53" presetClass="entr" presetSubtype="16" fill="hold" grpId="0" nodeType="afterEffect">
                                  <p:stCondLst>
                                    <p:cond delay="0"/>
                                  </p:stCondLst>
                                  <p:childTnLst>
                                    <p:set>
                                      <p:cBhvr>
                                        <p:cTn id="43" dur="1" fill="hold">
                                          <p:stCondLst>
                                            <p:cond delay="0"/>
                                          </p:stCondLst>
                                        </p:cTn>
                                        <p:tgtEl>
                                          <p:spTgt spid="28"/>
                                        </p:tgtEl>
                                        <p:attrNameLst>
                                          <p:attrName>style.visibility</p:attrName>
                                        </p:attrNameLst>
                                      </p:cBhvr>
                                      <p:to>
                                        <p:strVal val="visible"/>
                                      </p:to>
                                    </p:set>
                                    <p:anim calcmode="lin" valueType="num">
                                      <p:cBhvr>
                                        <p:cTn id="44" dur="500" fill="hold"/>
                                        <p:tgtEl>
                                          <p:spTgt spid="28"/>
                                        </p:tgtEl>
                                        <p:attrNameLst>
                                          <p:attrName>ppt_w</p:attrName>
                                        </p:attrNameLst>
                                      </p:cBhvr>
                                      <p:tavLst>
                                        <p:tav tm="0">
                                          <p:val>
                                            <p:fltVal val="0"/>
                                          </p:val>
                                        </p:tav>
                                        <p:tav tm="100000">
                                          <p:val>
                                            <p:strVal val="#ppt_w"/>
                                          </p:val>
                                        </p:tav>
                                      </p:tavLst>
                                    </p:anim>
                                    <p:anim calcmode="lin" valueType="num">
                                      <p:cBhvr>
                                        <p:cTn id="45" dur="500" fill="hold"/>
                                        <p:tgtEl>
                                          <p:spTgt spid="28"/>
                                        </p:tgtEl>
                                        <p:attrNameLst>
                                          <p:attrName>ppt_h</p:attrName>
                                        </p:attrNameLst>
                                      </p:cBhvr>
                                      <p:tavLst>
                                        <p:tav tm="0">
                                          <p:val>
                                            <p:fltVal val="0"/>
                                          </p:val>
                                        </p:tav>
                                        <p:tav tm="100000">
                                          <p:val>
                                            <p:strVal val="#ppt_h"/>
                                          </p:val>
                                        </p:tav>
                                      </p:tavLst>
                                    </p:anim>
                                    <p:animEffect transition="in" filter="fade">
                                      <p:cBhvr>
                                        <p:cTn id="46" dur="500"/>
                                        <p:tgtEl>
                                          <p:spTgt spid="28"/>
                                        </p:tgtEl>
                                      </p:cBhvr>
                                    </p:animEffect>
                                  </p:childTnLst>
                                </p:cTn>
                              </p:par>
                            </p:childTnLst>
                          </p:cTn>
                        </p:par>
                        <p:par>
                          <p:cTn id="47" fill="hold">
                            <p:stCondLst>
                              <p:cond delay="5750"/>
                            </p:stCondLst>
                            <p:childTnLst>
                              <p:par>
                                <p:cTn id="48" presetID="42" presetClass="entr" presetSubtype="0" fill="hold" grpId="0" nodeType="afterEffect">
                                  <p:stCondLst>
                                    <p:cond delay="0"/>
                                  </p:stCondLst>
                                  <p:childTnLst>
                                    <p:set>
                                      <p:cBhvr>
                                        <p:cTn id="49" dur="1" fill="hold">
                                          <p:stCondLst>
                                            <p:cond delay="0"/>
                                          </p:stCondLst>
                                        </p:cTn>
                                        <p:tgtEl>
                                          <p:spTgt spid="25"/>
                                        </p:tgtEl>
                                        <p:attrNameLst>
                                          <p:attrName>style.visibility</p:attrName>
                                        </p:attrNameLst>
                                      </p:cBhvr>
                                      <p:to>
                                        <p:strVal val="visible"/>
                                      </p:to>
                                    </p:set>
                                    <p:animEffect transition="in" filter="fade">
                                      <p:cBhvr>
                                        <p:cTn id="50" dur="1000"/>
                                        <p:tgtEl>
                                          <p:spTgt spid="25"/>
                                        </p:tgtEl>
                                      </p:cBhvr>
                                    </p:animEffect>
                                    <p:anim calcmode="lin" valueType="num">
                                      <p:cBhvr>
                                        <p:cTn id="51" dur="1000" fill="hold"/>
                                        <p:tgtEl>
                                          <p:spTgt spid="25"/>
                                        </p:tgtEl>
                                        <p:attrNameLst>
                                          <p:attrName>ppt_x</p:attrName>
                                        </p:attrNameLst>
                                      </p:cBhvr>
                                      <p:tavLst>
                                        <p:tav tm="0">
                                          <p:val>
                                            <p:strVal val="#ppt_x"/>
                                          </p:val>
                                        </p:tav>
                                        <p:tav tm="100000">
                                          <p:val>
                                            <p:strVal val="#ppt_x"/>
                                          </p:val>
                                        </p:tav>
                                      </p:tavLst>
                                    </p:anim>
                                    <p:anim calcmode="lin" valueType="num">
                                      <p:cBhvr>
                                        <p:cTn id="52" dur="1000" fill="hold"/>
                                        <p:tgtEl>
                                          <p:spTgt spid="25"/>
                                        </p:tgtEl>
                                        <p:attrNameLst>
                                          <p:attrName>ppt_y</p:attrName>
                                        </p:attrNameLst>
                                      </p:cBhvr>
                                      <p:tavLst>
                                        <p:tav tm="0">
                                          <p:val>
                                            <p:strVal val="#ppt_y+.1"/>
                                          </p:val>
                                        </p:tav>
                                        <p:tav tm="100000">
                                          <p:val>
                                            <p:strVal val="#ppt_y"/>
                                          </p:val>
                                        </p:tav>
                                      </p:tavLst>
                                    </p:anim>
                                  </p:childTnLst>
                                </p:cTn>
                              </p:par>
                            </p:childTnLst>
                          </p:cTn>
                        </p:par>
                        <p:par>
                          <p:cTn id="53" fill="hold">
                            <p:stCondLst>
                              <p:cond delay="6750"/>
                            </p:stCondLst>
                            <p:childTnLst>
                              <p:par>
                                <p:cTn id="54" presetID="22" presetClass="entr" presetSubtype="4" fill="hold" nodeType="afterEffect">
                                  <p:stCondLst>
                                    <p:cond delay="0"/>
                                  </p:stCondLst>
                                  <p:childTnLst>
                                    <p:set>
                                      <p:cBhvr>
                                        <p:cTn id="55" dur="1" fill="hold">
                                          <p:stCondLst>
                                            <p:cond delay="0"/>
                                          </p:stCondLst>
                                        </p:cTn>
                                        <p:tgtEl>
                                          <p:spTgt spid="35"/>
                                        </p:tgtEl>
                                        <p:attrNameLst>
                                          <p:attrName>style.visibility</p:attrName>
                                        </p:attrNameLst>
                                      </p:cBhvr>
                                      <p:to>
                                        <p:strVal val="visible"/>
                                      </p:to>
                                    </p:set>
                                    <p:animEffect transition="in" filter="wipe(down)">
                                      <p:cBhvr>
                                        <p:cTn id="56" dur="500"/>
                                        <p:tgtEl>
                                          <p:spTgt spid="35"/>
                                        </p:tgtEl>
                                      </p:cBhvr>
                                    </p:animEffect>
                                  </p:childTnLst>
                                </p:cTn>
                              </p:par>
                            </p:childTnLst>
                          </p:cTn>
                        </p:par>
                        <p:par>
                          <p:cTn id="57" fill="hold">
                            <p:stCondLst>
                              <p:cond delay="7250"/>
                            </p:stCondLst>
                            <p:childTnLst>
                              <p:par>
                                <p:cTn id="58" presetID="53" presetClass="entr" presetSubtype="16" fill="hold" grpId="0" nodeType="afterEffect">
                                  <p:stCondLst>
                                    <p:cond delay="0"/>
                                  </p:stCondLst>
                                  <p:childTnLst>
                                    <p:set>
                                      <p:cBhvr>
                                        <p:cTn id="59" dur="1" fill="hold">
                                          <p:stCondLst>
                                            <p:cond delay="0"/>
                                          </p:stCondLst>
                                        </p:cTn>
                                        <p:tgtEl>
                                          <p:spTgt spid="105"/>
                                        </p:tgtEl>
                                        <p:attrNameLst>
                                          <p:attrName>style.visibility</p:attrName>
                                        </p:attrNameLst>
                                      </p:cBhvr>
                                      <p:to>
                                        <p:strVal val="visible"/>
                                      </p:to>
                                    </p:set>
                                    <p:anim calcmode="lin" valueType="num">
                                      <p:cBhvr>
                                        <p:cTn id="60" dur="500" fill="hold"/>
                                        <p:tgtEl>
                                          <p:spTgt spid="105"/>
                                        </p:tgtEl>
                                        <p:attrNameLst>
                                          <p:attrName>ppt_w</p:attrName>
                                        </p:attrNameLst>
                                      </p:cBhvr>
                                      <p:tavLst>
                                        <p:tav tm="0">
                                          <p:val>
                                            <p:fltVal val="0"/>
                                          </p:val>
                                        </p:tav>
                                        <p:tav tm="100000">
                                          <p:val>
                                            <p:strVal val="#ppt_w"/>
                                          </p:val>
                                        </p:tav>
                                      </p:tavLst>
                                    </p:anim>
                                    <p:anim calcmode="lin" valueType="num">
                                      <p:cBhvr>
                                        <p:cTn id="61" dur="500" fill="hold"/>
                                        <p:tgtEl>
                                          <p:spTgt spid="105"/>
                                        </p:tgtEl>
                                        <p:attrNameLst>
                                          <p:attrName>ppt_h</p:attrName>
                                        </p:attrNameLst>
                                      </p:cBhvr>
                                      <p:tavLst>
                                        <p:tav tm="0">
                                          <p:val>
                                            <p:fltVal val="0"/>
                                          </p:val>
                                        </p:tav>
                                        <p:tav tm="100000">
                                          <p:val>
                                            <p:strVal val="#ppt_h"/>
                                          </p:val>
                                        </p:tav>
                                      </p:tavLst>
                                    </p:anim>
                                    <p:animEffect transition="in" filter="fade">
                                      <p:cBhvr>
                                        <p:cTn id="62" dur="500"/>
                                        <p:tgtEl>
                                          <p:spTgt spid="105"/>
                                        </p:tgtEl>
                                      </p:cBhvr>
                                    </p:animEffect>
                                  </p:childTnLst>
                                </p:cTn>
                              </p:par>
                            </p:childTnLst>
                          </p:cTn>
                        </p:par>
                        <p:par>
                          <p:cTn id="63" fill="hold">
                            <p:stCondLst>
                              <p:cond delay="7750"/>
                            </p:stCondLst>
                            <p:childTnLst>
                              <p:par>
                                <p:cTn id="64" presetID="42" presetClass="entr" presetSubtype="0" fill="hold" grpId="0" nodeType="afterEffect">
                                  <p:stCondLst>
                                    <p:cond delay="0"/>
                                  </p:stCondLst>
                                  <p:childTnLst>
                                    <p:set>
                                      <p:cBhvr>
                                        <p:cTn id="65" dur="1" fill="hold">
                                          <p:stCondLst>
                                            <p:cond delay="0"/>
                                          </p:stCondLst>
                                        </p:cTn>
                                        <p:tgtEl>
                                          <p:spTgt spid="24"/>
                                        </p:tgtEl>
                                        <p:attrNameLst>
                                          <p:attrName>style.visibility</p:attrName>
                                        </p:attrNameLst>
                                      </p:cBhvr>
                                      <p:to>
                                        <p:strVal val="visible"/>
                                      </p:to>
                                    </p:set>
                                    <p:animEffect transition="in" filter="fade">
                                      <p:cBhvr>
                                        <p:cTn id="66" dur="1000"/>
                                        <p:tgtEl>
                                          <p:spTgt spid="24"/>
                                        </p:tgtEl>
                                      </p:cBhvr>
                                    </p:animEffect>
                                    <p:anim calcmode="lin" valueType="num">
                                      <p:cBhvr>
                                        <p:cTn id="67" dur="1000" fill="hold"/>
                                        <p:tgtEl>
                                          <p:spTgt spid="24"/>
                                        </p:tgtEl>
                                        <p:attrNameLst>
                                          <p:attrName>ppt_x</p:attrName>
                                        </p:attrNameLst>
                                      </p:cBhvr>
                                      <p:tavLst>
                                        <p:tav tm="0">
                                          <p:val>
                                            <p:strVal val="#ppt_x"/>
                                          </p:val>
                                        </p:tav>
                                        <p:tav tm="100000">
                                          <p:val>
                                            <p:strVal val="#ppt_x"/>
                                          </p:val>
                                        </p:tav>
                                      </p:tavLst>
                                    </p:anim>
                                    <p:anim calcmode="lin" valueType="num">
                                      <p:cBhvr>
                                        <p:cTn id="68" dur="1000" fill="hold"/>
                                        <p:tgtEl>
                                          <p:spTgt spid="24"/>
                                        </p:tgtEl>
                                        <p:attrNameLst>
                                          <p:attrName>ppt_y</p:attrName>
                                        </p:attrNameLst>
                                      </p:cBhvr>
                                      <p:tavLst>
                                        <p:tav tm="0">
                                          <p:val>
                                            <p:strVal val="#ppt_y+.1"/>
                                          </p:val>
                                        </p:tav>
                                        <p:tav tm="100000">
                                          <p:val>
                                            <p:strVal val="#ppt_y"/>
                                          </p:val>
                                        </p:tav>
                                      </p:tavLst>
                                    </p:anim>
                                  </p:childTnLst>
                                </p:cTn>
                              </p:par>
                            </p:childTnLst>
                          </p:cTn>
                        </p:par>
                        <p:par>
                          <p:cTn id="69" fill="hold">
                            <p:stCondLst>
                              <p:cond delay="8750"/>
                            </p:stCondLst>
                            <p:childTnLst>
                              <p:par>
                                <p:cTn id="70" presetID="22" presetClass="entr" presetSubtype="8" fill="hold" nodeType="afterEffect">
                                  <p:stCondLst>
                                    <p:cond delay="0"/>
                                  </p:stCondLst>
                                  <p:childTnLst>
                                    <p:set>
                                      <p:cBhvr>
                                        <p:cTn id="71" dur="1" fill="hold">
                                          <p:stCondLst>
                                            <p:cond delay="0"/>
                                          </p:stCondLst>
                                        </p:cTn>
                                        <p:tgtEl>
                                          <p:spTgt spid="37"/>
                                        </p:tgtEl>
                                        <p:attrNameLst>
                                          <p:attrName>style.visibility</p:attrName>
                                        </p:attrNameLst>
                                      </p:cBhvr>
                                      <p:to>
                                        <p:strVal val="visible"/>
                                      </p:to>
                                    </p:set>
                                    <p:animEffect transition="in" filter="wipe(left)">
                                      <p:cBhvr>
                                        <p:cTn id="72" dur="500"/>
                                        <p:tgtEl>
                                          <p:spTgt spid="37"/>
                                        </p:tgtEl>
                                      </p:cBhvr>
                                    </p:animEffect>
                                  </p:childTnLst>
                                </p:cTn>
                              </p:par>
                            </p:childTnLst>
                          </p:cTn>
                        </p:par>
                        <p:par>
                          <p:cTn id="73" fill="hold">
                            <p:stCondLst>
                              <p:cond delay="9250"/>
                            </p:stCondLst>
                            <p:childTnLst>
                              <p:par>
                                <p:cTn id="74" presetID="53" presetClass="entr" presetSubtype="16" fill="hold" grpId="0" nodeType="afterEffect">
                                  <p:stCondLst>
                                    <p:cond delay="0"/>
                                  </p:stCondLst>
                                  <p:childTnLst>
                                    <p:set>
                                      <p:cBhvr>
                                        <p:cTn id="75" dur="1" fill="hold">
                                          <p:stCondLst>
                                            <p:cond delay="0"/>
                                          </p:stCondLst>
                                        </p:cTn>
                                        <p:tgtEl>
                                          <p:spTgt spid="29"/>
                                        </p:tgtEl>
                                        <p:attrNameLst>
                                          <p:attrName>style.visibility</p:attrName>
                                        </p:attrNameLst>
                                      </p:cBhvr>
                                      <p:to>
                                        <p:strVal val="visible"/>
                                      </p:to>
                                    </p:set>
                                    <p:anim calcmode="lin" valueType="num">
                                      <p:cBhvr>
                                        <p:cTn id="76" dur="500" fill="hold"/>
                                        <p:tgtEl>
                                          <p:spTgt spid="29"/>
                                        </p:tgtEl>
                                        <p:attrNameLst>
                                          <p:attrName>ppt_w</p:attrName>
                                        </p:attrNameLst>
                                      </p:cBhvr>
                                      <p:tavLst>
                                        <p:tav tm="0">
                                          <p:val>
                                            <p:fltVal val="0"/>
                                          </p:val>
                                        </p:tav>
                                        <p:tav tm="100000">
                                          <p:val>
                                            <p:strVal val="#ppt_w"/>
                                          </p:val>
                                        </p:tav>
                                      </p:tavLst>
                                    </p:anim>
                                    <p:anim calcmode="lin" valueType="num">
                                      <p:cBhvr>
                                        <p:cTn id="77" dur="500" fill="hold"/>
                                        <p:tgtEl>
                                          <p:spTgt spid="29"/>
                                        </p:tgtEl>
                                        <p:attrNameLst>
                                          <p:attrName>ppt_h</p:attrName>
                                        </p:attrNameLst>
                                      </p:cBhvr>
                                      <p:tavLst>
                                        <p:tav tm="0">
                                          <p:val>
                                            <p:fltVal val="0"/>
                                          </p:val>
                                        </p:tav>
                                        <p:tav tm="100000">
                                          <p:val>
                                            <p:strVal val="#ppt_h"/>
                                          </p:val>
                                        </p:tav>
                                      </p:tavLst>
                                    </p:anim>
                                    <p:animEffect transition="in" filter="fade">
                                      <p:cBhvr>
                                        <p:cTn id="78" dur="500"/>
                                        <p:tgtEl>
                                          <p:spTgt spid="29"/>
                                        </p:tgtEl>
                                      </p:cBhvr>
                                    </p:animEffect>
                                  </p:childTnLst>
                                </p:cTn>
                              </p:par>
                            </p:childTnLst>
                          </p:cTn>
                        </p:par>
                        <p:par>
                          <p:cTn id="79" fill="hold">
                            <p:stCondLst>
                              <p:cond delay="9750"/>
                            </p:stCondLst>
                            <p:childTnLst>
                              <p:par>
                                <p:cTn id="80" presetID="42" presetClass="entr" presetSubtype="0" fill="hold" grpId="0" nodeType="afterEffect">
                                  <p:stCondLst>
                                    <p:cond delay="0"/>
                                  </p:stCondLst>
                                  <p:childTnLst>
                                    <p:set>
                                      <p:cBhvr>
                                        <p:cTn id="81" dur="1" fill="hold">
                                          <p:stCondLst>
                                            <p:cond delay="0"/>
                                          </p:stCondLst>
                                        </p:cTn>
                                        <p:tgtEl>
                                          <p:spTgt spid="23"/>
                                        </p:tgtEl>
                                        <p:attrNameLst>
                                          <p:attrName>style.visibility</p:attrName>
                                        </p:attrNameLst>
                                      </p:cBhvr>
                                      <p:to>
                                        <p:strVal val="visible"/>
                                      </p:to>
                                    </p:set>
                                    <p:animEffect transition="in" filter="fade">
                                      <p:cBhvr>
                                        <p:cTn id="82" dur="1000"/>
                                        <p:tgtEl>
                                          <p:spTgt spid="23"/>
                                        </p:tgtEl>
                                      </p:cBhvr>
                                    </p:animEffect>
                                    <p:anim calcmode="lin" valueType="num">
                                      <p:cBhvr>
                                        <p:cTn id="83" dur="1000" fill="hold"/>
                                        <p:tgtEl>
                                          <p:spTgt spid="23"/>
                                        </p:tgtEl>
                                        <p:attrNameLst>
                                          <p:attrName>ppt_x</p:attrName>
                                        </p:attrNameLst>
                                      </p:cBhvr>
                                      <p:tavLst>
                                        <p:tav tm="0">
                                          <p:val>
                                            <p:strVal val="#ppt_x"/>
                                          </p:val>
                                        </p:tav>
                                        <p:tav tm="100000">
                                          <p:val>
                                            <p:strVal val="#ppt_x"/>
                                          </p:val>
                                        </p:tav>
                                      </p:tavLst>
                                    </p:anim>
                                    <p:anim calcmode="lin" valueType="num">
                                      <p:cBhvr>
                                        <p:cTn id="84" dur="1000" fill="hold"/>
                                        <p:tgtEl>
                                          <p:spTgt spid="23"/>
                                        </p:tgtEl>
                                        <p:attrNameLst>
                                          <p:attrName>ppt_y</p:attrName>
                                        </p:attrNameLst>
                                      </p:cBhvr>
                                      <p:tavLst>
                                        <p:tav tm="0">
                                          <p:val>
                                            <p:strVal val="#ppt_y+.1"/>
                                          </p:val>
                                        </p:tav>
                                        <p:tav tm="100000">
                                          <p:val>
                                            <p:strVal val="#ppt_y"/>
                                          </p:val>
                                        </p:tav>
                                      </p:tavLst>
                                    </p:anim>
                                  </p:childTnLst>
                                </p:cTn>
                              </p:par>
                            </p:childTnLst>
                          </p:cTn>
                        </p:par>
                        <p:par>
                          <p:cTn id="85" fill="hold">
                            <p:stCondLst>
                              <p:cond delay="10750"/>
                            </p:stCondLst>
                            <p:childTnLst>
                              <p:par>
                                <p:cTn id="86" presetID="22" presetClass="entr" presetSubtype="8" fill="hold" nodeType="afterEffect">
                                  <p:stCondLst>
                                    <p:cond delay="0"/>
                                  </p:stCondLst>
                                  <p:childTnLst>
                                    <p:set>
                                      <p:cBhvr>
                                        <p:cTn id="87" dur="1" fill="hold">
                                          <p:stCondLst>
                                            <p:cond delay="0"/>
                                          </p:stCondLst>
                                        </p:cTn>
                                        <p:tgtEl>
                                          <p:spTgt spid="101"/>
                                        </p:tgtEl>
                                        <p:attrNameLst>
                                          <p:attrName>style.visibility</p:attrName>
                                        </p:attrNameLst>
                                      </p:cBhvr>
                                      <p:to>
                                        <p:strVal val="visible"/>
                                      </p:to>
                                    </p:set>
                                    <p:animEffect transition="in" filter="wipe(left)">
                                      <p:cBhvr>
                                        <p:cTn id="88" dur="500"/>
                                        <p:tgtEl>
                                          <p:spTgt spid="101"/>
                                        </p:tgtEl>
                                      </p:cBhvr>
                                    </p:animEffect>
                                  </p:childTnLst>
                                </p:cTn>
                              </p:par>
                            </p:childTnLst>
                          </p:cTn>
                        </p:par>
                        <p:par>
                          <p:cTn id="89" fill="hold">
                            <p:stCondLst>
                              <p:cond delay="11250"/>
                            </p:stCondLst>
                            <p:childTnLst>
                              <p:par>
                                <p:cTn id="90" presetID="53" presetClass="entr" presetSubtype="16" fill="hold" grpId="0" nodeType="afterEffect">
                                  <p:stCondLst>
                                    <p:cond delay="0"/>
                                  </p:stCondLst>
                                  <p:childTnLst>
                                    <p:set>
                                      <p:cBhvr>
                                        <p:cTn id="91" dur="1" fill="hold">
                                          <p:stCondLst>
                                            <p:cond delay="0"/>
                                          </p:stCondLst>
                                        </p:cTn>
                                        <p:tgtEl>
                                          <p:spTgt spid="102"/>
                                        </p:tgtEl>
                                        <p:attrNameLst>
                                          <p:attrName>style.visibility</p:attrName>
                                        </p:attrNameLst>
                                      </p:cBhvr>
                                      <p:to>
                                        <p:strVal val="visible"/>
                                      </p:to>
                                    </p:set>
                                    <p:anim calcmode="lin" valueType="num">
                                      <p:cBhvr>
                                        <p:cTn id="92" dur="500" fill="hold"/>
                                        <p:tgtEl>
                                          <p:spTgt spid="102"/>
                                        </p:tgtEl>
                                        <p:attrNameLst>
                                          <p:attrName>ppt_w</p:attrName>
                                        </p:attrNameLst>
                                      </p:cBhvr>
                                      <p:tavLst>
                                        <p:tav tm="0">
                                          <p:val>
                                            <p:fltVal val="0"/>
                                          </p:val>
                                        </p:tav>
                                        <p:tav tm="100000">
                                          <p:val>
                                            <p:strVal val="#ppt_w"/>
                                          </p:val>
                                        </p:tav>
                                      </p:tavLst>
                                    </p:anim>
                                    <p:anim calcmode="lin" valueType="num">
                                      <p:cBhvr>
                                        <p:cTn id="93" dur="500" fill="hold"/>
                                        <p:tgtEl>
                                          <p:spTgt spid="102"/>
                                        </p:tgtEl>
                                        <p:attrNameLst>
                                          <p:attrName>ppt_h</p:attrName>
                                        </p:attrNameLst>
                                      </p:cBhvr>
                                      <p:tavLst>
                                        <p:tav tm="0">
                                          <p:val>
                                            <p:fltVal val="0"/>
                                          </p:val>
                                        </p:tav>
                                        <p:tav tm="100000">
                                          <p:val>
                                            <p:strVal val="#ppt_h"/>
                                          </p:val>
                                        </p:tav>
                                      </p:tavLst>
                                    </p:anim>
                                    <p:animEffect transition="in" filter="fade">
                                      <p:cBhvr>
                                        <p:cTn id="94" dur="500"/>
                                        <p:tgtEl>
                                          <p:spTgt spid="102"/>
                                        </p:tgtEl>
                                      </p:cBhvr>
                                    </p:animEffect>
                                  </p:childTnLst>
                                </p:cTn>
                              </p:par>
                            </p:childTnLst>
                          </p:cTn>
                        </p:par>
                        <p:par>
                          <p:cTn id="95" fill="hold">
                            <p:stCondLst>
                              <p:cond delay="11750"/>
                            </p:stCondLst>
                            <p:childTnLst>
                              <p:par>
                                <p:cTn id="96" presetID="42" presetClass="entr" presetSubtype="0" fill="hold" grpId="0" nodeType="afterEffect">
                                  <p:stCondLst>
                                    <p:cond delay="0"/>
                                  </p:stCondLst>
                                  <p:childTnLst>
                                    <p:set>
                                      <p:cBhvr>
                                        <p:cTn id="97" dur="1" fill="hold">
                                          <p:stCondLst>
                                            <p:cond delay="0"/>
                                          </p:stCondLst>
                                        </p:cTn>
                                        <p:tgtEl>
                                          <p:spTgt spid="22"/>
                                        </p:tgtEl>
                                        <p:attrNameLst>
                                          <p:attrName>style.visibility</p:attrName>
                                        </p:attrNameLst>
                                      </p:cBhvr>
                                      <p:to>
                                        <p:strVal val="visible"/>
                                      </p:to>
                                    </p:set>
                                    <p:animEffect transition="in" filter="fade">
                                      <p:cBhvr>
                                        <p:cTn id="98" dur="1000"/>
                                        <p:tgtEl>
                                          <p:spTgt spid="22"/>
                                        </p:tgtEl>
                                      </p:cBhvr>
                                    </p:animEffect>
                                    <p:anim calcmode="lin" valueType="num">
                                      <p:cBhvr>
                                        <p:cTn id="99" dur="1000" fill="hold"/>
                                        <p:tgtEl>
                                          <p:spTgt spid="22"/>
                                        </p:tgtEl>
                                        <p:attrNameLst>
                                          <p:attrName>ppt_x</p:attrName>
                                        </p:attrNameLst>
                                      </p:cBhvr>
                                      <p:tavLst>
                                        <p:tav tm="0">
                                          <p:val>
                                            <p:strVal val="#ppt_x"/>
                                          </p:val>
                                        </p:tav>
                                        <p:tav tm="100000">
                                          <p:val>
                                            <p:strVal val="#ppt_x"/>
                                          </p:val>
                                        </p:tav>
                                      </p:tavLst>
                                    </p:anim>
                                    <p:anim calcmode="lin" valueType="num">
                                      <p:cBhvr>
                                        <p:cTn id="100" dur="1000" fill="hold"/>
                                        <p:tgtEl>
                                          <p:spTgt spid="22"/>
                                        </p:tgtEl>
                                        <p:attrNameLst>
                                          <p:attrName>ppt_y</p:attrName>
                                        </p:attrNameLst>
                                      </p:cBhvr>
                                      <p:tavLst>
                                        <p:tav tm="0">
                                          <p:val>
                                            <p:strVal val="#ppt_y+.1"/>
                                          </p:val>
                                        </p:tav>
                                        <p:tav tm="100000">
                                          <p:val>
                                            <p:strVal val="#ppt_y"/>
                                          </p:val>
                                        </p:tav>
                                      </p:tavLst>
                                    </p:anim>
                                  </p:childTnLst>
                                </p:cTn>
                              </p:par>
                            </p:childTnLst>
                          </p:cTn>
                        </p:par>
                        <p:par>
                          <p:cTn id="101" fill="hold">
                            <p:stCondLst>
                              <p:cond delay="12750"/>
                            </p:stCondLst>
                            <p:childTnLst>
                              <p:par>
                                <p:cTn id="102" presetID="22" presetClass="entr" presetSubtype="8" fill="hold" nodeType="afterEffect">
                                  <p:stCondLst>
                                    <p:cond delay="0"/>
                                  </p:stCondLst>
                                  <p:childTnLst>
                                    <p:set>
                                      <p:cBhvr>
                                        <p:cTn id="103" dur="1" fill="hold">
                                          <p:stCondLst>
                                            <p:cond delay="0"/>
                                          </p:stCondLst>
                                        </p:cTn>
                                        <p:tgtEl>
                                          <p:spTgt spid="40"/>
                                        </p:tgtEl>
                                        <p:attrNameLst>
                                          <p:attrName>style.visibility</p:attrName>
                                        </p:attrNameLst>
                                      </p:cBhvr>
                                      <p:to>
                                        <p:strVal val="visible"/>
                                      </p:to>
                                    </p:set>
                                    <p:animEffect transition="in" filter="wipe(left)">
                                      <p:cBhvr>
                                        <p:cTn id="104" dur="500"/>
                                        <p:tgtEl>
                                          <p:spTgt spid="40"/>
                                        </p:tgtEl>
                                      </p:cBhvr>
                                    </p:animEffect>
                                  </p:childTnLst>
                                </p:cTn>
                              </p:par>
                            </p:childTnLst>
                          </p:cTn>
                        </p:par>
                        <p:par>
                          <p:cTn id="105" fill="hold">
                            <p:stCondLst>
                              <p:cond delay="13250"/>
                            </p:stCondLst>
                            <p:childTnLst>
                              <p:par>
                                <p:cTn id="106" presetID="53" presetClass="entr" presetSubtype="16" fill="hold" grpId="0" nodeType="afterEffect">
                                  <p:stCondLst>
                                    <p:cond delay="0"/>
                                  </p:stCondLst>
                                  <p:childTnLst>
                                    <p:set>
                                      <p:cBhvr>
                                        <p:cTn id="107" dur="1" fill="hold">
                                          <p:stCondLst>
                                            <p:cond delay="0"/>
                                          </p:stCondLst>
                                        </p:cTn>
                                        <p:tgtEl>
                                          <p:spTgt spid="31"/>
                                        </p:tgtEl>
                                        <p:attrNameLst>
                                          <p:attrName>style.visibility</p:attrName>
                                        </p:attrNameLst>
                                      </p:cBhvr>
                                      <p:to>
                                        <p:strVal val="visible"/>
                                      </p:to>
                                    </p:set>
                                    <p:anim calcmode="lin" valueType="num">
                                      <p:cBhvr>
                                        <p:cTn id="108" dur="500" fill="hold"/>
                                        <p:tgtEl>
                                          <p:spTgt spid="31"/>
                                        </p:tgtEl>
                                        <p:attrNameLst>
                                          <p:attrName>ppt_w</p:attrName>
                                        </p:attrNameLst>
                                      </p:cBhvr>
                                      <p:tavLst>
                                        <p:tav tm="0">
                                          <p:val>
                                            <p:fltVal val="0"/>
                                          </p:val>
                                        </p:tav>
                                        <p:tav tm="100000">
                                          <p:val>
                                            <p:strVal val="#ppt_w"/>
                                          </p:val>
                                        </p:tav>
                                      </p:tavLst>
                                    </p:anim>
                                    <p:anim calcmode="lin" valueType="num">
                                      <p:cBhvr>
                                        <p:cTn id="109" dur="500" fill="hold"/>
                                        <p:tgtEl>
                                          <p:spTgt spid="31"/>
                                        </p:tgtEl>
                                        <p:attrNameLst>
                                          <p:attrName>ppt_h</p:attrName>
                                        </p:attrNameLst>
                                      </p:cBhvr>
                                      <p:tavLst>
                                        <p:tav tm="0">
                                          <p:val>
                                            <p:fltVal val="0"/>
                                          </p:val>
                                        </p:tav>
                                        <p:tav tm="100000">
                                          <p:val>
                                            <p:strVal val="#ppt_h"/>
                                          </p:val>
                                        </p:tav>
                                      </p:tavLst>
                                    </p:anim>
                                    <p:animEffect transition="in" filter="fade">
                                      <p:cBhvr>
                                        <p:cTn id="110" dur="500"/>
                                        <p:tgtEl>
                                          <p:spTgt spid="31"/>
                                        </p:tgtEl>
                                      </p:cBhvr>
                                    </p:animEffect>
                                  </p:childTnLst>
                                </p:cTn>
                              </p:par>
                            </p:childTnLst>
                          </p:cTn>
                        </p:par>
                        <p:par>
                          <p:cTn id="111" fill="hold">
                            <p:stCondLst>
                              <p:cond delay="13750"/>
                            </p:stCondLst>
                            <p:childTnLst>
                              <p:par>
                                <p:cTn id="112" presetID="42" presetClass="entr" presetSubtype="0" fill="hold" grpId="0" nodeType="afterEffect">
                                  <p:stCondLst>
                                    <p:cond delay="0"/>
                                  </p:stCondLst>
                                  <p:childTnLst>
                                    <p:set>
                                      <p:cBhvr>
                                        <p:cTn id="113" dur="1" fill="hold">
                                          <p:stCondLst>
                                            <p:cond delay="0"/>
                                          </p:stCondLst>
                                        </p:cTn>
                                        <p:tgtEl>
                                          <p:spTgt spid="95"/>
                                        </p:tgtEl>
                                        <p:attrNameLst>
                                          <p:attrName>style.visibility</p:attrName>
                                        </p:attrNameLst>
                                      </p:cBhvr>
                                      <p:to>
                                        <p:strVal val="visible"/>
                                      </p:to>
                                    </p:set>
                                    <p:animEffect transition="in" filter="fade">
                                      <p:cBhvr>
                                        <p:cTn id="114" dur="1000"/>
                                        <p:tgtEl>
                                          <p:spTgt spid="95"/>
                                        </p:tgtEl>
                                      </p:cBhvr>
                                    </p:animEffect>
                                    <p:anim calcmode="lin" valueType="num">
                                      <p:cBhvr>
                                        <p:cTn id="115" dur="1000" fill="hold"/>
                                        <p:tgtEl>
                                          <p:spTgt spid="95"/>
                                        </p:tgtEl>
                                        <p:attrNameLst>
                                          <p:attrName>ppt_x</p:attrName>
                                        </p:attrNameLst>
                                      </p:cBhvr>
                                      <p:tavLst>
                                        <p:tav tm="0">
                                          <p:val>
                                            <p:strVal val="#ppt_x"/>
                                          </p:val>
                                        </p:tav>
                                        <p:tav tm="100000">
                                          <p:val>
                                            <p:strVal val="#ppt_x"/>
                                          </p:val>
                                        </p:tav>
                                      </p:tavLst>
                                    </p:anim>
                                    <p:anim calcmode="lin" valueType="num">
                                      <p:cBhvr>
                                        <p:cTn id="116" dur="1000" fill="hold"/>
                                        <p:tgtEl>
                                          <p:spTgt spid="95"/>
                                        </p:tgtEl>
                                        <p:attrNameLst>
                                          <p:attrName>ppt_y</p:attrName>
                                        </p:attrNameLst>
                                      </p:cBhvr>
                                      <p:tavLst>
                                        <p:tav tm="0">
                                          <p:val>
                                            <p:strVal val="#ppt_y+.1"/>
                                          </p:val>
                                        </p:tav>
                                        <p:tav tm="100000">
                                          <p:val>
                                            <p:strVal val="#ppt_y"/>
                                          </p:val>
                                        </p:tav>
                                      </p:tavLst>
                                    </p:anim>
                                  </p:childTnLst>
                                </p:cTn>
                              </p:par>
                            </p:childTnLst>
                          </p:cTn>
                        </p:par>
                        <p:par>
                          <p:cTn id="117" fill="hold">
                            <p:stCondLst>
                              <p:cond delay="14750"/>
                            </p:stCondLst>
                            <p:childTnLst>
                              <p:par>
                                <p:cTn id="118" presetID="22" presetClass="entr" presetSubtype="8" fill="hold" nodeType="afterEffect">
                                  <p:stCondLst>
                                    <p:cond delay="0"/>
                                  </p:stCondLst>
                                  <p:childTnLst>
                                    <p:set>
                                      <p:cBhvr>
                                        <p:cTn id="119" dur="1" fill="hold">
                                          <p:stCondLst>
                                            <p:cond delay="0"/>
                                          </p:stCondLst>
                                        </p:cTn>
                                        <p:tgtEl>
                                          <p:spTgt spid="42"/>
                                        </p:tgtEl>
                                        <p:attrNameLst>
                                          <p:attrName>style.visibility</p:attrName>
                                        </p:attrNameLst>
                                      </p:cBhvr>
                                      <p:to>
                                        <p:strVal val="visible"/>
                                      </p:to>
                                    </p:set>
                                    <p:animEffect transition="in" filter="wipe(left)">
                                      <p:cBhvr>
                                        <p:cTn id="120" dur="500"/>
                                        <p:tgtEl>
                                          <p:spTgt spid="42"/>
                                        </p:tgtEl>
                                      </p:cBhvr>
                                    </p:animEffect>
                                  </p:childTnLst>
                                </p:cTn>
                              </p:par>
                            </p:childTnLst>
                          </p:cTn>
                        </p:par>
                        <p:par>
                          <p:cTn id="121" fill="hold">
                            <p:stCondLst>
                              <p:cond delay="15250"/>
                            </p:stCondLst>
                            <p:childTnLst>
                              <p:par>
                                <p:cTn id="122" presetID="53" presetClass="entr" presetSubtype="16" fill="hold" grpId="0" nodeType="afterEffect">
                                  <p:stCondLst>
                                    <p:cond delay="0"/>
                                  </p:stCondLst>
                                  <p:childTnLst>
                                    <p:set>
                                      <p:cBhvr>
                                        <p:cTn id="123" dur="1" fill="hold">
                                          <p:stCondLst>
                                            <p:cond delay="0"/>
                                          </p:stCondLst>
                                        </p:cTn>
                                        <p:tgtEl>
                                          <p:spTgt spid="30"/>
                                        </p:tgtEl>
                                        <p:attrNameLst>
                                          <p:attrName>style.visibility</p:attrName>
                                        </p:attrNameLst>
                                      </p:cBhvr>
                                      <p:to>
                                        <p:strVal val="visible"/>
                                      </p:to>
                                    </p:set>
                                    <p:anim calcmode="lin" valueType="num">
                                      <p:cBhvr>
                                        <p:cTn id="124" dur="500" fill="hold"/>
                                        <p:tgtEl>
                                          <p:spTgt spid="30"/>
                                        </p:tgtEl>
                                        <p:attrNameLst>
                                          <p:attrName>ppt_w</p:attrName>
                                        </p:attrNameLst>
                                      </p:cBhvr>
                                      <p:tavLst>
                                        <p:tav tm="0">
                                          <p:val>
                                            <p:fltVal val="0"/>
                                          </p:val>
                                        </p:tav>
                                        <p:tav tm="100000">
                                          <p:val>
                                            <p:strVal val="#ppt_w"/>
                                          </p:val>
                                        </p:tav>
                                      </p:tavLst>
                                    </p:anim>
                                    <p:anim calcmode="lin" valueType="num">
                                      <p:cBhvr>
                                        <p:cTn id="125" dur="500" fill="hold"/>
                                        <p:tgtEl>
                                          <p:spTgt spid="30"/>
                                        </p:tgtEl>
                                        <p:attrNameLst>
                                          <p:attrName>ppt_h</p:attrName>
                                        </p:attrNameLst>
                                      </p:cBhvr>
                                      <p:tavLst>
                                        <p:tav tm="0">
                                          <p:val>
                                            <p:fltVal val="0"/>
                                          </p:val>
                                        </p:tav>
                                        <p:tav tm="100000">
                                          <p:val>
                                            <p:strVal val="#ppt_h"/>
                                          </p:val>
                                        </p:tav>
                                      </p:tavLst>
                                    </p:anim>
                                    <p:animEffect transition="in" filter="fade">
                                      <p:cBhvr>
                                        <p:cTn id="126" dur="500"/>
                                        <p:tgtEl>
                                          <p:spTgt spid="30"/>
                                        </p:tgtEl>
                                      </p:cBhvr>
                                    </p:animEffect>
                                  </p:childTnLst>
                                </p:cTn>
                              </p:par>
                            </p:childTnLst>
                          </p:cTn>
                        </p:par>
                        <p:par>
                          <p:cTn id="127" fill="hold">
                            <p:stCondLst>
                              <p:cond delay="15750"/>
                            </p:stCondLst>
                            <p:childTnLst>
                              <p:par>
                                <p:cTn id="128" presetID="42" presetClass="entr" presetSubtype="0" fill="hold" grpId="0" nodeType="afterEffect">
                                  <p:stCondLst>
                                    <p:cond delay="0"/>
                                  </p:stCondLst>
                                  <p:childTnLst>
                                    <p:set>
                                      <p:cBhvr>
                                        <p:cTn id="129" dur="1" fill="hold">
                                          <p:stCondLst>
                                            <p:cond delay="0"/>
                                          </p:stCondLst>
                                        </p:cTn>
                                        <p:tgtEl>
                                          <p:spTgt spid="94"/>
                                        </p:tgtEl>
                                        <p:attrNameLst>
                                          <p:attrName>style.visibility</p:attrName>
                                        </p:attrNameLst>
                                      </p:cBhvr>
                                      <p:to>
                                        <p:strVal val="visible"/>
                                      </p:to>
                                    </p:set>
                                    <p:animEffect transition="in" filter="fade">
                                      <p:cBhvr>
                                        <p:cTn id="130" dur="1000"/>
                                        <p:tgtEl>
                                          <p:spTgt spid="94"/>
                                        </p:tgtEl>
                                      </p:cBhvr>
                                    </p:animEffect>
                                    <p:anim calcmode="lin" valueType="num">
                                      <p:cBhvr>
                                        <p:cTn id="131" dur="1000" fill="hold"/>
                                        <p:tgtEl>
                                          <p:spTgt spid="94"/>
                                        </p:tgtEl>
                                        <p:attrNameLst>
                                          <p:attrName>ppt_x</p:attrName>
                                        </p:attrNameLst>
                                      </p:cBhvr>
                                      <p:tavLst>
                                        <p:tav tm="0">
                                          <p:val>
                                            <p:strVal val="#ppt_x"/>
                                          </p:val>
                                        </p:tav>
                                        <p:tav tm="100000">
                                          <p:val>
                                            <p:strVal val="#ppt_x"/>
                                          </p:val>
                                        </p:tav>
                                      </p:tavLst>
                                    </p:anim>
                                    <p:anim calcmode="lin" valueType="num">
                                      <p:cBhvr>
                                        <p:cTn id="132" dur="1000" fill="hold"/>
                                        <p:tgtEl>
                                          <p:spTgt spid="94"/>
                                        </p:tgtEl>
                                        <p:attrNameLst>
                                          <p:attrName>ppt_y</p:attrName>
                                        </p:attrNameLst>
                                      </p:cBhvr>
                                      <p:tavLst>
                                        <p:tav tm="0">
                                          <p:val>
                                            <p:strVal val="#ppt_y+.1"/>
                                          </p:val>
                                        </p:tav>
                                        <p:tav tm="100000">
                                          <p:val>
                                            <p:strVal val="#ppt_y"/>
                                          </p:val>
                                        </p:tav>
                                      </p:tavLst>
                                    </p:anim>
                                  </p:childTnLst>
                                </p:cTn>
                              </p:par>
                            </p:childTnLst>
                          </p:cTn>
                        </p:par>
                        <p:par>
                          <p:cTn id="133" fill="hold">
                            <p:stCondLst>
                              <p:cond delay="16750"/>
                            </p:stCondLst>
                            <p:childTnLst>
                              <p:par>
                                <p:cTn id="134" presetID="22" presetClass="entr" presetSubtype="8" fill="hold" nodeType="afterEffect">
                                  <p:stCondLst>
                                    <p:cond delay="0"/>
                                  </p:stCondLst>
                                  <p:childTnLst>
                                    <p:set>
                                      <p:cBhvr>
                                        <p:cTn id="135" dur="1" fill="hold">
                                          <p:stCondLst>
                                            <p:cond delay="0"/>
                                          </p:stCondLst>
                                        </p:cTn>
                                        <p:tgtEl>
                                          <p:spTgt spid="98"/>
                                        </p:tgtEl>
                                        <p:attrNameLst>
                                          <p:attrName>style.visibility</p:attrName>
                                        </p:attrNameLst>
                                      </p:cBhvr>
                                      <p:to>
                                        <p:strVal val="visible"/>
                                      </p:to>
                                    </p:set>
                                    <p:animEffect transition="in" filter="wipe(left)">
                                      <p:cBhvr>
                                        <p:cTn id="136" dur="500"/>
                                        <p:tgtEl>
                                          <p:spTgt spid="98"/>
                                        </p:tgtEl>
                                      </p:cBhvr>
                                    </p:animEffect>
                                  </p:childTnLst>
                                </p:cTn>
                              </p:par>
                            </p:childTnLst>
                          </p:cTn>
                        </p:par>
                        <p:par>
                          <p:cTn id="137" fill="hold">
                            <p:stCondLst>
                              <p:cond delay="17250"/>
                            </p:stCondLst>
                            <p:childTnLst>
                              <p:par>
                                <p:cTn id="138" presetID="53" presetClass="entr" presetSubtype="16" fill="hold" grpId="0" nodeType="afterEffect">
                                  <p:stCondLst>
                                    <p:cond delay="0"/>
                                  </p:stCondLst>
                                  <p:childTnLst>
                                    <p:set>
                                      <p:cBhvr>
                                        <p:cTn id="139" dur="1" fill="hold">
                                          <p:stCondLst>
                                            <p:cond delay="0"/>
                                          </p:stCondLst>
                                        </p:cTn>
                                        <p:tgtEl>
                                          <p:spTgt spid="99"/>
                                        </p:tgtEl>
                                        <p:attrNameLst>
                                          <p:attrName>style.visibility</p:attrName>
                                        </p:attrNameLst>
                                      </p:cBhvr>
                                      <p:to>
                                        <p:strVal val="visible"/>
                                      </p:to>
                                    </p:set>
                                    <p:anim calcmode="lin" valueType="num">
                                      <p:cBhvr>
                                        <p:cTn id="140" dur="500" fill="hold"/>
                                        <p:tgtEl>
                                          <p:spTgt spid="99"/>
                                        </p:tgtEl>
                                        <p:attrNameLst>
                                          <p:attrName>ppt_w</p:attrName>
                                        </p:attrNameLst>
                                      </p:cBhvr>
                                      <p:tavLst>
                                        <p:tav tm="0">
                                          <p:val>
                                            <p:fltVal val="0"/>
                                          </p:val>
                                        </p:tav>
                                        <p:tav tm="100000">
                                          <p:val>
                                            <p:strVal val="#ppt_w"/>
                                          </p:val>
                                        </p:tav>
                                      </p:tavLst>
                                    </p:anim>
                                    <p:anim calcmode="lin" valueType="num">
                                      <p:cBhvr>
                                        <p:cTn id="141" dur="500" fill="hold"/>
                                        <p:tgtEl>
                                          <p:spTgt spid="99"/>
                                        </p:tgtEl>
                                        <p:attrNameLst>
                                          <p:attrName>ppt_h</p:attrName>
                                        </p:attrNameLst>
                                      </p:cBhvr>
                                      <p:tavLst>
                                        <p:tav tm="0">
                                          <p:val>
                                            <p:fltVal val="0"/>
                                          </p:val>
                                        </p:tav>
                                        <p:tav tm="100000">
                                          <p:val>
                                            <p:strVal val="#ppt_h"/>
                                          </p:val>
                                        </p:tav>
                                      </p:tavLst>
                                    </p:anim>
                                    <p:animEffect transition="in" filter="fade">
                                      <p:cBhvr>
                                        <p:cTn id="142" dur="500"/>
                                        <p:tgtEl>
                                          <p:spTgt spid="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4" grpId="0"/>
      <p:bldP spid="95" grpId="0"/>
      <p:bldP spid="96" grpId="0"/>
      <p:bldP spid="97" grpId="0"/>
      <p:bldP spid="99" grpId="0"/>
      <p:bldP spid="102" grpId="0"/>
      <p:bldP spid="105" grpId="0"/>
      <p:bldP spid="22" grpId="0"/>
      <p:bldP spid="23" grpId="0"/>
      <p:bldP spid="24" grpId="0"/>
      <p:bldP spid="25" grpId="0"/>
      <p:bldP spid="26" grpId="0"/>
      <p:bldP spid="27" grpId="0"/>
      <p:bldP spid="28" grpId="0"/>
      <p:bldP spid="29" grpId="0"/>
      <p:bldP spid="30" grpId="0"/>
      <p:bldP spid="3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1642</TotalTime>
  <Words>1402</Words>
  <Application>Microsoft Office PowerPoint</Application>
  <PresentationFormat>Widescreen</PresentationFormat>
  <Paragraphs>80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352</cp:revision>
  <dcterms:created xsi:type="dcterms:W3CDTF">2016-09-28T22:08:47Z</dcterms:created>
  <dcterms:modified xsi:type="dcterms:W3CDTF">2019-01-01T20:42:22Z</dcterms:modified>
</cp:coreProperties>
</file>