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0013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5100000">
              <a:rot lat="20400000" lon="204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027C91"/>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FF9B4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FF2B2A"/>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85C401"/>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3EB8CD"/>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FFA80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01AA8D"/>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C30000"/>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600" dirty="0">
                <a:solidFill>
                  <a:srgbClr val="027C9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600" dirty="0">
                <a:solidFill>
                  <a:srgbClr val="C300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85C40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3769987" cy="84497"/>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794872" y="8914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390751" y="4098484"/>
            <a:ext cx="2275372" cy="737678"/>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181424" y="37169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97446" y="1581254"/>
            <a:ext cx="910804" cy="473135"/>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7205675" y="38330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600" dirty="0">
                <a:solidFill>
                  <a:srgbClr val="4781C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600" dirty="0">
                <a:solidFill>
                  <a:srgbClr val="01AA8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600" dirty="0">
                <a:solidFill>
                  <a:srgbClr val="FFA80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171081" y="1228396"/>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843451" y="236356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503498" y="443027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575092" y="136106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914437" y="24073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476935" y="2854149"/>
            <a:ext cx="618549" cy="81978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594068" y="4326793"/>
            <a:ext cx="560014" cy="1018736"/>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785789"/>
            <a:ext cx="1216891" cy="75057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772450"/>
            <a:ext cx="2929728" cy="332482"/>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2F893FC4-B43C-4AC1-B747-3E702F508E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1402</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2019-01-01T20:42:22Z</dcterms:modified>
</cp:coreProperties>
</file>