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182522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3"/>
          <p:cNvGrpSpPr/>
          <p:nvPr/>
        </p:nvGrpSpPr>
        <p:grpSpPr>
          <a:xfrm>
            <a:off x="1485501" y="3106001"/>
            <a:ext cx="2101516" cy="3188780"/>
            <a:chOff x="685800" y="1425575"/>
            <a:chExt cx="1905000" cy="2391585"/>
          </a:xfrm>
        </p:grpSpPr>
        <p:sp>
          <p:nvSpPr>
            <p:cNvPr id="5" name="Rectangle 4"/>
            <p:cNvSpPr/>
            <p:nvPr/>
          </p:nvSpPr>
          <p:spPr>
            <a:xfrm>
              <a:off x="685800" y="1428750"/>
              <a:ext cx="1905000" cy="2388410"/>
            </a:xfrm>
            <a:prstGeom prst="rect">
              <a:avLst/>
            </a:prstGeom>
            <a:blipFill dpi="0" rotWithShape="1">
              <a:blip r:embed="rId2">
                <a:alphaModFix amt="70000"/>
              </a:blip>
              <a:srcRect/>
              <a:stretch>
                <a:fillRect/>
              </a:stretch>
            </a:blip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6" name="Rectangle 5"/>
            <p:cNvSpPr/>
            <p:nvPr/>
          </p:nvSpPr>
          <p:spPr>
            <a:xfrm>
              <a:off x="685800" y="1425575"/>
              <a:ext cx="1905000" cy="88900"/>
            </a:xfrm>
            <a:prstGeom prst="rect">
              <a:avLst/>
            </a:prstGeom>
            <a:solidFill>
              <a:srgbClr val="FF2B2A"/>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 name="Rectangle 6"/>
            <p:cNvSpPr/>
            <p:nvPr/>
          </p:nvSpPr>
          <p:spPr>
            <a:xfrm>
              <a:off x="685800" y="1581150"/>
              <a:ext cx="1905000" cy="381000"/>
            </a:xfrm>
            <a:prstGeom prst="rect">
              <a:avLst/>
            </a:prstGeom>
            <a:solidFill>
              <a:srgbClr val="FF2B2A"/>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8" name="Freeform 11"/>
          <p:cNvSpPr>
            <a:spLocks/>
          </p:cNvSpPr>
          <p:nvPr/>
        </p:nvSpPr>
        <p:spPr bwMode="auto">
          <a:xfrm rot="7930427">
            <a:off x="1979049" y="1785360"/>
            <a:ext cx="1114416" cy="1086945"/>
          </a:xfrm>
          <a:custGeom>
            <a:avLst/>
            <a:gdLst/>
            <a:ahLst/>
            <a:cxnLst>
              <a:cxn ang="0">
                <a:pos x="96" y="591"/>
              </a:cxn>
              <a:cxn ang="0">
                <a:pos x="21" y="508"/>
              </a:cxn>
              <a:cxn ang="0">
                <a:pos x="29" y="425"/>
              </a:cxn>
              <a:cxn ang="0">
                <a:pos x="270" y="207"/>
              </a:cxn>
              <a:cxn ang="0">
                <a:pos x="254" y="162"/>
              </a:cxn>
              <a:cxn ang="0">
                <a:pos x="220" y="160"/>
              </a:cxn>
              <a:cxn ang="0">
                <a:pos x="161" y="95"/>
              </a:cxn>
              <a:cxn ang="0">
                <a:pos x="162" y="61"/>
              </a:cxn>
              <a:cxn ang="0">
                <a:pos x="228" y="1"/>
              </a:cxn>
              <a:cxn ang="0">
                <a:pos x="579" y="19"/>
              </a:cxn>
              <a:cxn ang="0">
                <a:pos x="638" y="84"/>
              </a:cxn>
              <a:cxn ang="0">
                <a:pos x="621" y="436"/>
              </a:cxn>
              <a:cxn ang="0">
                <a:pos x="555" y="495"/>
              </a:cxn>
              <a:cxn ang="0">
                <a:pos x="521" y="493"/>
              </a:cxn>
              <a:cxn ang="0">
                <a:pos x="462" y="428"/>
              </a:cxn>
              <a:cxn ang="0">
                <a:pos x="464" y="394"/>
              </a:cxn>
              <a:cxn ang="0">
                <a:pos x="421" y="373"/>
              </a:cxn>
              <a:cxn ang="0">
                <a:pos x="180" y="591"/>
              </a:cxn>
              <a:cxn ang="0">
                <a:pos x="96" y="591"/>
              </a:cxn>
            </a:cxnLst>
            <a:rect l="0" t="0" r="r" b="b"/>
            <a:pathLst>
              <a:path w="640" h="614">
                <a:moveTo>
                  <a:pt x="96" y="591"/>
                </a:moveTo>
                <a:cubicBezTo>
                  <a:pt x="75" y="568"/>
                  <a:pt x="41" y="531"/>
                  <a:pt x="21" y="508"/>
                </a:cubicBezTo>
                <a:cubicBezTo>
                  <a:pt x="0" y="485"/>
                  <a:pt x="4" y="448"/>
                  <a:pt x="29" y="425"/>
                </a:cubicBezTo>
                <a:cubicBezTo>
                  <a:pt x="270" y="207"/>
                  <a:pt x="270" y="207"/>
                  <a:pt x="270" y="207"/>
                </a:cubicBezTo>
                <a:cubicBezTo>
                  <a:pt x="295" y="184"/>
                  <a:pt x="288" y="164"/>
                  <a:pt x="254" y="162"/>
                </a:cubicBezTo>
                <a:cubicBezTo>
                  <a:pt x="220" y="160"/>
                  <a:pt x="220" y="160"/>
                  <a:pt x="220" y="160"/>
                </a:cubicBezTo>
                <a:cubicBezTo>
                  <a:pt x="186" y="158"/>
                  <a:pt x="159" y="129"/>
                  <a:pt x="161" y="95"/>
                </a:cubicBezTo>
                <a:cubicBezTo>
                  <a:pt x="162" y="61"/>
                  <a:pt x="162" y="61"/>
                  <a:pt x="162" y="61"/>
                </a:cubicBezTo>
                <a:cubicBezTo>
                  <a:pt x="164" y="26"/>
                  <a:pt x="194" y="0"/>
                  <a:pt x="228" y="1"/>
                </a:cubicBezTo>
                <a:cubicBezTo>
                  <a:pt x="579" y="19"/>
                  <a:pt x="579" y="19"/>
                  <a:pt x="579" y="19"/>
                </a:cubicBezTo>
                <a:cubicBezTo>
                  <a:pt x="613" y="21"/>
                  <a:pt x="640" y="50"/>
                  <a:pt x="638" y="84"/>
                </a:cubicBezTo>
                <a:cubicBezTo>
                  <a:pt x="621" y="436"/>
                  <a:pt x="621" y="436"/>
                  <a:pt x="621" y="436"/>
                </a:cubicBezTo>
                <a:cubicBezTo>
                  <a:pt x="619" y="470"/>
                  <a:pt x="590" y="497"/>
                  <a:pt x="555" y="495"/>
                </a:cubicBezTo>
                <a:cubicBezTo>
                  <a:pt x="521" y="493"/>
                  <a:pt x="521" y="493"/>
                  <a:pt x="521" y="493"/>
                </a:cubicBezTo>
                <a:cubicBezTo>
                  <a:pt x="487" y="492"/>
                  <a:pt x="460" y="462"/>
                  <a:pt x="462" y="428"/>
                </a:cubicBezTo>
                <a:cubicBezTo>
                  <a:pt x="464" y="394"/>
                  <a:pt x="464" y="394"/>
                  <a:pt x="464" y="394"/>
                </a:cubicBezTo>
                <a:cubicBezTo>
                  <a:pt x="466" y="360"/>
                  <a:pt x="446" y="350"/>
                  <a:pt x="421" y="373"/>
                </a:cubicBezTo>
                <a:cubicBezTo>
                  <a:pt x="180" y="591"/>
                  <a:pt x="180" y="591"/>
                  <a:pt x="180" y="591"/>
                </a:cubicBezTo>
                <a:cubicBezTo>
                  <a:pt x="155" y="614"/>
                  <a:pt x="117" y="614"/>
                  <a:pt x="96" y="591"/>
                </a:cubicBezTo>
                <a:close/>
              </a:path>
            </a:pathLst>
          </a:custGeom>
          <a:solidFill>
            <a:srgbClr val="FF2B2A"/>
          </a:solidFill>
          <a:ln w="9525">
            <a:solidFill>
              <a:schemeClr val="bg1">
                <a:alpha val="2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 name="Text Placeholder 3"/>
          <p:cNvSpPr txBox="1">
            <a:spLocks/>
          </p:cNvSpPr>
          <p:nvPr/>
        </p:nvSpPr>
        <p:spPr>
          <a:xfrm>
            <a:off x="1601339" y="4159434"/>
            <a:ext cx="1869839" cy="160043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cs typeface="+mj-cs"/>
            </a:endParaRPr>
          </a:p>
        </p:txBody>
      </p:sp>
      <p:sp>
        <p:nvSpPr>
          <p:cNvPr id="11" name="Rectangle 10"/>
          <p:cNvSpPr/>
          <p:nvPr/>
        </p:nvSpPr>
        <p:spPr>
          <a:xfrm>
            <a:off x="1485501" y="3383541"/>
            <a:ext cx="2101515" cy="338554"/>
          </a:xfrm>
          <a:prstGeom prst="rect">
            <a:avLst/>
          </a:prstGeom>
        </p:spPr>
        <p:txBody>
          <a:bodyPr wrap="square">
            <a:spAutoFit/>
          </a:bodyPr>
          <a:lstStyle/>
          <a:p>
            <a:pPr algn="ctr">
              <a:spcBef>
                <a:spcPct val="20000"/>
              </a:spcBef>
              <a:defRPr/>
            </a:pPr>
            <a:r>
              <a:rPr lang="en-US" sz="1600" b="1" dirty="0">
                <a:solidFill>
                  <a:schemeClr val="bg1"/>
                </a:solidFill>
              </a:rPr>
              <a:t>LOREM IPSUM</a:t>
            </a:r>
            <a:endParaRPr lang="en-US" sz="1200" dirty="0">
              <a:solidFill>
                <a:schemeClr val="bg1"/>
              </a:solidFill>
            </a:endParaRPr>
          </a:p>
        </p:txBody>
      </p:sp>
      <p:sp>
        <p:nvSpPr>
          <p:cNvPr id="13" name="TextBox 12"/>
          <p:cNvSpPr txBox="1"/>
          <p:nvPr/>
        </p:nvSpPr>
        <p:spPr>
          <a:xfrm>
            <a:off x="2235536" y="2327434"/>
            <a:ext cx="601447" cy="584775"/>
          </a:xfrm>
          <a:prstGeom prst="rect">
            <a:avLst/>
          </a:prstGeom>
          <a:noFill/>
        </p:spPr>
        <p:txBody>
          <a:bodyPr wrap="none" rtlCol="0">
            <a:spAutoFit/>
          </a:bodyPr>
          <a:lstStyle/>
          <a:p>
            <a:pPr algn="ctr"/>
            <a:r>
              <a:rPr lang="en-US" sz="3200" dirty="0">
                <a:solidFill>
                  <a:schemeClr val="bg1"/>
                </a:solidFill>
              </a:rPr>
              <a:t>01</a:t>
            </a:r>
          </a:p>
        </p:txBody>
      </p:sp>
      <p:grpSp>
        <p:nvGrpSpPr>
          <p:cNvPr id="14" name="Group 33"/>
          <p:cNvGrpSpPr/>
          <p:nvPr/>
        </p:nvGrpSpPr>
        <p:grpSpPr>
          <a:xfrm>
            <a:off x="3852067" y="3106001"/>
            <a:ext cx="2101516" cy="3188780"/>
            <a:chOff x="685800" y="1425575"/>
            <a:chExt cx="1905000" cy="2391585"/>
          </a:xfrm>
        </p:grpSpPr>
        <p:sp>
          <p:nvSpPr>
            <p:cNvPr id="15" name="Rectangle 14"/>
            <p:cNvSpPr/>
            <p:nvPr/>
          </p:nvSpPr>
          <p:spPr>
            <a:xfrm>
              <a:off x="685800" y="1428750"/>
              <a:ext cx="1905000" cy="2388410"/>
            </a:xfrm>
            <a:prstGeom prst="rect">
              <a:avLst/>
            </a:prstGeom>
            <a:blipFill dpi="0" rotWithShape="1">
              <a:blip r:embed="rId3">
                <a:alphaModFix amt="70000"/>
              </a:blip>
              <a:srcRect/>
              <a:stretch>
                <a:fillRect/>
              </a:stretch>
            </a:blip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6" name="Rectangle 15"/>
            <p:cNvSpPr/>
            <p:nvPr/>
          </p:nvSpPr>
          <p:spPr>
            <a:xfrm>
              <a:off x="685800" y="1425575"/>
              <a:ext cx="1905000" cy="88900"/>
            </a:xfrm>
            <a:prstGeom prst="rect">
              <a:avLst/>
            </a:prstGeom>
            <a:solidFill>
              <a:srgbClr val="85C401"/>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 name="Rectangle 16"/>
            <p:cNvSpPr/>
            <p:nvPr/>
          </p:nvSpPr>
          <p:spPr>
            <a:xfrm>
              <a:off x="685800" y="1581150"/>
              <a:ext cx="1905000" cy="381000"/>
            </a:xfrm>
            <a:prstGeom prst="rect">
              <a:avLst/>
            </a:prstGeom>
            <a:solidFill>
              <a:srgbClr val="85C401"/>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18" name="Freeform 11"/>
          <p:cNvSpPr>
            <a:spLocks/>
          </p:cNvSpPr>
          <p:nvPr/>
        </p:nvSpPr>
        <p:spPr bwMode="auto">
          <a:xfrm rot="7930427">
            <a:off x="4345616" y="1785360"/>
            <a:ext cx="1114416" cy="1086945"/>
          </a:xfrm>
          <a:custGeom>
            <a:avLst/>
            <a:gdLst/>
            <a:ahLst/>
            <a:cxnLst>
              <a:cxn ang="0">
                <a:pos x="96" y="591"/>
              </a:cxn>
              <a:cxn ang="0">
                <a:pos x="21" y="508"/>
              </a:cxn>
              <a:cxn ang="0">
                <a:pos x="29" y="425"/>
              </a:cxn>
              <a:cxn ang="0">
                <a:pos x="270" y="207"/>
              </a:cxn>
              <a:cxn ang="0">
                <a:pos x="254" y="162"/>
              </a:cxn>
              <a:cxn ang="0">
                <a:pos x="220" y="160"/>
              </a:cxn>
              <a:cxn ang="0">
                <a:pos x="161" y="95"/>
              </a:cxn>
              <a:cxn ang="0">
                <a:pos x="162" y="61"/>
              </a:cxn>
              <a:cxn ang="0">
                <a:pos x="228" y="1"/>
              </a:cxn>
              <a:cxn ang="0">
                <a:pos x="579" y="19"/>
              </a:cxn>
              <a:cxn ang="0">
                <a:pos x="638" y="84"/>
              </a:cxn>
              <a:cxn ang="0">
                <a:pos x="621" y="436"/>
              </a:cxn>
              <a:cxn ang="0">
                <a:pos x="555" y="495"/>
              </a:cxn>
              <a:cxn ang="0">
                <a:pos x="521" y="493"/>
              </a:cxn>
              <a:cxn ang="0">
                <a:pos x="462" y="428"/>
              </a:cxn>
              <a:cxn ang="0">
                <a:pos x="464" y="394"/>
              </a:cxn>
              <a:cxn ang="0">
                <a:pos x="421" y="373"/>
              </a:cxn>
              <a:cxn ang="0">
                <a:pos x="180" y="591"/>
              </a:cxn>
              <a:cxn ang="0">
                <a:pos x="96" y="591"/>
              </a:cxn>
            </a:cxnLst>
            <a:rect l="0" t="0" r="r" b="b"/>
            <a:pathLst>
              <a:path w="640" h="614">
                <a:moveTo>
                  <a:pt x="96" y="591"/>
                </a:moveTo>
                <a:cubicBezTo>
                  <a:pt x="75" y="568"/>
                  <a:pt x="41" y="531"/>
                  <a:pt x="21" y="508"/>
                </a:cubicBezTo>
                <a:cubicBezTo>
                  <a:pt x="0" y="485"/>
                  <a:pt x="4" y="448"/>
                  <a:pt x="29" y="425"/>
                </a:cubicBezTo>
                <a:cubicBezTo>
                  <a:pt x="270" y="207"/>
                  <a:pt x="270" y="207"/>
                  <a:pt x="270" y="207"/>
                </a:cubicBezTo>
                <a:cubicBezTo>
                  <a:pt x="295" y="184"/>
                  <a:pt x="288" y="164"/>
                  <a:pt x="254" y="162"/>
                </a:cubicBezTo>
                <a:cubicBezTo>
                  <a:pt x="220" y="160"/>
                  <a:pt x="220" y="160"/>
                  <a:pt x="220" y="160"/>
                </a:cubicBezTo>
                <a:cubicBezTo>
                  <a:pt x="186" y="158"/>
                  <a:pt x="159" y="129"/>
                  <a:pt x="161" y="95"/>
                </a:cubicBezTo>
                <a:cubicBezTo>
                  <a:pt x="162" y="61"/>
                  <a:pt x="162" y="61"/>
                  <a:pt x="162" y="61"/>
                </a:cubicBezTo>
                <a:cubicBezTo>
                  <a:pt x="164" y="26"/>
                  <a:pt x="194" y="0"/>
                  <a:pt x="228" y="1"/>
                </a:cubicBezTo>
                <a:cubicBezTo>
                  <a:pt x="579" y="19"/>
                  <a:pt x="579" y="19"/>
                  <a:pt x="579" y="19"/>
                </a:cubicBezTo>
                <a:cubicBezTo>
                  <a:pt x="613" y="21"/>
                  <a:pt x="640" y="50"/>
                  <a:pt x="638" y="84"/>
                </a:cubicBezTo>
                <a:cubicBezTo>
                  <a:pt x="621" y="436"/>
                  <a:pt x="621" y="436"/>
                  <a:pt x="621" y="436"/>
                </a:cubicBezTo>
                <a:cubicBezTo>
                  <a:pt x="619" y="470"/>
                  <a:pt x="590" y="497"/>
                  <a:pt x="555" y="495"/>
                </a:cubicBezTo>
                <a:cubicBezTo>
                  <a:pt x="521" y="493"/>
                  <a:pt x="521" y="493"/>
                  <a:pt x="521" y="493"/>
                </a:cubicBezTo>
                <a:cubicBezTo>
                  <a:pt x="487" y="492"/>
                  <a:pt x="460" y="462"/>
                  <a:pt x="462" y="428"/>
                </a:cubicBezTo>
                <a:cubicBezTo>
                  <a:pt x="464" y="394"/>
                  <a:pt x="464" y="394"/>
                  <a:pt x="464" y="394"/>
                </a:cubicBezTo>
                <a:cubicBezTo>
                  <a:pt x="466" y="360"/>
                  <a:pt x="446" y="350"/>
                  <a:pt x="421" y="373"/>
                </a:cubicBezTo>
                <a:cubicBezTo>
                  <a:pt x="180" y="591"/>
                  <a:pt x="180" y="591"/>
                  <a:pt x="180" y="591"/>
                </a:cubicBezTo>
                <a:cubicBezTo>
                  <a:pt x="155" y="614"/>
                  <a:pt x="117" y="614"/>
                  <a:pt x="96" y="591"/>
                </a:cubicBezTo>
                <a:close/>
              </a:path>
            </a:pathLst>
          </a:custGeom>
          <a:solidFill>
            <a:srgbClr val="85C401"/>
          </a:solidFill>
          <a:ln w="9525">
            <a:solidFill>
              <a:schemeClr val="bg1">
                <a:alpha val="25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Text Placeholder 3"/>
          <p:cNvSpPr txBox="1">
            <a:spLocks/>
          </p:cNvSpPr>
          <p:nvPr/>
        </p:nvSpPr>
        <p:spPr>
          <a:xfrm>
            <a:off x="3967906" y="4159434"/>
            <a:ext cx="1869839" cy="160043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bg1"/>
              </a:solidFill>
            </a:endParaRPr>
          </a:p>
        </p:txBody>
      </p:sp>
      <p:sp>
        <p:nvSpPr>
          <p:cNvPr id="20" name="Rectangle 19"/>
          <p:cNvSpPr/>
          <p:nvPr/>
        </p:nvSpPr>
        <p:spPr>
          <a:xfrm>
            <a:off x="3852066" y="3383541"/>
            <a:ext cx="2101517" cy="338554"/>
          </a:xfrm>
          <a:prstGeom prst="rect">
            <a:avLst/>
          </a:prstGeom>
        </p:spPr>
        <p:txBody>
          <a:bodyPr wrap="square">
            <a:spAutoFit/>
          </a:bodyPr>
          <a:lstStyle/>
          <a:p>
            <a:pPr algn="ctr">
              <a:spcBef>
                <a:spcPct val="20000"/>
              </a:spcBef>
              <a:defRPr/>
            </a:pPr>
            <a:r>
              <a:rPr lang="en-US" sz="1600" b="1" dirty="0">
                <a:solidFill>
                  <a:schemeClr val="bg1"/>
                </a:solidFill>
              </a:rPr>
              <a:t>LOREM IPSUM</a:t>
            </a:r>
            <a:endParaRPr lang="en-US" sz="1200" dirty="0">
              <a:solidFill>
                <a:schemeClr val="bg1"/>
              </a:solidFill>
            </a:endParaRPr>
          </a:p>
        </p:txBody>
      </p:sp>
      <p:sp>
        <p:nvSpPr>
          <p:cNvPr id="21" name="TextBox 20"/>
          <p:cNvSpPr txBox="1"/>
          <p:nvPr/>
        </p:nvSpPr>
        <p:spPr>
          <a:xfrm>
            <a:off x="4602102" y="2327434"/>
            <a:ext cx="601447" cy="584775"/>
          </a:xfrm>
          <a:prstGeom prst="rect">
            <a:avLst/>
          </a:prstGeom>
          <a:noFill/>
        </p:spPr>
        <p:txBody>
          <a:bodyPr wrap="none" rtlCol="0">
            <a:spAutoFit/>
          </a:bodyPr>
          <a:lstStyle/>
          <a:p>
            <a:pPr algn="ctr"/>
            <a:r>
              <a:rPr lang="en-US" sz="3200" dirty="0">
                <a:solidFill>
                  <a:schemeClr val="bg1"/>
                </a:solidFill>
              </a:rPr>
              <a:t>02</a:t>
            </a:r>
          </a:p>
        </p:txBody>
      </p:sp>
      <p:grpSp>
        <p:nvGrpSpPr>
          <p:cNvPr id="22" name="Group 33"/>
          <p:cNvGrpSpPr/>
          <p:nvPr/>
        </p:nvGrpSpPr>
        <p:grpSpPr>
          <a:xfrm>
            <a:off x="6218634" y="3106001"/>
            <a:ext cx="2101516" cy="3188780"/>
            <a:chOff x="685800" y="1425575"/>
            <a:chExt cx="1905000" cy="2391585"/>
          </a:xfrm>
        </p:grpSpPr>
        <p:sp>
          <p:nvSpPr>
            <p:cNvPr id="23" name="Rectangle 22"/>
            <p:cNvSpPr/>
            <p:nvPr/>
          </p:nvSpPr>
          <p:spPr>
            <a:xfrm>
              <a:off x="685800" y="1428750"/>
              <a:ext cx="1905000" cy="2388410"/>
            </a:xfrm>
            <a:prstGeom prst="rect">
              <a:avLst/>
            </a:prstGeom>
            <a:blipFill dpi="0" rotWithShape="1">
              <a:blip r:embed="rId4">
                <a:alphaModFix amt="70000"/>
              </a:blip>
              <a:srcRect/>
              <a:stretch>
                <a:fillRect/>
              </a:stretch>
            </a:blip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4" name="Rectangle 23"/>
            <p:cNvSpPr/>
            <p:nvPr/>
          </p:nvSpPr>
          <p:spPr>
            <a:xfrm>
              <a:off x="685800" y="1425575"/>
              <a:ext cx="1905000" cy="88900"/>
            </a:xfrm>
            <a:prstGeom prst="rect">
              <a:avLst/>
            </a:prstGeom>
            <a:solidFill>
              <a:srgbClr val="3EB8CD"/>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5" name="Rectangle 24"/>
            <p:cNvSpPr/>
            <p:nvPr/>
          </p:nvSpPr>
          <p:spPr>
            <a:xfrm>
              <a:off x="685800" y="1581150"/>
              <a:ext cx="1905000" cy="381000"/>
            </a:xfrm>
            <a:prstGeom prst="rect">
              <a:avLst/>
            </a:prstGeom>
            <a:solidFill>
              <a:srgbClr val="3EB8CD"/>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26" name="Freeform 11"/>
          <p:cNvSpPr>
            <a:spLocks/>
          </p:cNvSpPr>
          <p:nvPr/>
        </p:nvSpPr>
        <p:spPr bwMode="auto">
          <a:xfrm rot="7930427">
            <a:off x="6712183" y="1785360"/>
            <a:ext cx="1114416" cy="1086945"/>
          </a:xfrm>
          <a:custGeom>
            <a:avLst/>
            <a:gdLst/>
            <a:ahLst/>
            <a:cxnLst>
              <a:cxn ang="0">
                <a:pos x="96" y="591"/>
              </a:cxn>
              <a:cxn ang="0">
                <a:pos x="21" y="508"/>
              </a:cxn>
              <a:cxn ang="0">
                <a:pos x="29" y="425"/>
              </a:cxn>
              <a:cxn ang="0">
                <a:pos x="270" y="207"/>
              </a:cxn>
              <a:cxn ang="0">
                <a:pos x="254" y="162"/>
              </a:cxn>
              <a:cxn ang="0">
                <a:pos x="220" y="160"/>
              </a:cxn>
              <a:cxn ang="0">
                <a:pos x="161" y="95"/>
              </a:cxn>
              <a:cxn ang="0">
                <a:pos x="162" y="61"/>
              </a:cxn>
              <a:cxn ang="0">
                <a:pos x="228" y="1"/>
              </a:cxn>
              <a:cxn ang="0">
                <a:pos x="579" y="19"/>
              </a:cxn>
              <a:cxn ang="0">
                <a:pos x="638" y="84"/>
              </a:cxn>
              <a:cxn ang="0">
                <a:pos x="621" y="436"/>
              </a:cxn>
              <a:cxn ang="0">
                <a:pos x="555" y="495"/>
              </a:cxn>
              <a:cxn ang="0">
                <a:pos x="521" y="493"/>
              </a:cxn>
              <a:cxn ang="0">
                <a:pos x="462" y="428"/>
              </a:cxn>
              <a:cxn ang="0">
                <a:pos x="464" y="394"/>
              </a:cxn>
              <a:cxn ang="0">
                <a:pos x="421" y="373"/>
              </a:cxn>
              <a:cxn ang="0">
                <a:pos x="180" y="591"/>
              </a:cxn>
              <a:cxn ang="0">
                <a:pos x="96" y="591"/>
              </a:cxn>
            </a:cxnLst>
            <a:rect l="0" t="0" r="r" b="b"/>
            <a:pathLst>
              <a:path w="640" h="614">
                <a:moveTo>
                  <a:pt x="96" y="591"/>
                </a:moveTo>
                <a:cubicBezTo>
                  <a:pt x="75" y="568"/>
                  <a:pt x="41" y="531"/>
                  <a:pt x="21" y="508"/>
                </a:cubicBezTo>
                <a:cubicBezTo>
                  <a:pt x="0" y="485"/>
                  <a:pt x="4" y="448"/>
                  <a:pt x="29" y="425"/>
                </a:cubicBezTo>
                <a:cubicBezTo>
                  <a:pt x="270" y="207"/>
                  <a:pt x="270" y="207"/>
                  <a:pt x="270" y="207"/>
                </a:cubicBezTo>
                <a:cubicBezTo>
                  <a:pt x="295" y="184"/>
                  <a:pt x="288" y="164"/>
                  <a:pt x="254" y="162"/>
                </a:cubicBezTo>
                <a:cubicBezTo>
                  <a:pt x="220" y="160"/>
                  <a:pt x="220" y="160"/>
                  <a:pt x="220" y="160"/>
                </a:cubicBezTo>
                <a:cubicBezTo>
                  <a:pt x="186" y="158"/>
                  <a:pt x="159" y="129"/>
                  <a:pt x="161" y="95"/>
                </a:cubicBezTo>
                <a:cubicBezTo>
                  <a:pt x="162" y="61"/>
                  <a:pt x="162" y="61"/>
                  <a:pt x="162" y="61"/>
                </a:cubicBezTo>
                <a:cubicBezTo>
                  <a:pt x="164" y="26"/>
                  <a:pt x="194" y="0"/>
                  <a:pt x="228" y="1"/>
                </a:cubicBezTo>
                <a:cubicBezTo>
                  <a:pt x="579" y="19"/>
                  <a:pt x="579" y="19"/>
                  <a:pt x="579" y="19"/>
                </a:cubicBezTo>
                <a:cubicBezTo>
                  <a:pt x="613" y="21"/>
                  <a:pt x="640" y="50"/>
                  <a:pt x="638" y="84"/>
                </a:cubicBezTo>
                <a:cubicBezTo>
                  <a:pt x="621" y="436"/>
                  <a:pt x="621" y="436"/>
                  <a:pt x="621" y="436"/>
                </a:cubicBezTo>
                <a:cubicBezTo>
                  <a:pt x="619" y="470"/>
                  <a:pt x="590" y="497"/>
                  <a:pt x="555" y="495"/>
                </a:cubicBezTo>
                <a:cubicBezTo>
                  <a:pt x="521" y="493"/>
                  <a:pt x="521" y="493"/>
                  <a:pt x="521" y="493"/>
                </a:cubicBezTo>
                <a:cubicBezTo>
                  <a:pt x="487" y="492"/>
                  <a:pt x="460" y="462"/>
                  <a:pt x="462" y="428"/>
                </a:cubicBezTo>
                <a:cubicBezTo>
                  <a:pt x="464" y="394"/>
                  <a:pt x="464" y="394"/>
                  <a:pt x="464" y="394"/>
                </a:cubicBezTo>
                <a:cubicBezTo>
                  <a:pt x="466" y="360"/>
                  <a:pt x="446" y="350"/>
                  <a:pt x="421" y="373"/>
                </a:cubicBezTo>
                <a:cubicBezTo>
                  <a:pt x="180" y="591"/>
                  <a:pt x="180" y="591"/>
                  <a:pt x="180" y="591"/>
                </a:cubicBezTo>
                <a:cubicBezTo>
                  <a:pt x="155" y="614"/>
                  <a:pt x="117" y="614"/>
                  <a:pt x="96" y="591"/>
                </a:cubicBezTo>
                <a:close/>
              </a:path>
            </a:pathLst>
          </a:custGeom>
          <a:solidFill>
            <a:srgbClr val="3EB8CD"/>
          </a:solidFill>
          <a:ln w="9525">
            <a:solidFill>
              <a:schemeClr val="bg1">
                <a:alpha val="2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7" name="Text Placeholder 3"/>
          <p:cNvSpPr txBox="1">
            <a:spLocks/>
          </p:cNvSpPr>
          <p:nvPr/>
        </p:nvSpPr>
        <p:spPr>
          <a:xfrm>
            <a:off x="6334473" y="4159434"/>
            <a:ext cx="1869839" cy="160043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endParaRPr>
          </a:p>
        </p:txBody>
      </p:sp>
      <p:sp>
        <p:nvSpPr>
          <p:cNvPr id="28" name="Rectangle 27"/>
          <p:cNvSpPr/>
          <p:nvPr/>
        </p:nvSpPr>
        <p:spPr>
          <a:xfrm>
            <a:off x="6218633" y="3383541"/>
            <a:ext cx="2101517" cy="338554"/>
          </a:xfrm>
          <a:prstGeom prst="rect">
            <a:avLst/>
          </a:prstGeom>
        </p:spPr>
        <p:txBody>
          <a:bodyPr wrap="square">
            <a:spAutoFit/>
          </a:bodyPr>
          <a:lstStyle/>
          <a:p>
            <a:pPr algn="ctr">
              <a:spcBef>
                <a:spcPct val="20000"/>
              </a:spcBef>
              <a:defRPr/>
            </a:pPr>
            <a:r>
              <a:rPr lang="en-US" sz="1600" b="1" dirty="0">
                <a:solidFill>
                  <a:schemeClr val="bg1"/>
                </a:solidFill>
              </a:rPr>
              <a:t>LOREM IPSUM</a:t>
            </a:r>
            <a:endParaRPr lang="en-US" sz="1200" dirty="0">
              <a:solidFill>
                <a:schemeClr val="bg1"/>
              </a:solidFill>
            </a:endParaRPr>
          </a:p>
        </p:txBody>
      </p:sp>
      <p:sp>
        <p:nvSpPr>
          <p:cNvPr id="29" name="TextBox 28"/>
          <p:cNvSpPr txBox="1"/>
          <p:nvPr/>
        </p:nvSpPr>
        <p:spPr>
          <a:xfrm>
            <a:off x="6976150" y="2327434"/>
            <a:ext cx="601447" cy="584775"/>
          </a:xfrm>
          <a:prstGeom prst="rect">
            <a:avLst/>
          </a:prstGeom>
          <a:noFill/>
        </p:spPr>
        <p:txBody>
          <a:bodyPr wrap="none" rtlCol="0">
            <a:spAutoFit/>
          </a:bodyPr>
          <a:lstStyle/>
          <a:p>
            <a:pPr algn="ctr"/>
            <a:r>
              <a:rPr lang="en-US" sz="3200" dirty="0">
                <a:solidFill>
                  <a:schemeClr val="bg1"/>
                </a:solidFill>
              </a:rPr>
              <a:t>03</a:t>
            </a:r>
          </a:p>
        </p:txBody>
      </p:sp>
      <p:grpSp>
        <p:nvGrpSpPr>
          <p:cNvPr id="30" name="Group 33"/>
          <p:cNvGrpSpPr/>
          <p:nvPr/>
        </p:nvGrpSpPr>
        <p:grpSpPr>
          <a:xfrm>
            <a:off x="8585201" y="3106001"/>
            <a:ext cx="2101516" cy="3188780"/>
            <a:chOff x="685800" y="1425575"/>
            <a:chExt cx="1905000" cy="2391585"/>
          </a:xfrm>
        </p:grpSpPr>
        <p:sp>
          <p:nvSpPr>
            <p:cNvPr id="31" name="Rectangle 30"/>
            <p:cNvSpPr/>
            <p:nvPr/>
          </p:nvSpPr>
          <p:spPr>
            <a:xfrm>
              <a:off x="685800" y="1428750"/>
              <a:ext cx="1905000" cy="2388410"/>
            </a:xfrm>
            <a:prstGeom prst="rect">
              <a:avLst/>
            </a:prstGeom>
            <a:blipFill dpi="0" rotWithShape="1">
              <a:blip r:embed="rId5">
                <a:alphaModFix amt="70000"/>
              </a:blip>
              <a:srcRect/>
              <a:stretch>
                <a:fillRect/>
              </a:stretch>
            </a:blip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2" name="Rectangle 31"/>
            <p:cNvSpPr/>
            <p:nvPr/>
          </p:nvSpPr>
          <p:spPr>
            <a:xfrm>
              <a:off x="685800" y="1425575"/>
              <a:ext cx="1905000" cy="88900"/>
            </a:xfrm>
            <a:prstGeom prst="rect">
              <a:avLst/>
            </a:prstGeom>
            <a:solidFill>
              <a:srgbClr val="FFA803"/>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Rectangle 32"/>
            <p:cNvSpPr/>
            <p:nvPr/>
          </p:nvSpPr>
          <p:spPr>
            <a:xfrm>
              <a:off x="685800" y="1581150"/>
              <a:ext cx="1905000" cy="381000"/>
            </a:xfrm>
            <a:prstGeom prst="rect">
              <a:avLst/>
            </a:prstGeom>
            <a:solidFill>
              <a:srgbClr val="FFA803"/>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34" name="Freeform 11"/>
          <p:cNvSpPr>
            <a:spLocks/>
          </p:cNvSpPr>
          <p:nvPr/>
        </p:nvSpPr>
        <p:spPr bwMode="auto">
          <a:xfrm rot="7930427">
            <a:off x="9078749" y="1785360"/>
            <a:ext cx="1114416" cy="1086945"/>
          </a:xfrm>
          <a:custGeom>
            <a:avLst/>
            <a:gdLst/>
            <a:ahLst/>
            <a:cxnLst>
              <a:cxn ang="0">
                <a:pos x="96" y="591"/>
              </a:cxn>
              <a:cxn ang="0">
                <a:pos x="21" y="508"/>
              </a:cxn>
              <a:cxn ang="0">
                <a:pos x="29" y="425"/>
              </a:cxn>
              <a:cxn ang="0">
                <a:pos x="270" y="207"/>
              </a:cxn>
              <a:cxn ang="0">
                <a:pos x="254" y="162"/>
              </a:cxn>
              <a:cxn ang="0">
                <a:pos x="220" y="160"/>
              </a:cxn>
              <a:cxn ang="0">
                <a:pos x="161" y="95"/>
              </a:cxn>
              <a:cxn ang="0">
                <a:pos x="162" y="61"/>
              </a:cxn>
              <a:cxn ang="0">
                <a:pos x="228" y="1"/>
              </a:cxn>
              <a:cxn ang="0">
                <a:pos x="579" y="19"/>
              </a:cxn>
              <a:cxn ang="0">
                <a:pos x="638" y="84"/>
              </a:cxn>
              <a:cxn ang="0">
                <a:pos x="621" y="436"/>
              </a:cxn>
              <a:cxn ang="0">
                <a:pos x="555" y="495"/>
              </a:cxn>
              <a:cxn ang="0">
                <a:pos x="521" y="493"/>
              </a:cxn>
              <a:cxn ang="0">
                <a:pos x="462" y="428"/>
              </a:cxn>
              <a:cxn ang="0">
                <a:pos x="464" y="394"/>
              </a:cxn>
              <a:cxn ang="0">
                <a:pos x="421" y="373"/>
              </a:cxn>
              <a:cxn ang="0">
                <a:pos x="180" y="591"/>
              </a:cxn>
              <a:cxn ang="0">
                <a:pos x="96" y="591"/>
              </a:cxn>
            </a:cxnLst>
            <a:rect l="0" t="0" r="r" b="b"/>
            <a:pathLst>
              <a:path w="640" h="614">
                <a:moveTo>
                  <a:pt x="96" y="591"/>
                </a:moveTo>
                <a:cubicBezTo>
                  <a:pt x="75" y="568"/>
                  <a:pt x="41" y="531"/>
                  <a:pt x="21" y="508"/>
                </a:cubicBezTo>
                <a:cubicBezTo>
                  <a:pt x="0" y="485"/>
                  <a:pt x="4" y="448"/>
                  <a:pt x="29" y="425"/>
                </a:cubicBezTo>
                <a:cubicBezTo>
                  <a:pt x="270" y="207"/>
                  <a:pt x="270" y="207"/>
                  <a:pt x="270" y="207"/>
                </a:cubicBezTo>
                <a:cubicBezTo>
                  <a:pt x="295" y="184"/>
                  <a:pt x="288" y="164"/>
                  <a:pt x="254" y="162"/>
                </a:cubicBezTo>
                <a:cubicBezTo>
                  <a:pt x="220" y="160"/>
                  <a:pt x="220" y="160"/>
                  <a:pt x="220" y="160"/>
                </a:cubicBezTo>
                <a:cubicBezTo>
                  <a:pt x="186" y="158"/>
                  <a:pt x="159" y="129"/>
                  <a:pt x="161" y="95"/>
                </a:cubicBezTo>
                <a:cubicBezTo>
                  <a:pt x="162" y="61"/>
                  <a:pt x="162" y="61"/>
                  <a:pt x="162" y="61"/>
                </a:cubicBezTo>
                <a:cubicBezTo>
                  <a:pt x="164" y="26"/>
                  <a:pt x="194" y="0"/>
                  <a:pt x="228" y="1"/>
                </a:cubicBezTo>
                <a:cubicBezTo>
                  <a:pt x="579" y="19"/>
                  <a:pt x="579" y="19"/>
                  <a:pt x="579" y="19"/>
                </a:cubicBezTo>
                <a:cubicBezTo>
                  <a:pt x="613" y="21"/>
                  <a:pt x="640" y="50"/>
                  <a:pt x="638" y="84"/>
                </a:cubicBezTo>
                <a:cubicBezTo>
                  <a:pt x="621" y="436"/>
                  <a:pt x="621" y="436"/>
                  <a:pt x="621" y="436"/>
                </a:cubicBezTo>
                <a:cubicBezTo>
                  <a:pt x="619" y="470"/>
                  <a:pt x="590" y="497"/>
                  <a:pt x="555" y="495"/>
                </a:cubicBezTo>
                <a:cubicBezTo>
                  <a:pt x="521" y="493"/>
                  <a:pt x="521" y="493"/>
                  <a:pt x="521" y="493"/>
                </a:cubicBezTo>
                <a:cubicBezTo>
                  <a:pt x="487" y="492"/>
                  <a:pt x="460" y="462"/>
                  <a:pt x="462" y="428"/>
                </a:cubicBezTo>
                <a:cubicBezTo>
                  <a:pt x="464" y="394"/>
                  <a:pt x="464" y="394"/>
                  <a:pt x="464" y="394"/>
                </a:cubicBezTo>
                <a:cubicBezTo>
                  <a:pt x="466" y="360"/>
                  <a:pt x="446" y="350"/>
                  <a:pt x="421" y="373"/>
                </a:cubicBezTo>
                <a:cubicBezTo>
                  <a:pt x="180" y="591"/>
                  <a:pt x="180" y="591"/>
                  <a:pt x="180" y="591"/>
                </a:cubicBezTo>
                <a:cubicBezTo>
                  <a:pt x="155" y="614"/>
                  <a:pt x="117" y="614"/>
                  <a:pt x="96" y="591"/>
                </a:cubicBezTo>
                <a:close/>
              </a:path>
            </a:pathLst>
          </a:custGeom>
          <a:solidFill>
            <a:srgbClr val="FFA803"/>
          </a:solidFill>
          <a:ln w="9525">
            <a:solidFill>
              <a:schemeClr val="bg1">
                <a:alpha val="2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5" name="Text Placeholder 3"/>
          <p:cNvSpPr txBox="1">
            <a:spLocks/>
          </p:cNvSpPr>
          <p:nvPr/>
        </p:nvSpPr>
        <p:spPr>
          <a:xfrm>
            <a:off x="8701039" y="4159434"/>
            <a:ext cx="1869839" cy="160043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endParaRPr>
          </a:p>
        </p:txBody>
      </p:sp>
      <p:sp>
        <p:nvSpPr>
          <p:cNvPr id="36" name="Rectangle 35"/>
          <p:cNvSpPr/>
          <p:nvPr/>
        </p:nvSpPr>
        <p:spPr>
          <a:xfrm>
            <a:off x="8585201" y="3383540"/>
            <a:ext cx="2101516" cy="338554"/>
          </a:xfrm>
          <a:prstGeom prst="rect">
            <a:avLst/>
          </a:prstGeom>
        </p:spPr>
        <p:txBody>
          <a:bodyPr wrap="square">
            <a:spAutoFit/>
          </a:bodyPr>
          <a:lstStyle/>
          <a:p>
            <a:pPr algn="ctr">
              <a:spcBef>
                <a:spcPct val="20000"/>
              </a:spcBef>
              <a:defRPr/>
            </a:pPr>
            <a:r>
              <a:rPr lang="en-US" sz="1600" b="1" dirty="0">
                <a:solidFill>
                  <a:schemeClr val="bg1"/>
                </a:solidFill>
              </a:rPr>
              <a:t>LOREM IPSUM</a:t>
            </a:r>
            <a:endParaRPr lang="en-US" sz="1200" dirty="0">
              <a:solidFill>
                <a:schemeClr val="bg1"/>
              </a:solidFill>
            </a:endParaRPr>
          </a:p>
        </p:txBody>
      </p:sp>
      <p:sp>
        <p:nvSpPr>
          <p:cNvPr id="37" name="TextBox 36"/>
          <p:cNvSpPr txBox="1"/>
          <p:nvPr/>
        </p:nvSpPr>
        <p:spPr>
          <a:xfrm>
            <a:off x="9335234" y="2327434"/>
            <a:ext cx="601447" cy="584775"/>
          </a:xfrm>
          <a:prstGeom prst="rect">
            <a:avLst/>
          </a:prstGeom>
          <a:noFill/>
        </p:spPr>
        <p:txBody>
          <a:bodyPr wrap="none" rtlCol="0">
            <a:spAutoFit/>
          </a:bodyPr>
          <a:lstStyle/>
          <a:p>
            <a:pPr algn="ctr"/>
            <a:r>
              <a:rPr lang="en-US" sz="3200" dirty="0">
                <a:solidFill>
                  <a:schemeClr val="bg1"/>
                </a:solidFill>
              </a:rPr>
              <a:t>04</a:t>
            </a:r>
          </a:p>
        </p:txBody>
      </p:sp>
      <p:sp>
        <p:nvSpPr>
          <p:cNvPr id="38" name="TextBox 37">
            <a:extLst>
              <a:ext uri="{FF2B5EF4-FFF2-40B4-BE49-F238E27FC236}">
                <a16:creationId xmlns:a16="http://schemas.microsoft.com/office/drawing/2014/main" id="{112B3437-680F-44A1-A048-0EAE48F0B7A8}"/>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pic>
        <p:nvPicPr>
          <p:cNvPr id="39" name="Picture 38">
            <a:hlinkClick r:id="rId6"/>
            <a:extLst>
              <a:ext uri="{FF2B5EF4-FFF2-40B4-BE49-F238E27FC236}">
                <a16:creationId xmlns:a16="http://schemas.microsoft.com/office/drawing/2014/main" id="{D487ADC0-9200-42DB-A695-21E6337EA40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9846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0-#ppt_h/2"/>
                                          </p:val>
                                        </p:tav>
                                        <p:tav tm="100000">
                                          <p:val>
                                            <p:strVal val="#ppt_y"/>
                                          </p:val>
                                        </p:tav>
                                      </p:tavLst>
                                    </p:anim>
                                  </p:childTnLst>
                                </p:cTn>
                              </p:par>
                              <p:par>
                                <p:cTn id="13" presetID="2" presetClass="entr" presetSubtype="1"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500" fill="hold"/>
                                        <p:tgtEl>
                                          <p:spTgt spid="13"/>
                                        </p:tgtEl>
                                        <p:attrNameLst>
                                          <p:attrName>ppt_x</p:attrName>
                                        </p:attrNameLst>
                                      </p:cBhvr>
                                      <p:tavLst>
                                        <p:tav tm="0">
                                          <p:val>
                                            <p:strVal val="#ppt_x"/>
                                          </p:val>
                                        </p:tav>
                                        <p:tav tm="100000">
                                          <p:val>
                                            <p:strVal val="#ppt_x"/>
                                          </p:val>
                                        </p:tav>
                                      </p:tavLst>
                                    </p:anim>
                                    <p:anim calcmode="lin" valueType="num">
                                      <p:cBhvr additive="base">
                                        <p:cTn id="16" dur="500" fill="hold"/>
                                        <p:tgtEl>
                                          <p:spTgt spid="13"/>
                                        </p:tgtEl>
                                        <p:attrNameLst>
                                          <p:attrName>ppt_y</p:attrName>
                                        </p:attrNameLst>
                                      </p:cBhvr>
                                      <p:tavLst>
                                        <p:tav tm="0">
                                          <p:val>
                                            <p:strVal val="0-#ppt_h/2"/>
                                          </p:val>
                                        </p:tav>
                                        <p:tav tm="100000">
                                          <p:val>
                                            <p:strVal val="#ppt_y"/>
                                          </p:val>
                                        </p:tav>
                                      </p:tavLst>
                                    </p:anim>
                                  </p:childTnLst>
                                </p:cTn>
                              </p:par>
                            </p:childTnLst>
                          </p:cTn>
                        </p:par>
                        <p:par>
                          <p:cTn id="17" fill="hold">
                            <p:stCondLst>
                              <p:cond delay="1000"/>
                            </p:stCondLst>
                            <p:childTnLst>
                              <p:par>
                                <p:cTn id="18" presetID="22" presetClass="entr" presetSubtype="1" fill="hold" nodeType="after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ipe(up)">
                                      <p:cBhvr>
                                        <p:cTn id="20" dur="500"/>
                                        <p:tgtEl>
                                          <p:spTgt spid="4"/>
                                        </p:tgtEl>
                                      </p:cBhvr>
                                    </p:animEffect>
                                  </p:childTnLst>
                                </p:cTn>
                              </p:par>
                            </p:childTnLst>
                          </p:cTn>
                        </p:par>
                        <p:par>
                          <p:cTn id="21" fill="hold">
                            <p:stCondLst>
                              <p:cond delay="1500"/>
                            </p:stCondLst>
                            <p:childTnLst>
                              <p:par>
                                <p:cTn id="22" presetID="10" presetClass="entr" presetSubtype="0" fill="hold" grpId="0" nodeType="after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fade">
                                      <p:cBhvr>
                                        <p:cTn id="24" dur="500"/>
                                        <p:tgtEl>
                                          <p:spTgt spid="11"/>
                                        </p:tgtEl>
                                      </p:cBhvr>
                                    </p:animEffect>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1000"/>
                                        <p:tgtEl>
                                          <p:spTgt spid="10"/>
                                        </p:tgtEl>
                                      </p:cBhvr>
                                    </p:animEffect>
                                    <p:anim calcmode="lin" valueType="num">
                                      <p:cBhvr>
                                        <p:cTn id="29" dur="1000" fill="hold"/>
                                        <p:tgtEl>
                                          <p:spTgt spid="10"/>
                                        </p:tgtEl>
                                        <p:attrNameLst>
                                          <p:attrName>ppt_x</p:attrName>
                                        </p:attrNameLst>
                                      </p:cBhvr>
                                      <p:tavLst>
                                        <p:tav tm="0">
                                          <p:val>
                                            <p:strVal val="#ppt_x"/>
                                          </p:val>
                                        </p:tav>
                                        <p:tav tm="100000">
                                          <p:val>
                                            <p:strVal val="#ppt_x"/>
                                          </p:val>
                                        </p:tav>
                                      </p:tavLst>
                                    </p:anim>
                                    <p:anim calcmode="lin" valueType="num">
                                      <p:cBhvr>
                                        <p:cTn id="30" dur="1000" fill="hold"/>
                                        <p:tgtEl>
                                          <p:spTgt spid="10"/>
                                        </p:tgtEl>
                                        <p:attrNameLst>
                                          <p:attrName>ppt_y</p:attrName>
                                        </p:attrNameLst>
                                      </p:cBhvr>
                                      <p:tavLst>
                                        <p:tav tm="0">
                                          <p:val>
                                            <p:strVal val="#ppt_y+.1"/>
                                          </p:val>
                                        </p:tav>
                                        <p:tav tm="100000">
                                          <p:val>
                                            <p:strVal val="#ppt_y"/>
                                          </p:val>
                                        </p:tav>
                                      </p:tavLst>
                                    </p:anim>
                                  </p:childTnLst>
                                </p:cTn>
                              </p:par>
                            </p:childTnLst>
                          </p:cTn>
                        </p:par>
                        <p:par>
                          <p:cTn id="31" fill="hold">
                            <p:stCondLst>
                              <p:cond delay="3000"/>
                            </p:stCondLst>
                            <p:childTnLst>
                              <p:par>
                                <p:cTn id="32" presetID="2" presetClass="entr" presetSubtype="1" fill="hold" grpId="0" nodeType="afterEffect">
                                  <p:stCondLst>
                                    <p:cond delay="0"/>
                                  </p:stCondLst>
                                  <p:childTnLst>
                                    <p:set>
                                      <p:cBhvr>
                                        <p:cTn id="33" dur="1" fill="hold">
                                          <p:stCondLst>
                                            <p:cond delay="0"/>
                                          </p:stCondLst>
                                        </p:cTn>
                                        <p:tgtEl>
                                          <p:spTgt spid="18"/>
                                        </p:tgtEl>
                                        <p:attrNameLst>
                                          <p:attrName>style.visibility</p:attrName>
                                        </p:attrNameLst>
                                      </p:cBhvr>
                                      <p:to>
                                        <p:strVal val="visible"/>
                                      </p:to>
                                    </p:set>
                                    <p:anim calcmode="lin" valueType="num">
                                      <p:cBhvr additive="base">
                                        <p:cTn id="34" dur="500" fill="hold"/>
                                        <p:tgtEl>
                                          <p:spTgt spid="18"/>
                                        </p:tgtEl>
                                        <p:attrNameLst>
                                          <p:attrName>ppt_x</p:attrName>
                                        </p:attrNameLst>
                                      </p:cBhvr>
                                      <p:tavLst>
                                        <p:tav tm="0">
                                          <p:val>
                                            <p:strVal val="#ppt_x"/>
                                          </p:val>
                                        </p:tav>
                                        <p:tav tm="100000">
                                          <p:val>
                                            <p:strVal val="#ppt_x"/>
                                          </p:val>
                                        </p:tav>
                                      </p:tavLst>
                                    </p:anim>
                                    <p:anim calcmode="lin" valueType="num">
                                      <p:cBhvr additive="base">
                                        <p:cTn id="35" dur="500" fill="hold"/>
                                        <p:tgtEl>
                                          <p:spTgt spid="18"/>
                                        </p:tgtEl>
                                        <p:attrNameLst>
                                          <p:attrName>ppt_y</p:attrName>
                                        </p:attrNameLst>
                                      </p:cBhvr>
                                      <p:tavLst>
                                        <p:tav tm="0">
                                          <p:val>
                                            <p:strVal val="0-#ppt_h/2"/>
                                          </p:val>
                                        </p:tav>
                                        <p:tav tm="100000">
                                          <p:val>
                                            <p:strVal val="#ppt_y"/>
                                          </p:val>
                                        </p:tav>
                                      </p:tavLst>
                                    </p:anim>
                                  </p:childTnLst>
                                </p:cTn>
                              </p:par>
                              <p:par>
                                <p:cTn id="36" presetID="2" presetClass="entr" presetSubtype="1" fill="hold" grpId="0" nodeType="withEffect">
                                  <p:stCondLst>
                                    <p:cond delay="0"/>
                                  </p:stCondLst>
                                  <p:childTnLst>
                                    <p:set>
                                      <p:cBhvr>
                                        <p:cTn id="37" dur="1" fill="hold">
                                          <p:stCondLst>
                                            <p:cond delay="0"/>
                                          </p:stCondLst>
                                        </p:cTn>
                                        <p:tgtEl>
                                          <p:spTgt spid="21"/>
                                        </p:tgtEl>
                                        <p:attrNameLst>
                                          <p:attrName>style.visibility</p:attrName>
                                        </p:attrNameLst>
                                      </p:cBhvr>
                                      <p:to>
                                        <p:strVal val="visible"/>
                                      </p:to>
                                    </p:set>
                                    <p:anim calcmode="lin" valueType="num">
                                      <p:cBhvr additive="base">
                                        <p:cTn id="38" dur="500" fill="hold"/>
                                        <p:tgtEl>
                                          <p:spTgt spid="21"/>
                                        </p:tgtEl>
                                        <p:attrNameLst>
                                          <p:attrName>ppt_x</p:attrName>
                                        </p:attrNameLst>
                                      </p:cBhvr>
                                      <p:tavLst>
                                        <p:tav tm="0">
                                          <p:val>
                                            <p:strVal val="#ppt_x"/>
                                          </p:val>
                                        </p:tav>
                                        <p:tav tm="100000">
                                          <p:val>
                                            <p:strVal val="#ppt_x"/>
                                          </p:val>
                                        </p:tav>
                                      </p:tavLst>
                                    </p:anim>
                                    <p:anim calcmode="lin" valueType="num">
                                      <p:cBhvr additive="base">
                                        <p:cTn id="39" dur="500" fill="hold"/>
                                        <p:tgtEl>
                                          <p:spTgt spid="21"/>
                                        </p:tgtEl>
                                        <p:attrNameLst>
                                          <p:attrName>ppt_y</p:attrName>
                                        </p:attrNameLst>
                                      </p:cBhvr>
                                      <p:tavLst>
                                        <p:tav tm="0">
                                          <p:val>
                                            <p:strVal val="0-#ppt_h/2"/>
                                          </p:val>
                                        </p:tav>
                                        <p:tav tm="100000">
                                          <p:val>
                                            <p:strVal val="#ppt_y"/>
                                          </p:val>
                                        </p:tav>
                                      </p:tavLst>
                                    </p:anim>
                                  </p:childTnLst>
                                </p:cTn>
                              </p:par>
                            </p:childTnLst>
                          </p:cTn>
                        </p:par>
                        <p:par>
                          <p:cTn id="40" fill="hold">
                            <p:stCondLst>
                              <p:cond delay="3500"/>
                            </p:stCondLst>
                            <p:childTnLst>
                              <p:par>
                                <p:cTn id="41" presetID="22" presetClass="entr" presetSubtype="1" fill="hold"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up)">
                                      <p:cBhvr>
                                        <p:cTn id="43" dur="500"/>
                                        <p:tgtEl>
                                          <p:spTgt spid="14"/>
                                        </p:tgtEl>
                                      </p:cBhvr>
                                    </p:animEffect>
                                  </p:childTnLst>
                                </p:cTn>
                              </p:par>
                            </p:childTnLst>
                          </p:cTn>
                        </p:par>
                        <p:par>
                          <p:cTn id="44" fill="hold">
                            <p:stCondLst>
                              <p:cond delay="4000"/>
                            </p:stCondLst>
                            <p:childTnLst>
                              <p:par>
                                <p:cTn id="45" presetID="10" presetClass="entr" presetSubtype="0" fill="hold" grpId="0" nodeType="after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fade">
                                      <p:cBhvr>
                                        <p:cTn id="47" dur="500"/>
                                        <p:tgtEl>
                                          <p:spTgt spid="20"/>
                                        </p:tgtEl>
                                      </p:cBhvr>
                                    </p:animEffect>
                                  </p:childTnLst>
                                </p:cTn>
                              </p:par>
                            </p:childTnLst>
                          </p:cTn>
                        </p:par>
                        <p:par>
                          <p:cTn id="48" fill="hold">
                            <p:stCondLst>
                              <p:cond delay="4500"/>
                            </p:stCondLst>
                            <p:childTnLst>
                              <p:par>
                                <p:cTn id="49" presetID="42" presetClass="entr" presetSubtype="0" fill="hold" grpId="0" nodeType="afterEffect">
                                  <p:stCondLst>
                                    <p:cond delay="0"/>
                                  </p:stCondLst>
                                  <p:childTnLst>
                                    <p:set>
                                      <p:cBhvr>
                                        <p:cTn id="50" dur="1" fill="hold">
                                          <p:stCondLst>
                                            <p:cond delay="0"/>
                                          </p:stCondLst>
                                        </p:cTn>
                                        <p:tgtEl>
                                          <p:spTgt spid="19"/>
                                        </p:tgtEl>
                                        <p:attrNameLst>
                                          <p:attrName>style.visibility</p:attrName>
                                        </p:attrNameLst>
                                      </p:cBhvr>
                                      <p:to>
                                        <p:strVal val="visible"/>
                                      </p:to>
                                    </p:set>
                                    <p:animEffect transition="in" filter="fade">
                                      <p:cBhvr>
                                        <p:cTn id="51" dur="1000"/>
                                        <p:tgtEl>
                                          <p:spTgt spid="19"/>
                                        </p:tgtEl>
                                      </p:cBhvr>
                                    </p:animEffect>
                                    <p:anim calcmode="lin" valueType="num">
                                      <p:cBhvr>
                                        <p:cTn id="52" dur="1000" fill="hold"/>
                                        <p:tgtEl>
                                          <p:spTgt spid="19"/>
                                        </p:tgtEl>
                                        <p:attrNameLst>
                                          <p:attrName>ppt_x</p:attrName>
                                        </p:attrNameLst>
                                      </p:cBhvr>
                                      <p:tavLst>
                                        <p:tav tm="0">
                                          <p:val>
                                            <p:strVal val="#ppt_x"/>
                                          </p:val>
                                        </p:tav>
                                        <p:tav tm="100000">
                                          <p:val>
                                            <p:strVal val="#ppt_x"/>
                                          </p:val>
                                        </p:tav>
                                      </p:tavLst>
                                    </p:anim>
                                    <p:anim calcmode="lin" valueType="num">
                                      <p:cBhvr>
                                        <p:cTn id="53" dur="1000" fill="hold"/>
                                        <p:tgtEl>
                                          <p:spTgt spid="19"/>
                                        </p:tgtEl>
                                        <p:attrNameLst>
                                          <p:attrName>ppt_y</p:attrName>
                                        </p:attrNameLst>
                                      </p:cBhvr>
                                      <p:tavLst>
                                        <p:tav tm="0">
                                          <p:val>
                                            <p:strVal val="#ppt_y+.1"/>
                                          </p:val>
                                        </p:tav>
                                        <p:tav tm="100000">
                                          <p:val>
                                            <p:strVal val="#ppt_y"/>
                                          </p:val>
                                        </p:tav>
                                      </p:tavLst>
                                    </p:anim>
                                  </p:childTnLst>
                                </p:cTn>
                              </p:par>
                            </p:childTnLst>
                          </p:cTn>
                        </p:par>
                        <p:par>
                          <p:cTn id="54" fill="hold">
                            <p:stCondLst>
                              <p:cond delay="5500"/>
                            </p:stCondLst>
                            <p:childTnLst>
                              <p:par>
                                <p:cTn id="55" presetID="2" presetClass="entr" presetSubtype="1" fill="hold" grpId="0" nodeType="afterEffect">
                                  <p:stCondLst>
                                    <p:cond delay="0"/>
                                  </p:stCondLst>
                                  <p:childTnLst>
                                    <p:set>
                                      <p:cBhvr>
                                        <p:cTn id="56" dur="1" fill="hold">
                                          <p:stCondLst>
                                            <p:cond delay="0"/>
                                          </p:stCondLst>
                                        </p:cTn>
                                        <p:tgtEl>
                                          <p:spTgt spid="26"/>
                                        </p:tgtEl>
                                        <p:attrNameLst>
                                          <p:attrName>style.visibility</p:attrName>
                                        </p:attrNameLst>
                                      </p:cBhvr>
                                      <p:to>
                                        <p:strVal val="visible"/>
                                      </p:to>
                                    </p:set>
                                    <p:anim calcmode="lin" valueType="num">
                                      <p:cBhvr additive="base">
                                        <p:cTn id="57" dur="500" fill="hold"/>
                                        <p:tgtEl>
                                          <p:spTgt spid="26"/>
                                        </p:tgtEl>
                                        <p:attrNameLst>
                                          <p:attrName>ppt_x</p:attrName>
                                        </p:attrNameLst>
                                      </p:cBhvr>
                                      <p:tavLst>
                                        <p:tav tm="0">
                                          <p:val>
                                            <p:strVal val="#ppt_x"/>
                                          </p:val>
                                        </p:tav>
                                        <p:tav tm="100000">
                                          <p:val>
                                            <p:strVal val="#ppt_x"/>
                                          </p:val>
                                        </p:tav>
                                      </p:tavLst>
                                    </p:anim>
                                    <p:anim calcmode="lin" valueType="num">
                                      <p:cBhvr additive="base">
                                        <p:cTn id="58" dur="500" fill="hold"/>
                                        <p:tgtEl>
                                          <p:spTgt spid="26"/>
                                        </p:tgtEl>
                                        <p:attrNameLst>
                                          <p:attrName>ppt_y</p:attrName>
                                        </p:attrNameLst>
                                      </p:cBhvr>
                                      <p:tavLst>
                                        <p:tav tm="0">
                                          <p:val>
                                            <p:strVal val="0-#ppt_h/2"/>
                                          </p:val>
                                        </p:tav>
                                        <p:tav tm="100000">
                                          <p:val>
                                            <p:strVal val="#ppt_y"/>
                                          </p:val>
                                        </p:tav>
                                      </p:tavLst>
                                    </p:anim>
                                  </p:childTnLst>
                                </p:cTn>
                              </p:par>
                              <p:par>
                                <p:cTn id="59" presetID="2" presetClass="entr" presetSubtype="1" fill="hold" grpId="0" nodeType="withEffect">
                                  <p:stCondLst>
                                    <p:cond delay="0"/>
                                  </p:stCondLst>
                                  <p:childTnLst>
                                    <p:set>
                                      <p:cBhvr>
                                        <p:cTn id="60" dur="1" fill="hold">
                                          <p:stCondLst>
                                            <p:cond delay="0"/>
                                          </p:stCondLst>
                                        </p:cTn>
                                        <p:tgtEl>
                                          <p:spTgt spid="29"/>
                                        </p:tgtEl>
                                        <p:attrNameLst>
                                          <p:attrName>style.visibility</p:attrName>
                                        </p:attrNameLst>
                                      </p:cBhvr>
                                      <p:to>
                                        <p:strVal val="visible"/>
                                      </p:to>
                                    </p:set>
                                    <p:anim calcmode="lin" valueType="num">
                                      <p:cBhvr additive="base">
                                        <p:cTn id="61" dur="500" fill="hold"/>
                                        <p:tgtEl>
                                          <p:spTgt spid="29"/>
                                        </p:tgtEl>
                                        <p:attrNameLst>
                                          <p:attrName>ppt_x</p:attrName>
                                        </p:attrNameLst>
                                      </p:cBhvr>
                                      <p:tavLst>
                                        <p:tav tm="0">
                                          <p:val>
                                            <p:strVal val="#ppt_x"/>
                                          </p:val>
                                        </p:tav>
                                        <p:tav tm="100000">
                                          <p:val>
                                            <p:strVal val="#ppt_x"/>
                                          </p:val>
                                        </p:tav>
                                      </p:tavLst>
                                    </p:anim>
                                    <p:anim calcmode="lin" valueType="num">
                                      <p:cBhvr additive="base">
                                        <p:cTn id="62" dur="500" fill="hold"/>
                                        <p:tgtEl>
                                          <p:spTgt spid="29"/>
                                        </p:tgtEl>
                                        <p:attrNameLst>
                                          <p:attrName>ppt_y</p:attrName>
                                        </p:attrNameLst>
                                      </p:cBhvr>
                                      <p:tavLst>
                                        <p:tav tm="0">
                                          <p:val>
                                            <p:strVal val="0-#ppt_h/2"/>
                                          </p:val>
                                        </p:tav>
                                        <p:tav tm="100000">
                                          <p:val>
                                            <p:strVal val="#ppt_y"/>
                                          </p:val>
                                        </p:tav>
                                      </p:tavLst>
                                    </p:anim>
                                  </p:childTnLst>
                                </p:cTn>
                              </p:par>
                            </p:childTnLst>
                          </p:cTn>
                        </p:par>
                        <p:par>
                          <p:cTn id="63" fill="hold">
                            <p:stCondLst>
                              <p:cond delay="6000"/>
                            </p:stCondLst>
                            <p:childTnLst>
                              <p:par>
                                <p:cTn id="64" presetID="22" presetClass="entr" presetSubtype="1" fill="hold" nodeType="afterEffect">
                                  <p:stCondLst>
                                    <p:cond delay="0"/>
                                  </p:stCondLst>
                                  <p:childTnLst>
                                    <p:set>
                                      <p:cBhvr>
                                        <p:cTn id="65" dur="1" fill="hold">
                                          <p:stCondLst>
                                            <p:cond delay="0"/>
                                          </p:stCondLst>
                                        </p:cTn>
                                        <p:tgtEl>
                                          <p:spTgt spid="22"/>
                                        </p:tgtEl>
                                        <p:attrNameLst>
                                          <p:attrName>style.visibility</p:attrName>
                                        </p:attrNameLst>
                                      </p:cBhvr>
                                      <p:to>
                                        <p:strVal val="visible"/>
                                      </p:to>
                                    </p:set>
                                    <p:animEffect transition="in" filter="wipe(up)">
                                      <p:cBhvr>
                                        <p:cTn id="66" dur="500"/>
                                        <p:tgtEl>
                                          <p:spTgt spid="22"/>
                                        </p:tgtEl>
                                      </p:cBhvr>
                                    </p:animEffect>
                                  </p:childTnLst>
                                </p:cTn>
                              </p:par>
                            </p:childTnLst>
                          </p:cTn>
                        </p:par>
                        <p:par>
                          <p:cTn id="67" fill="hold">
                            <p:stCondLst>
                              <p:cond delay="6500"/>
                            </p:stCondLst>
                            <p:childTnLst>
                              <p:par>
                                <p:cTn id="68" presetID="10" presetClass="entr" presetSubtype="0" fill="hold" grpId="0" nodeType="afterEffect">
                                  <p:stCondLst>
                                    <p:cond delay="0"/>
                                  </p:stCondLst>
                                  <p:childTnLst>
                                    <p:set>
                                      <p:cBhvr>
                                        <p:cTn id="69" dur="1" fill="hold">
                                          <p:stCondLst>
                                            <p:cond delay="0"/>
                                          </p:stCondLst>
                                        </p:cTn>
                                        <p:tgtEl>
                                          <p:spTgt spid="28"/>
                                        </p:tgtEl>
                                        <p:attrNameLst>
                                          <p:attrName>style.visibility</p:attrName>
                                        </p:attrNameLst>
                                      </p:cBhvr>
                                      <p:to>
                                        <p:strVal val="visible"/>
                                      </p:to>
                                    </p:set>
                                    <p:animEffect transition="in" filter="fade">
                                      <p:cBhvr>
                                        <p:cTn id="70" dur="500"/>
                                        <p:tgtEl>
                                          <p:spTgt spid="28"/>
                                        </p:tgtEl>
                                      </p:cBhvr>
                                    </p:animEffect>
                                  </p:childTnLst>
                                </p:cTn>
                              </p:par>
                            </p:childTnLst>
                          </p:cTn>
                        </p:par>
                        <p:par>
                          <p:cTn id="71" fill="hold">
                            <p:stCondLst>
                              <p:cond delay="7000"/>
                            </p:stCondLst>
                            <p:childTnLst>
                              <p:par>
                                <p:cTn id="72" presetID="42" presetClass="entr" presetSubtype="0" fill="hold" grpId="0" nodeType="afterEffect">
                                  <p:stCondLst>
                                    <p:cond delay="0"/>
                                  </p:stCondLst>
                                  <p:childTnLst>
                                    <p:set>
                                      <p:cBhvr>
                                        <p:cTn id="73" dur="1" fill="hold">
                                          <p:stCondLst>
                                            <p:cond delay="0"/>
                                          </p:stCondLst>
                                        </p:cTn>
                                        <p:tgtEl>
                                          <p:spTgt spid="27"/>
                                        </p:tgtEl>
                                        <p:attrNameLst>
                                          <p:attrName>style.visibility</p:attrName>
                                        </p:attrNameLst>
                                      </p:cBhvr>
                                      <p:to>
                                        <p:strVal val="visible"/>
                                      </p:to>
                                    </p:set>
                                    <p:animEffect transition="in" filter="fade">
                                      <p:cBhvr>
                                        <p:cTn id="74" dur="1000"/>
                                        <p:tgtEl>
                                          <p:spTgt spid="27"/>
                                        </p:tgtEl>
                                      </p:cBhvr>
                                    </p:animEffect>
                                    <p:anim calcmode="lin" valueType="num">
                                      <p:cBhvr>
                                        <p:cTn id="75" dur="1000" fill="hold"/>
                                        <p:tgtEl>
                                          <p:spTgt spid="27"/>
                                        </p:tgtEl>
                                        <p:attrNameLst>
                                          <p:attrName>ppt_x</p:attrName>
                                        </p:attrNameLst>
                                      </p:cBhvr>
                                      <p:tavLst>
                                        <p:tav tm="0">
                                          <p:val>
                                            <p:strVal val="#ppt_x"/>
                                          </p:val>
                                        </p:tav>
                                        <p:tav tm="100000">
                                          <p:val>
                                            <p:strVal val="#ppt_x"/>
                                          </p:val>
                                        </p:tav>
                                      </p:tavLst>
                                    </p:anim>
                                    <p:anim calcmode="lin" valueType="num">
                                      <p:cBhvr>
                                        <p:cTn id="76" dur="1000" fill="hold"/>
                                        <p:tgtEl>
                                          <p:spTgt spid="27"/>
                                        </p:tgtEl>
                                        <p:attrNameLst>
                                          <p:attrName>ppt_y</p:attrName>
                                        </p:attrNameLst>
                                      </p:cBhvr>
                                      <p:tavLst>
                                        <p:tav tm="0">
                                          <p:val>
                                            <p:strVal val="#ppt_y+.1"/>
                                          </p:val>
                                        </p:tav>
                                        <p:tav tm="100000">
                                          <p:val>
                                            <p:strVal val="#ppt_y"/>
                                          </p:val>
                                        </p:tav>
                                      </p:tavLst>
                                    </p:anim>
                                  </p:childTnLst>
                                </p:cTn>
                              </p:par>
                            </p:childTnLst>
                          </p:cTn>
                        </p:par>
                        <p:par>
                          <p:cTn id="77" fill="hold">
                            <p:stCondLst>
                              <p:cond delay="8000"/>
                            </p:stCondLst>
                            <p:childTnLst>
                              <p:par>
                                <p:cTn id="78" presetID="2" presetClass="entr" presetSubtype="1" fill="hold" grpId="0" nodeType="afterEffect">
                                  <p:stCondLst>
                                    <p:cond delay="0"/>
                                  </p:stCondLst>
                                  <p:childTnLst>
                                    <p:set>
                                      <p:cBhvr>
                                        <p:cTn id="79" dur="1" fill="hold">
                                          <p:stCondLst>
                                            <p:cond delay="0"/>
                                          </p:stCondLst>
                                        </p:cTn>
                                        <p:tgtEl>
                                          <p:spTgt spid="34"/>
                                        </p:tgtEl>
                                        <p:attrNameLst>
                                          <p:attrName>style.visibility</p:attrName>
                                        </p:attrNameLst>
                                      </p:cBhvr>
                                      <p:to>
                                        <p:strVal val="visible"/>
                                      </p:to>
                                    </p:set>
                                    <p:anim calcmode="lin" valueType="num">
                                      <p:cBhvr additive="base">
                                        <p:cTn id="80" dur="500" fill="hold"/>
                                        <p:tgtEl>
                                          <p:spTgt spid="34"/>
                                        </p:tgtEl>
                                        <p:attrNameLst>
                                          <p:attrName>ppt_x</p:attrName>
                                        </p:attrNameLst>
                                      </p:cBhvr>
                                      <p:tavLst>
                                        <p:tav tm="0">
                                          <p:val>
                                            <p:strVal val="#ppt_x"/>
                                          </p:val>
                                        </p:tav>
                                        <p:tav tm="100000">
                                          <p:val>
                                            <p:strVal val="#ppt_x"/>
                                          </p:val>
                                        </p:tav>
                                      </p:tavLst>
                                    </p:anim>
                                    <p:anim calcmode="lin" valueType="num">
                                      <p:cBhvr additive="base">
                                        <p:cTn id="81" dur="500" fill="hold"/>
                                        <p:tgtEl>
                                          <p:spTgt spid="34"/>
                                        </p:tgtEl>
                                        <p:attrNameLst>
                                          <p:attrName>ppt_y</p:attrName>
                                        </p:attrNameLst>
                                      </p:cBhvr>
                                      <p:tavLst>
                                        <p:tav tm="0">
                                          <p:val>
                                            <p:strVal val="0-#ppt_h/2"/>
                                          </p:val>
                                        </p:tav>
                                        <p:tav tm="100000">
                                          <p:val>
                                            <p:strVal val="#ppt_y"/>
                                          </p:val>
                                        </p:tav>
                                      </p:tavLst>
                                    </p:anim>
                                  </p:childTnLst>
                                </p:cTn>
                              </p:par>
                              <p:par>
                                <p:cTn id="82" presetID="2" presetClass="entr" presetSubtype="1" fill="hold" grpId="0" nodeType="withEffect">
                                  <p:stCondLst>
                                    <p:cond delay="0"/>
                                  </p:stCondLst>
                                  <p:childTnLst>
                                    <p:set>
                                      <p:cBhvr>
                                        <p:cTn id="83" dur="1" fill="hold">
                                          <p:stCondLst>
                                            <p:cond delay="0"/>
                                          </p:stCondLst>
                                        </p:cTn>
                                        <p:tgtEl>
                                          <p:spTgt spid="37"/>
                                        </p:tgtEl>
                                        <p:attrNameLst>
                                          <p:attrName>style.visibility</p:attrName>
                                        </p:attrNameLst>
                                      </p:cBhvr>
                                      <p:to>
                                        <p:strVal val="visible"/>
                                      </p:to>
                                    </p:set>
                                    <p:anim calcmode="lin" valueType="num">
                                      <p:cBhvr additive="base">
                                        <p:cTn id="84" dur="500" fill="hold"/>
                                        <p:tgtEl>
                                          <p:spTgt spid="37"/>
                                        </p:tgtEl>
                                        <p:attrNameLst>
                                          <p:attrName>ppt_x</p:attrName>
                                        </p:attrNameLst>
                                      </p:cBhvr>
                                      <p:tavLst>
                                        <p:tav tm="0">
                                          <p:val>
                                            <p:strVal val="#ppt_x"/>
                                          </p:val>
                                        </p:tav>
                                        <p:tav tm="100000">
                                          <p:val>
                                            <p:strVal val="#ppt_x"/>
                                          </p:val>
                                        </p:tav>
                                      </p:tavLst>
                                    </p:anim>
                                    <p:anim calcmode="lin" valueType="num">
                                      <p:cBhvr additive="base">
                                        <p:cTn id="85" dur="500" fill="hold"/>
                                        <p:tgtEl>
                                          <p:spTgt spid="37"/>
                                        </p:tgtEl>
                                        <p:attrNameLst>
                                          <p:attrName>ppt_y</p:attrName>
                                        </p:attrNameLst>
                                      </p:cBhvr>
                                      <p:tavLst>
                                        <p:tav tm="0">
                                          <p:val>
                                            <p:strVal val="0-#ppt_h/2"/>
                                          </p:val>
                                        </p:tav>
                                        <p:tav tm="100000">
                                          <p:val>
                                            <p:strVal val="#ppt_y"/>
                                          </p:val>
                                        </p:tav>
                                      </p:tavLst>
                                    </p:anim>
                                  </p:childTnLst>
                                </p:cTn>
                              </p:par>
                            </p:childTnLst>
                          </p:cTn>
                        </p:par>
                        <p:par>
                          <p:cTn id="86" fill="hold">
                            <p:stCondLst>
                              <p:cond delay="8500"/>
                            </p:stCondLst>
                            <p:childTnLst>
                              <p:par>
                                <p:cTn id="87" presetID="22" presetClass="entr" presetSubtype="1" fill="hold" nodeType="afterEffect">
                                  <p:stCondLst>
                                    <p:cond delay="0"/>
                                  </p:stCondLst>
                                  <p:childTnLst>
                                    <p:set>
                                      <p:cBhvr>
                                        <p:cTn id="88" dur="1" fill="hold">
                                          <p:stCondLst>
                                            <p:cond delay="0"/>
                                          </p:stCondLst>
                                        </p:cTn>
                                        <p:tgtEl>
                                          <p:spTgt spid="30"/>
                                        </p:tgtEl>
                                        <p:attrNameLst>
                                          <p:attrName>style.visibility</p:attrName>
                                        </p:attrNameLst>
                                      </p:cBhvr>
                                      <p:to>
                                        <p:strVal val="visible"/>
                                      </p:to>
                                    </p:set>
                                    <p:animEffect transition="in" filter="wipe(up)">
                                      <p:cBhvr>
                                        <p:cTn id="89" dur="500"/>
                                        <p:tgtEl>
                                          <p:spTgt spid="30"/>
                                        </p:tgtEl>
                                      </p:cBhvr>
                                    </p:animEffect>
                                  </p:childTnLst>
                                </p:cTn>
                              </p:par>
                            </p:childTnLst>
                          </p:cTn>
                        </p:par>
                        <p:par>
                          <p:cTn id="90" fill="hold">
                            <p:stCondLst>
                              <p:cond delay="9000"/>
                            </p:stCondLst>
                            <p:childTnLst>
                              <p:par>
                                <p:cTn id="91" presetID="10" presetClass="entr" presetSubtype="0" fill="hold" grpId="0" nodeType="afterEffect">
                                  <p:stCondLst>
                                    <p:cond delay="0"/>
                                  </p:stCondLst>
                                  <p:childTnLst>
                                    <p:set>
                                      <p:cBhvr>
                                        <p:cTn id="92" dur="1" fill="hold">
                                          <p:stCondLst>
                                            <p:cond delay="0"/>
                                          </p:stCondLst>
                                        </p:cTn>
                                        <p:tgtEl>
                                          <p:spTgt spid="36"/>
                                        </p:tgtEl>
                                        <p:attrNameLst>
                                          <p:attrName>style.visibility</p:attrName>
                                        </p:attrNameLst>
                                      </p:cBhvr>
                                      <p:to>
                                        <p:strVal val="visible"/>
                                      </p:to>
                                    </p:set>
                                    <p:animEffect transition="in" filter="fade">
                                      <p:cBhvr>
                                        <p:cTn id="93" dur="500"/>
                                        <p:tgtEl>
                                          <p:spTgt spid="36"/>
                                        </p:tgtEl>
                                      </p:cBhvr>
                                    </p:animEffect>
                                  </p:childTnLst>
                                </p:cTn>
                              </p:par>
                            </p:childTnLst>
                          </p:cTn>
                        </p:par>
                        <p:par>
                          <p:cTn id="94" fill="hold">
                            <p:stCondLst>
                              <p:cond delay="9500"/>
                            </p:stCondLst>
                            <p:childTnLst>
                              <p:par>
                                <p:cTn id="95" presetID="42" presetClass="entr" presetSubtype="0" fill="hold" grpId="0" nodeType="afterEffect">
                                  <p:stCondLst>
                                    <p:cond delay="0"/>
                                  </p:stCondLst>
                                  <p:childTnLst>
                                    <p:set>
                                      <p:cBhvr>
                                        <p:cTn id="96" dur="1" fill="hold">
                                          <p:stCondLst>
                                            <p:cond delay="0"/>
                                          </p:stCondLst>
                                        </p:cTn>
                                        <p:tgtEl>
                                          <p:spTgt spid="35"/>
                                        </p:tgtEl>
                                        <p:attrNameLst>
                                          <p:attrName>style.visibility</p:attrName>
                                        </p:attrNameLst>
                                      </p:cBhvr>
                                      <p:to>
                                        <p:strVal val="visible"/>
                                      </p:to>
                                    </p:set>
                                    <p:animEffect transition="in" filter="fade">
                                      <p:cBhvr>
                                        <p:cTn id="97" dur="1000"/>
                                        <p:tgtEl>
                                          <p:spTgt spid="35"/>
                                        </p:tgtEl>
                                      </p:cBhvr>
                                    </p:animEffect>
                                    <p:anim calcmode="lin" valueType="num">
                                      <p:cBhvr>
                                        <p:cTn id="98" dur="1000" fill="hold"/>
                                        <p:tgtEl>
                                          <p:spTgt spid="35"/>
                                        </p:tgtEl>
                                        <p:attrNameLst>
                                          <p:attrName>ppt_x</p:attrName>
                                        </p:attrNameLst>
                                      </p:cBhvr>
                                      <p:tavLst>
                                        <p:tav tm="0">
                                          <p:val>
                                            <p:strVal val="#ppt_x"/>
                                          </p:val>
                                        </p:tav>
                                        <p:tav tm="100000">
                                          <p:val>
                                            <p:strVal val="#ppt_x"/>
                                          </p:val>
                                        </p:tav>
                                      </p:tavLst>
                                    </p:anim>
                                    <p:anim calcmode="lin" valueType="num">
                                      <p:cBhvr>
                                        <p:cTn id="99"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p:bldP spid="11" grpId="0"/>
      <p:bldP spid="13" grpId="0"/>
      <p:bldP spid="18" grpId="0" animBg="1"/>
      <p:bldP spid="19" grpId="0"/>
      <p:bldP spid="20" grpId="0"/>
      <p:bldP spid="21" grpId="0"/>
      <p:bldP spid="26" grpId="0" animBg="1"/>
      <p:bldP spid="27" grpId="0"/>
      <p:bldP spid="28" grpId="0"/>
      <p:bldP spid="29" grpId="0"/>
      <p:bldP spid="34" grpId="0" animBg="1"/>
      <p:bldP spid="35" grpId="0"/>
      <p:bldP spid="36" grpId="0"/>
      <p:bldP spid="3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1635</TotalTime>
  <Words>1326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328</cp:revision>
  <dcterms:created xsi:type="dcterms:W3CDTF">2016-09-28T22:08:47Z</dcterms:created>
  <dcterms:modified xsi:type="dcterms:W3CDTF">2018-01-01T22:59:16Z</dcterms:modified>
</cp:coreProperties>
</file>