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36270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58" name="TextBox 57">
            <a:extLst>
              <a:ext uri="{FF2B5EF4-FFF2-40B4-BE49-F238E27FC236}">
                <a16:creationId xmlns:a16="http://schemas.microsoft.com/office/drawing/2014/main" id="{26516703-7D64-487D-A75D-0BFED986AC51}"/>
              </a:ext>
            </a:extLst>
          </p:cNvPr>
          <p:cNvSpPr txBox="1"/>
          <p:nvPr/>
        </p:nvSpPr>
        <p:spPr>
          <a:xfrm>
            <a:off x="381000" y="3899145"/>
            <a:ext cx="2684132" cy="2185214"/>
          </a:xfrm>
          <a:prstGeom prst="rect">
            <a:avLst/>
          </a:prstGeom>
          <a:noFill/>
        </p:spPr>
        <p:txBody>
          <a:bodyPr wrap="square" rtlCol="0">
            <a:spAutoFit/>
          </a:bodyPr>
          <a:lstStyle/>
          <a:p>
            <a:endParaRPr lang="en-US" sz="1000" b="1"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56595E"/>
                </a:solidFill>
                <a:latin typeface="Candara" panose="020E0502030303020204" pitchFamily="34" charset="0"/>
              </a:rPr>
              <a:t>Lorem ipsum dolor sit amet, consectetur adipiscing elit, sed do eiusmod .</a:t>
            </a:r>
            <a:endParaRPr lang="en-US" sz="6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56595E"/>
                </a:solidFill>
                <a:latin typeface="Candara" panose="020E0502030303020204" pitchFamily="34" charset="0"/>
              </a:rPr>
              <a:t>Lorem ipsum dolor sit amet, consectetur adipiscing elit, sed do eiusmod.</a:t>
            </a:r>
            <a:endParaRPr lang="en-US" sz="6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56595E"/>
                </a:solidFill>
                <a:latin typeface="Candara" panose="020E0502030303020204" pitchFamily="34" charset="0"/>
              </a:rPr>
              <a:t>Lorem ipsum dolor sit amet, consectetur adipiscing elit, sed do eiusmod.</a:t>
            </a:r>
          </a:p>
        </p:txBody>
      </p:sp>
      <p:sp>
        <p:nvSpPr>
          <p:cNvPr id="59" name="TextBox 58">
            <a:extLst>
              <a:ext uri="{FF2B5EF4-FFF2-40B4-BE49-F238E27FC236}">
                <a16:creationId xmlns:a16="http://schemas.microsoft.com/office/drawing/2014/main" id="{6092B5BA-0682-407C-8082-D49453F59B30}"/>
              </a:ext>
            </a:extLst>
          </p:cNvPr>
          <p:cNvSpPr txBox="1"/>
          <p:nvPr/>
        </p:nvSpPr>
        <p:spPr>
          <a:xfrm>
            <a:off x="8991600" y="3899145"/>
            <a:ext cx="2684132" cy="2185214"/>
          </a:xfrm>
          <a:prstGeom prst="rect">
            <a:avLst/>
          </a:prstGeom>
          <a:noFill/>
        </p:spPr>
        <p:txBody>
          <a:bodyPr wrap="square" rtlCol="0">
            <a:spAutoFit/>
          </a:bodyPr>
          <a:lstStyle/>
          <a:p>
            <a:endParaRPr lang="en-US" sz="1000" b="1"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56595E"/>
                </a:solidFill>
                <a:latin typeface="Candara" panose="020E0502030303020204" pitchFamily="34" charset="0"/>
              </a:rPr>
              <a:t>Lorem ipsum dolor sit amet, consectetur adipiscing elit, sed do eiusmod .</a:t>
            </a:r>
            <a:endParaRPr lang="en-US" sz="6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56595E"/>
                </a:solidFill>
                <a:latin typeface="Candara" panose="020E0502030303020204" pitchFamily="34" charset="0"/>
              </a:rPr>
              <a:t>Lorem ipsum dolor sit amet, consectetur adipiscing elit, sed do eiusmod.</a:t>
            </a:r>
            <a:endParaRPr lang="en-US" sz="6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56595E"/>
                </a:solidFill>
                <a:latin typeface="Candara" panose="020E0502030303020204" pitchFamily="34" charset="0"/>
              </a:rPr>
              <a:t>Lorem ipsum dolor sit amet, consectetur adipiscing elit, sed do eiusmod.</a:t>
            </a:r>
          </a:p>
        </p:txBody>
      </p:sp>
      <p:sp>
        <p:nvSpPr>
          <p:cNvPr id="60" name="TextBox 59">
            <a:extLst>
              <a:ext uri="{FF2B5EF4-FFF2-40B4-BE49-F238E27FC236}">
                <a16:creationId xmlns:a16="http://schemas.microsoft.com/office/drawing/2014/main" id="{DCB95D4F-E02A-4272-BEEF-E1044526254D}"/>
              </a:ext>
            </a:extLst>
          </p:cNvPr>
          <p:cNvSpPr txBox="1"/>
          <p:nvPr/>
        </p:nvSpPr>
        <p:spPr>
          <a:xfrm>
            <a:off x="448209" y="1558659"/>
            <a:ext cx="5114391" cy="2462213"/>
          </a:xfrm>
          <a:prstGeom prst="rect">
            <a:avLst/>
          </a:prstGeom>
          <a:noFill/>
        </p:spPr>
        <p:txBody>
          <a:bodyPr wrap="square" numCol="1" spcCol="914400" rtlCol="0">
            <a:spAutoFit/>
          </a:bodyPr>
          <a:lstStyle/>
          <a:p>
            <a:r>
              <a:rPr lang="en-US" sz="1600" dirty="0">
                <a:solidFill>
                  <a:srgbClr val="FF2B2A"/>
                </a:solidFill>
                <a:latin typeface="Bernard MT Condensed" panose="02050806060905020404" pitchFamily="18" charset="0"/>
              </a:rPr>
              <a:t>LOREM IPSUM DOLOR</a:t>
            </a:r>
          </a:p>
          <a:p>
            <a:endParaRPr lang="en-US" sz="800" dirty="0">
              <a:solidFill>
                <a:srgbClr val="56595E"/>
              </a:solidFill>
              <a:latin typeface="Bernard MT Condensed" panose="02050806060905020404" pitchFamily="18"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300" dirty="0">
              <a:solidFill>
                <a:srgbClr val="56595E"/>
              </a:solidFill>
              <a:latin typeface="Candara" panose="020E0502030303020204" pitchFamily="34" charset="0"/>
            </a:endParaRPr>
          </a:p>
        </p:txBody>
      </p:sp>
      <p:sp>
        <p:nvSpPr>
          <p:cNvPr id="2" name="Rectangle 1">
            <a:extLst>
              <a:ext uri="{FF2B5EF4-FFF2-40B4-BE49-F238E27FC236}">
                <a16:creationId xmlns:a16="http://schemas.microsoft.com/office/drawing/2014/main" id="{D6AFE832-016A-4503-B72C-DC5EBE8F9C1C}"/>
              </a:ext>
            </a:extLst>
          </p:cNvPr>
          <p:cNvSpPr/>
          <p:nvPr/>
        </p:nvSpPr>
        <p:spPr>
          <a:xfrm>
            <a:off x="3065132" y="4003941"/>
            <a:ext cx="2277859" cy="2590800"/>
          </a:xfrm>
          <a:prstGeom prst="rect">
            <a:avLst/>
          </a:prstGeom>
          <a:blipFill>
            <a:blip r:embed="rId2"/>
            <a:stretch>
              <a:fillRect/>
            </a:stretch>
          </a:blipFill>
          <a:ln w="31750">
            <a:solidFill>
              <a:srgbClr val="FF2B2A"/>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5" name="TextBox 14">
            <a:extLst>
              <a:ext uri="{FF2B5EF4-FFF2-40B4-BE49-F238E27FC236}">
                <a16:creationId xmlns:a16="http://schemas.microsoft.com/office/drawing/2014/main" id="{21F2BF20-4C1D-40C8-B9B2-6F8DEA864689}"/>
              </a:ext>
            </a:extLst>
          </p:cNvPr>
          <p:cNvSpPr txBox="1"/>
          <p:nvPr/>
        </p:nvSpPr>
        <p:spPr>
          <a:xfrm>
            <a:off x="6293293" y="1558659"/>
            <a:ext cx="5114391" cy="2462213"/>
          </a:xfrm>
          <a:prstGeom prst="rect">
            <a:avLst/>
          </a:prstGeom>
          <a:noFill/>
        </p:spPr>
        <p:txBody>
          <a:bodyPr wrap="square" numCol="1" spcCol="914400" rtlCol="0">
            <a:spAutoFit/>
          </a:bodyPr>
          <a:lstStyle/>
          <a:p>
            <a:r>
              <a:rPr lang="en-US" sz="1600" dirty="0">
                <a:solidFill>
                  <a:srgbClr val="3EB8CD"/>
                </a:solidFill>
                <a:latin typeface="Bernard MT Condensed" panose="02050806060905020404" pitchFamily="18" charset="0"/>
              </a:rPr>
              <a:t>LOREM IPSUM DOLOR</a:t>
            </a:r>
          </a:p>
          <a:p>
            <a:endParaRPr lang="en-US" sz="800" dirty="0">
              <a:solidFill>
                <a:srgbClr val="56595E"/>
              </a:solidFill>
              <a:latin typeface="Bernard MT Condensed" panose="02050806060905020404" pitchFamily="18"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300" dirty="0">
              <a:solidFill>
                <a:srgbClr val="56595E"/>
              </a:solidFill>
              <a:latin typeface="Candara" panose="020E0502030303020204" pitchFamily="34" charset="0"/>
            </a:endParaRPr>
          </a:p>
        </p:txBody>
      </p:sp>
      <p:sp>
        <p:nvSpPr>
          <p:cNvPr id="16" name="Rectangle 15">
            <a:extLst>
              <a:ext uri="{FF2B5EF4-FFF2-40B4-BE49-F238E27FC236}">
                <a16:creationId xmlns:a16="http://schemas.microsoft.com/office/drawing/2014/main" id="{EBBFA279-46B0-49B8-86CD-3F290CD349A7}"/>
              </a:ext>
            </a:extLst>
          </p:cNvPr>
          <p:cNvSpPr/>
          <p:nvPr/>
        </p:nvSpPr>
        <p:spPr>
          <a:xfrm>
            <a:off x="6445693" y="4003941"/>
            <a:ext cx="2277859" cy="2590800"/>
          </a:xfrm>
          <a:prstGeom prst="rect">
            <a:avLst/>
          </a:prstGeom>
          <a:blipFill>
            <a:blip r:embed="rId3"/>
            <a:stretch>
              <a:fillRect/>
            </a:stretch>
          </a:blipFill>
          <a:ln w="31750">
            <a:solidFill>
              <a:srgbClr val="3EB8CD"/>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pic>
        <p:nvPicPr>
          <p:cNvPr id="9" name="Picture 8">
            <a:hlinkClick r:id="rId4"/>
            <a:extLst>
              <a:ext uri="{FF2B5EF4-FFF2-40B4-BE49-F238E27FC236}">
                <a16:creationId xmlns:a16="http://schemas.microsoft.com/office/drawing/2014/main" id="{17D7F5E6-A1E0-4194-8373-EB5BC7E7C2F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7449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60"/>
                                        </p:tgtEl>
                                        <p:attrNameLst>
                                          <p:attrName>style.visibility</p:attrName>
                                        </p:attrNameLst>
                                      </p:cBhvr>
                                      <p:to>
                                        <p:strVal val="visible"/>
                                      </p:to>
                                    </p:set>
                                    <p:animEffect transition="in" filter="wipe(up)">
                                      <p:cBhvr>
                                        <p:cTn id="11" dur="1000"/>
                                        <p:tgtEl>
                                          <p:spTgt spid="60"/>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
                                          </p:val>
                                        </p:tav>
                                        <p:tav tm="100000">
                                          <p:val>
                                            <p:strVal val="#ppt_x"/>
                                          </p:val>
                                        </p:tav>
                                      </p:tavLst>
                                    </p:anim>
                                    <p:anim calcmode="lin" valueType="num">
                                      <p:cBhvr>
                                        <p:cTn id="17" dur="1000" fill="hold"/>
                                        <p:tgtEl>
                                          <p:spTgt spid="2"/>
                                        </p:tgtEl>
                                        <p:attrNameLst>
                                          <p:attrName>ppt_y</p:attrName>
                                        </p:attrNameLst>
                                      </p:cBhvr>
                                      <p:tavLst>
                                        <p:tav tm="0">
                                          <p:val>
                                            <p:strVal val="#ppt_y+.1"/>
                                          </p:val>
                                        </p:tav>
                                        <p:tav tm="100000">
                                          <p:val>
                                            <p:strVal val="#ppt_y"/>
                                          </p:val>
                                        </p:tav>
                                      </p:tavLst>
                                    </p:anim>
                                  </p:childTnLst>
                                </p:cTn>
                              </p:par>
                            </p:childTnLst>
                          </p:cTn>
                        </p:par>
                        <p:par>
                          <p:cTn id="18" fill="hold">
                            <p:stCondLst>
                              <p:cond delay="2500"/>
                            </p:stCondLst>
                            <p:childTnLst>
                              <p:par>
                                <p:cTn id="19" presetID="42" presetClass="entr" presetSubtype="0" fill="hold" grpId="0" nodeType="afterEffect">
                                  <p:stCondLst>
                                    <p:cond delay="0"/>
                                  </p:stCondLst>
                                  <p:childTnLst>
                                    <p:set>
                                      <p:cBhvr>
                                        <p:cTn id="20" dur="1" fill="hold">
                                          <p:stCondLst>
                                            <p:cond delay="0"/>
                                          </p:stCondLst>
                                        </p:cTn>
                                        <p:tgtEl>
                                          <p:spTgt spid="58">
                                            <p:txEl>
                                              <p:pRg st="1" end="1"/>
                                            </p:txEl>
                                          </p:spTgt>
                                        </p:tgtEl>
                                        <p:attrNameLst>
                                          <p:attrName>style.visibility</p:attrName>
                                        </p:attrNameLst>
                                      </p:cBhvr>
                                      <p:to>
                                        <p:strVal val="visible"/>
                                      </p:to>
                                    </p:set>
                                    <p:animEffect transition="in" filter="fade">
                                      <p:cBhvr>
                                        <p:cTn id="21" dur="1000"/>
                                        <p:tgtEl>
                                          <p:spTgt spid="58">
                                            <p:txEl>
                                              <p:pRg st="1" end="1"/>
                                            </p:txEl>
                                          </p:spTgt>
                                        </p:tgtEl>
                                      </p:cBhvr>
                                    </p:animEffect>
                                    <p:anim calcmode="lin" valueType="num">
                                      <p:cBhvr>
                                        <p:cTn id="22" dur="1000" fill="hold"/>
                                        <p:tgtEl>
                                          <p:spTgt spid="58">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8">
                                            <p:txEl>
                                              <p:pRg st="1" end="1"/>
                                            </p:txEl>
                                          </p:spTgt>
                                        </p:tgtEl>
                                        <p:attrNameLst>
                                          <p:attrName>ppt_y</p:attrName>
                                        </p:attrNameLst>
                                      </p:cBhvr>
                                      <p:tavLst>
                                        <p:tav tm="0">
                                          <p:val>
                                            <p:strVal val="#ppt_y+.1"/>
                                          </p:val>
                                        </p:tav>
                                        <p:tav tm="100000">
                                          <p:val>
                                            <p:strVal val="#ppt_y"/>
                                          </p:val>
                                        </p:tav>
                                      </p:tavLst>
                                    </p:anim>
                                  </p:childTnLst>
                                </p:cTn>
                              </p:par>
                            </p:childTnLst>
                          </p:cTn>
                        </p:par>
                        <p:par>
                          <p:cTn id="24" fill="hold">
                            <p:stCondLst>
                              <p:cond delay="3500"/>
                            </p:stCondLst>
                            <p:childTnLst>
                              <p:par>
                                <p:cTn id="25" presetID="42" presetClass="entr" presetSubtype="0" fill="hold" grpId="0" nodeType="afterEffect">
                                  <p:stCondLst>
                                    <p:cond delay="0"/>
                                  </p:stCondLst>
                                  <p:childTnLst>
                                    <p:set>
                                      <p:cBhvr>
                                        <p:cTn id="26" dur="1" fill="hold">
                                          <p:stCondLst>
                                            <p:cond delay="0"/>
                                          </p:stCondLst>
                                        </p:cTn>
                                        <p:tgtEl>
                                          <p:spTgt spid="58">
                                            <p:txEl>
                                              <p:pRg st="2" end="2"/>
                                            </p:txEl>
                                          </p:spTgt>
                                        </p:tgtEl>
                                        <p:attrNameLst>
                                          <p:attrName>style.visibility</p:attrName>
                                        </p:attrNameLst>
                                      </p:cBhvr>
                                      <p:to>
                                        <p:strVal val="visible"/>
                                      </p:to>
                                    </p:set>
                                    <p:animEffect transition="in" filter="fade">
                                      <p:cBhvr>
                                        <p:cTn id="27" dur="1000"/>
                                        <p:tgtEl>
                                          <p:spTgt spid="58">
                                            <p:txEl>
                                              <p:pRg st="2" end="2"/>
                                            </p:txEl>
                                          </p:spTgt>
                                        </p:tgtEl>
                                      </p:cBhvr>
                                    </p:animEffect>
                                    <p:anim calcmode="lin" valueType="num">
                                      <p:cBhvr>
                                        <p:cTn id="28" dur="1000" fill="hold"/>
                                        <p:tgtEl>
                                          <p:spTgt spid="58">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58">
                                            <p:txEl>
                                              <p:pRg st="2" end="2"/>
                                            </p:txEl>
                                          </p:spTgt>
                                        </p:tgtEl>
                                        <p:attrNameLst>
                                          <p:attrName>ppt_y</p:attrName>
                                        </p:attrNameLst>
                                      </p:cBhvr>
                                      <p:tavLst>
                                        <p:tav tm="0">
                                          <p:val>
                                            <p:strVal val="#ppt_y+.1"/>
                                          </p:val>
                                        </p:tav>
                                        <p:tav tm="100000">
                                          <p:val>
                                            <p:strVal val="#ppt_y"/>
                                          </p:val>
                                        </p:tav>
                                      </p:tavLst>
                                    </p:anim>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58">
                                            <p:txEl>
                                              <p:pRg st="3" end="3"/>
                                            </p:txEl>
                                          </p:spTgt>
                                        </p:tgtEl>
                                        <p:attrNameLst>
                                          <p:attrName>style.visibility</p:attrName>
                                        </p:attrNameLst>
                                      </p:cBhvr>
                                      <p:to>
                                        <p:strVal val="visible"/>
                                      </p:to>
                                    </p:set>
                                    <p:animEffect transition="in" filter="fade">
                                      <p:cBhvr>
                                        <p:cTn id="33" dur="1000"/>
                                        <p:tgtEl>
                                          <p:spTgt spid="58">
                                            <p:txEl>
                                              <p:pRg st="3" end="3"/>
                                            </p:txEl>
                                          </p:spTgt>
                                        </p:tgtEl>
                                      </p:cBhvr>
                                    </p:animEffect>
                                    <p:anim calcmode="lin" valueType="num">
                                      <p:cBhvr>
                                        <p:cTn id="34" dur="1000" fill="hold"/>
                                        <p:tgtEl>
                                          <p:spTgt spid="58">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58">
                                            <p:txEl>
                                              <p:pRg st="3" end="3"/>
                                            </p:txEl>
                                          </p:spTgt>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22" presetClass="entr" presetSubtype="1"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up)">
                                      <p:cBhvr>
                                        <p:cTn id="39" dur="1000"/>
                                        <p:tgtEl>
                                          <p:spTgt spid="15"/>
                                        </p:tgtEl>
                                      </p:cBhvr>
                                    </p:animEffect>
                                  </p:childTnLst>
                                </p:cTn>
                              </p:par>
                            </p:childTnLst>
                          </p:cTn>
                        </p:par>
                        <p:par>
                          <p:cTn id="40" fill="hold">
                            <p:stCondLst>
                              <p:cond delay="6500"/>
                            </p:stCondLst>
                            <p:childTnLst>
                              <p:par>
                                <p:cTn id="41" presetID="42" presetClass="entr" presetSubtype="0" fill="hold" grpId="0" nodeType="after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1000"/>
                                        <p:tgtEl>
                                          <p:spTgt spid="16"/>
                                        </p:tgtEl>
                                      </p:cBhvr>
                                    </p:animEffect>
                                    <p:anim calcmode="lin" valueType="num">
                                      <p:cBhvr>
                                        <p:cTn id="44" dur="1000" fill="hold"/>
                                        <p:tgtEl>
                                          <p:spTgt spid="16"/>
                                        </p:tgtEl>
                                        <p:attrNameLst>
                                          <p:attrName>ppt_x</p:attrName>
                                        </p:attrNameLst>
                                      </p:cBhvr>
                                      <p:tavLst>
                                        <p:tav tm="0">
                                          <p:val>
                                            <p:strVal val="#ppt_x"/>
                                          </p:val>
                                        </p:tav>
                                        <p:tav tm="100000">
                                          <p:val>
                                            <p:strVal val="#ppt_x"/>
                                          </p:val>
                                        </p:tav>
                                      </p:tavLst>
                                    </p:anim>
                                    <p:anim calcmode="lin" valueType="num">
                                      <p:cBhvr>
                                        <p:cTn id="45" dur="1000" fill="hold"/>
                                        <p:tgtEl>
                                          <p:spTgt spid="16"/>
                                        </p:tgtEl>
                                        <p:attrNameLst>
                                          <p:attrName>ppt_y</p:attrName>
                                        </p:attrNameLst>
                                      </p:cBhvr>
                                      <p:tavLst>
                                        <p:tav tm="0">
                                          <p:val>
                                            <p:strVal val="#ppt_y+.1"/>
                                          </p:val>
                                        </p:tav>
                                        <p:tav tm="100000">
                                          <p:val>
                                            <p:strVal val="#ppt_y"/>
                                          </p:val>
                                        </p:tav>
                                      </p:tavLst>
                                    </p:anim>
                                  </p:childTnLst>
                                </p:cTn>
                              </p:par>
                            </p:childTnLst>
                          </p:cTn>
                        </p:par>
                        <p:par>
                          <p:cTn id="46" fill="hold">
                            <p:stCondLst>
                              <p:cond delay="7500"/>
                            </p:stCondLst>
                            <p:childTnLst>
                              <p:par>
                                <p:cTn id="47" presetID="42" presetClass="entr" presetSubtype="0" fill="hold" grpId="0" nodeType="afterEffect">
                                  <p:stCondLst>
                                    <p:cond delay="0"/>
                                  </p:stCondLst>
                                  <p:childTnLst>
                                    <p:set>
                                      <p:cBhvr>
                                        <p:cTn id="48" dur="1" fill="hold">
                                          <p:stCondLst>
                                            <p:cond delay="0"/>
                                          </p:stCondLst>
                                        </p:cTn>
                                        <p:tgtEl>
                                          <p:spTgt spid="59">
                                            <p:txEl>
                                              <p:pRg st="1" end="1"/>
                                            </p:txEl>
                                          </p:spTgt>
                                        </p:tgtEl>
                                        <p:attrNameLst>
                                          <p:attrName>style.visibility</p:attrName>
                                        </p:attrNameLst>
                                      </p:cBhvr>
                                      <p:to>
                                        <p:strVal val="visible"/>
                                      </p:to>
                                    </p:set>
                                    <p:animEffect transition="in" filter="fade">
                                      <p:cBhvr>
                                        <p:cTn id="49" dur="1000"/>
                                        <p:tgtEl>
                                          <p:spTgt spid="59">
                                            <p:txEl>
                                              <p:pRg st="1" end="1"/>
                                            </p:txEl>
                                          </p:spTgt>
                                        </p:tgtEl>
                                      </p:cBhvr>
                                    </p:animEffect>
                                    <p:anim calcmode="lin" valueType="num">
                                      <p:cBhvr>
                                        <p:cTn id="50" dur="1000" fill="hold"/>
                                        <p:tgtEl>
                                          <p:spTgt spid="59">
                                            <p:txEl>
                                              <p:pRg st="1" end="1"/>
                                            </p:txEl>
                                          </p:spTgt>
                                        </p:tgtEl>
                                        <p:attrNameLst>
                                          <p:attrName>ppt_x</p:attrName>
                                        </p:attrNameLst>
                                      </p:cBhvr>
                                      <p:tavLst>
                                        <p:tav tm="0">
                                          <p:val>
                                            <p:strVal val="#ppt_x"/>
                                          </p:val>
                                        </p:tav>
                                        <p:tav tm="100000">
                                          <p:val>
                                            <p:strVal val="#ppt_x"/>
                                          </p:val>
                                        </p:tav>
                                      </p:tavLst>
                                    </p:anim>
                                    <p:anim calcmode="lin" valueType="num">
                                      <p:cBhvr>
                                        <p:cTn id="51" dur="1000" fill="hold"/>
                                        <p:tgtEl>
                                          <p:spTgt spid="59">
                                            <p:txEl>
                                              <p:pRg st="1" end="1"/>
                                            </p:txEl>
                                          </p:spTgt>
                                        </p:tgtEl>
                                        <p:attrNameLst>
                                          <p:attrName>ppt_y</p:attrName>
                                        </p:attrNameLst>
                                      </p:cBhvr>
                                      <p:tavLst>
                                        <p:tav tm="0">
                                          <p:val>
                                            <p:strVal val="#ppt_y+.1"/>
                                          </p:val>
                                        </p:tav>
                                        <p:tav tm="100000">
                                          <p:val>
                                            <p:strVal val="#ppt_y"/>
                                          </p:val>
                                        </p:tav>
                                      </p:tavLst>
                                    </p:anim>
                                  </p:childTnLst>
                                </p:cTn>
                              </p:par>
                            </p:childTnLst>
                          </p:cTn>
                        </p:par>
                        <p:par>
                          <p:cTn id="52" fill="hold">
                            <p:stCondLst>
                              <p:cond delay="8500"/>
                            </p:stCondLst>
                            <p:childTnLst>
                              <p:par>
                                <p:cTn id="53" presetID="42" presetClass="entr" presetSubtype="0" fill="hold" grpId="0" nodeType="afterEffect">
                                  <p:stCondLst>
                                    <p:cond delay="0"/>
                                  </p:stCondLst>
                                  <p:childTnLst>
                                    <p:set>
                                      <p:cBhvr>
                                        <p:cTn id="54" dur="1" fill="hold">
                                          <p:stCondLst>
                                            <p:cond delay="0"/>
                                          </p:stCondLst>
                                        </p:cTn>
                                        <p:tgtEl>
                                          <p:spTgt spid="59">
                                            <p:txEl>
                                              <p:pRg st="2" end="2"/>
                                            </p:txEl>
                                          </p:spTgt>
                                        </p:tgtEl>
                                        <p:attrNameLst>
                                          <p:attrName>style.visibility</p:attrName>
                                        </p:attrNameLst>
                                      </p:cBhvr>
                                      <p:to>
                                        <p:strVal val="visible"/>
                                      </p:to>
                                    </p:set>
                                    <p:animEffect transition="in" filter="fade">
                                      <p:cBhvr>
                                        <p:cTn id="55" dur="1000"/>
                                        <p:tgtEl>
                                          <p:spTgt spid="59">
                                            <p:txEl>
                                              <p:pRg st="2" end="2"/>
                                            </p:txEl>
                                          </p:spTgt>
                                        </p:tgtEl>
                                      </p:cBhvr>
                                    </p:animEffect>
                                    <p:anim calcmode="lin" valueType="num">
                                      <p:cBhvr>
                                        <p:cTn id="56" dur="1000" fill="hold"/>
                                        <p:tgtEl>
                                          <p:spTgt spid="59">
                                            <p:txEl>
                                              <p:pRg st="2" end="2"/>
                                            </p:txEl>
                                          </p:spTgt>
                                        </p:tgtEl>
                                        <p:attrNameLst>
                                          <p:attrName>ppt_x</p:attrName>
                                        </p:attrNameLst>
                                      </p:cBhvr>
                                      <p:tavLst>
                                        <p:tav tm="0">
                                          <p:val>
                                            <p:strVal val="#ppt_x"/>
                                          </p:val>
                                        </p:tav>
                                        <p:tav tm="100000">
                                          <p:val>
                                            <p:strVal val="#ppt_x"/>
                                          </p:val>
                                        </p:tav>
                                      </p:tavLst>
                                    </p:anim>
                                    <p:anim calcmode="lin" valueType="num">
                                      <p:cBhvr>
                                        <p:cTn id="57" dur="1000" fill="hold"/>
                                        <p:tgtEl>
                                          <p:spTgt spid="59">
                                            <p:txEl>
                                              <p:pRg st="2" end="2"/>
                                            </p:txEl>
                                          </p:spTgt>
                                        </p:tgtEl>
                                        <p:attrNameLst>
                                          <p:attrName>ppt_y</p:attrName>
                                        </p:attrNameLst>
                                      </p:cBhvr>
                                      <p:tavLst>
                                        <p:tav tm="0">
                                          <p:val>
                                            <p:strVal val="#ppt_y+.1"/>
                                          </p:val>
                                        </p:tav>
                                        <p:tav tm="100000">
                                          <p:val>
                                            <p:strVal val="#ppt_y"/>
                                          </p:val>
                                        </p:tav>
                                      </p:tavLst>
                                    </p:anim>
                                  </p:childTnLst>
                                </p:cTn>
                              </p:par>
                            </p:childTnLst>
                          </p:cTn>
                        </p:par>
                        <p:par>
                          <p:cTn id="58" fill="hold">
                            <p:stCondLst>
                              <p:cond delay="9500"/>
                            </p:stCondLst>
                            <p:childTnLst>
                              <p:par>
                                <p:cTn id="59" presetID="42" presetClass="entr" presetSubtype="0" fill="hold" grpId="0" nodeType="afterEffect">
                                  <p:stCondLst>
                                    <p:cond delay="0"/>
                                  </p:stCondLst>
                                  <p:childTnLst>
                                    <p:set>
                                      <p:cBhvr>
                                        <p:cTn id="60" dur="1" fill="hold">
                                          <p:stCondLst>
                                            <p:cond delay="0"/>
                                          </p:stCondLst>
                                        </p:cTn>
                                        <p:tgtEl>
                                          <p:spTgt spid="59">
                                            <p:txEl>
                                              <p:pRg st="3" end="3"/>
                                            </p:txEl>
                                          </p:spTgt>
                                        </p:tgtEl>
                                        <p:attrNameLst>
                                          <p:attrName>style.visibility</p:attrName>
                                        </p:attrNameLst>
                                      </p:cBhvr>
                                      <p:to>
                                        <p:strVal val="visible"/>
                                      </p:to>
                                    </p:set>
                                    <p:animEffect transition="in" filter="fade">
                                      <p:cBhvr>
                                        <p:cTn id="61" dur="1000"/>
                                        <p:tgtEl>
                                          <p:spTgt spid="59">
                                            <p:txEl>
                                              <p:pRg st="3" end="3"/>
                                            </p:txEl>
                                          </p:spTgt>
                                        </p:tgtEl>
                                      </p:cBhvr>
                                    </p:animEffect>
                                    <p:anim calcmode="lin" valueType="num">
                                      <p:cBhvr>
                                        <p:cTn id="62" dur="1000" fill="hold"/>
                                        <p:tgtEl>
                                          <p:spTgt spid="59">
                                            <p:txEl>
                                              <p:pRg st="3" end="3"/>
                                            </p:txEl>
                                          </p:spTgt>
                                        </p:tgtEl>
                                        <p:attrNameLst>
                                          <p:attrName>ppt_x</p:attrName>
                                        </p:attrNameLst>
                                      </p:cBhvr>
                                      <p:tavLst>
                                        <p:tav tm="0">
                                          <p:val>
                                            <p:strVal val="#ppt_x"/>
                                          </p:val>
                                        </p:tav>
                                        <p:tav tm="100000">
                                          <p:val>
                                            <p:strVal val="#ppt_x"/>
                                          </p:val>
                                        </p:tav>
                                      </p:tavLst>
                                    </p:anim>
                                    <p:anim calcmode="lin" valueType="num">
                                      <p:cBhvr>
                                        <p:cTn id="63" dur="1000" fill="hold"/>
                                        <p:tgtEl>
                                          <p:spTgt spid="5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8" grpId="0" build="p"/>
      <p:bldP spid="59" grpId="0" build="p"/>
      <p:bldP spid="60" grpId="0"/>
      <p:bldP spid="2" grpId="0" animBg="1"/>
      <p:bldP spid="15" grpId="0"/>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1641</TotalTime>
  <Words>1492</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2019-01-01T20:41:24Z</dcterms:modified>
</cp:coreProperties>
</file>