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404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6595E"/>
              </a:solidFill>
            </a:endParaRPr>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dirty="0">
                <a:solidFill>
                  <a:srgbClr val="01AA8D"/>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A95B75A7-96B3-4055-AC2B-F57204AADD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1395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2019-01-01T20:40:17Z</dcterms:modified>
</cp:coreProperties>
</file>