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910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962400" y="4443984"/>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F2B2A"/>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3873002" y="3095872"/>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85C401"/>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4819277" y="2050552"/>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3EB8CD"/>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6236167" y="2042187"/>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FFA803"/>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7346512" y="1389888"/>
            <a:ext cx="4462272" cy="115416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230816" y="1392206"/>
            <a:ext cx="4465146" cy="1154162"/>
          </a:xfrm>
          <a:prstGeom prst="rect">
            <a:avLst/>
          </a:prstGeom>
          <a:noFill/>
        </p:spPr>
        <p:txBody>
          <a:bodyPr wrap="square" rtlCol="0">
            <a:spAutoFit/>
          </a:bodyPr>
          <a:lstStyle/>
          <a:p>
            <a:pPr algn="r"/>
            <a:r>
              <a:rPr lang="en-US" sz="1400" dirty="0">
                <a:solidFill>
                  <a:srgbClr val="3EB8CD"/>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5744" y="3098441"/>
            <a:ext cx="3663980" cy="1354217"/>
          </a:xfrm>
          <a:prstGeom prst="rect">
            <a:avLst/>
          </a:prstGeom>
          <a:noFill/>
        </p:spPr>
        <p:txBody>
          <a:bodyPr wrap="square" rtlCol="0">
            <a:spAutoFit/>
          </a:bodyPr>
          <a:lstStyle/>
          <a:p>
            <a:pPr algn="r"/>
            <a:r>
              <a:rPr lang="en-US" sz="1400" dirty="0">
                <a:solidFill>
                  <a:srgbClr val="85C401"/>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4480560" cy="1154162"/>
          </a:xfrm>
          <a:prstGeom prst="rect">
            <a:avLst/>
          </a:prstGeom>
          <a:noFill/>
        </p:spPr>
        <p:txBody>
          <a:bodyPr wrap="square" rtlCol="0">
            <a:spAutoFit/>
          </a:bodyPr>
          <a:lstStyle/>
          <a:p>
            <a:pPr algn="r"/>
            <a:r>
              <a:rPr lang="en-US" sz="1400" dirty="0">
                <a:solidFill>
                  <a:srgbClr val="FF2B2A"/>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rgbClr val="56595E"/>
                </a:solidFill>
                <a:latin typeface="Bernard MT Condensed" panose="02050806060905020404" pitchFamily="18" charset="0"/>
              </a:rPr>
              <a:t>LOREM IPSUM</a:t>
            </a: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p:nvPr/>
        </p:nvGrpSpPr>
        <p:grpSpPr>
          <a:xfrm>
            <a:off x="7304157" y="3090064"/>
            <a:ext cx="822960" cy="82296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01AA8D"/>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382000" y="3099816"/>
            <a:ext cx="3657600" cy="1354217"/>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7" name="Group 36">
            <a:extLst>
              <a:ext uri="{FF2B5EF4-FFF2-40B4-BE49-F238E27FC236}">
                <a16:creationId xmlns:a16="http://schemas.microsoft.com/office/drawing/2014/main" id="{9FB871F0-9FBA-4653-88C5-8D247BEF040A}"/>
              </a:ext>
            </a:extLst>
          </p:cNvPr>
          <p:cNvGrpSpPr/>
          <p:nvPr/>
        </p:nvGrpSpPr>
        <p:grpSpPr>
          <a:xfrm>
            <a:off x="7294060" y="4389120"/>
            <a:ext cx="822960" cy="82296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4781CB"/>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7749044" y="5486400"/>
            <a:ext cx="4480560" cy="1154162"/>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802E3314-5CEB-48D1-AC30-8568D5BDF7E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42" name="Picture 41">
            <a:hlinkClick r:id="rId6"/>
            <a:extLst>
              <a:ext uri="{FF2B5EF4-FFF2-40B4-BE49-F238E27FC236}">
                <a16:creationId xmlns:a16="http://schemas.microsoft.com/office/drawing/2014/main" id="{B3121492-811C-481D-B70F-6FDB5E05111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53" presetClass="entr" presetSubtype="528"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anim calcmode="lin" valueType="num">
                                      <p:cBhvr>
                                        <p:cTn id="98" dur="500" fill="hold"/>
                                        <p:tgtEl>
                                          <p:spTgt spid="33"/>
                                        </p:tgtEl>
                                        <p:attrNameLst>
                                          <p:attrName>ppt_x</p:attrName>
                                        </p:attrNameLst>
                                      </p:cBhvr>
                                      <p:tavLst>
                                        <p:tav tm="0">
                                          <p:val>
                                            <p:fltVal val="0.5"/>
                                          </p:val>
                                        </p:tav>
                                        <p:tav tm="100000">
                                          <p:val>
                                            <p:strVal val="#ppt_x"/>
                                          </p:val>
                                        </p:tav>
                                      </p:tavLst>
                                    </p:anim>
                                    <p:anim calcmode="lin" valueType="num">
                                      <p:cBhvr>
                                        <p:cTn id="99" dur="500" fill="hold"/>
                                        <p:tgtEl>
                                          <p:spTgt spid="33"/>
                                        </p:tgtEl>
                                        <p:attrNameLst>
                                          <p:attrName>ppt_y</p:attrName>
                                        </p:attrNameLst>
                                      </p:cBhvr>
                                      <p:tavLst>
                                        <p:tav tm="0">
                                          <p:val>
                                            <p:fltVal val="0.5"/>
                                          </p:val>
                                        </p:tav>
                                        <p:tav tm="100000">
                                          <p:val>
                                            <p:strVal val="#ppt_y"/>
                                          </p:val>
                                        </p:tav>
                                      </p:tavLst>
                                    </p:anim>
                                  </p:childTnLst>
                                </p:cTn>
                              </p:par>
                            </p:childTnLst>
                          </p:cTn>
                        </p:par>
                        <p:par>
                          <p:cTn id="100" fill="hold">
                            <p:stCondLst>
                              <p:cond delay="9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0000"/>
                            </p:stCondLst>
                            <p:childTnLst>
                              <p:par>
                                <p:cTn id="107" presetID="53" presetClass="entr" presetSubtype="528"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p:cTn id="109" dur="500" fill="hold"/>
                                        <p:tgtEl>
                                          <p:spTgt spid="37"/>
                                        </p:tgtEl>
                                        <p:attrNameLst>
                                          <p:attrName>ppt_w</p:attrName>
                                        </p:attrNameLst>
                                      </p:cBhvr>
                                      <p:tavLst>
                                        <p:tav tm="0">
                                          <p:val>
                                            <p:fltVal val="0"/>
                                          </p:val>
                                        </p:tav>
                                        <p:tav tm="100000">
                                          <p:val>
                                            <p:strVal val="#ppt_w"/>
                                          </p:val>
                                        </p:tav>
                                      </p:tavLst>
                                    </p:anim>
                                    <p:anim calcmode="lin" valueType="num">
                                      <p:cBhvr>
                                        <p:cTn id="110" dur="500" fill="hold"/>
                                        <p:tgtEl>
                                          <p:spTgt spid="37"/>
                                        </p:tgtEl>
                                        <p:attrNameLst>
                                          <p:attrName>ppt_h</p:attrName>
                                        </p:attrNameLst>
                                      </p:cBhvr>
                                      <p:tavLst>
                                        <p:tav tm="0">
                                          <p:val>
                                            <p:fltVal val="0"/>
                                          </p:val>
                                        </p:tav>
                                        <p:tav tm="100000">
                                          <p:val>
                                            <p:strVal val="#ppt_h"/>
                                          </p:val>
                                        </p:tav>
                                      </p:tavLst>
                                    </p:anim>
                                    <p:animEffect transition="in" filter="fade">
                                      <p:cBhvr>
                                        <p:cTn id="111" dur="500"/>
                                        <p:tgtEl>
                                          <p:spTgt spid="37"/>
                                        </p:tgtEl>
                                      </p:cBhvr>
                                    </p:animEffect>
                                    <p:anim calcmode="lin" valueType="num">
                                      <p:cBhvr>
                                        <p:cTn id="112" dur="500" fill="hold"/>
                                        <p:tgtEl>
                                          <p:spTgt spid="37"/>
                                        </p:tgtEl>
                                        <p:attrNameLst>
                                          <p:attrName>ppt_x</p:attrName>
                                        </p:attrNameLst>
                                      </p:cBhvr>
                                      <p:tavLst>
                                        <p:tav tm="0">
                                          <p:val>
                                            <p:fltVal val="0.5"/>
                                          </p:val>
                                        </p:tav>
                                        <p:tav tm="100000">
                                          <p:val>
                                            <p:strVal val="#ppt_x"/>
                                          </p:val>
                                        </p:tav>
                                      </p:tavLst>
                                    </p:anim>
                                    <p:anim calcmode="lin" valueType="num">
                                      <p:cBhvr>
                                        <p:cTn id="113" dur="500" fill="hold"/>
                                        <p:tgtEl>
                                          <p:spTgt spid="37"/>
                                        </p:tgtEl>
                                        <p:attrNameLst>
                                          <p:attrName>ppt_y</p:attrName>
                                        </p:attrNameLst>
                                      </p:cBhvr>
                                      <p:tavLst>
                                        <p:tav tm="0">
                                          <p:val>
                                            <p:fltVal val="0.5"/>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fade">
                                      <p:cBhvr>
                                        <p:cTn id="117" dur="1000"/>
                                        <p:tgtEl>
                                          <p:spTgt spid="40"/>
                                        </p:tgtEl>
                                      </p:cBhvr>
                                    </p:animEffect>
                                    <p:anim calcmode="lin" valueType="num">
                                      <p:cBhvr>
                                        <p:cTn id="118" dur="1000" fill="hold"/>
                                        <p:tgtEl>
                                          <p:spTgt spid="40"/>
                                        </p:tgtEl>
                                        <p:attrNameLst>
                                          <p:attrName>ppt_x</p:attrName>
                                        </p:attrNameLst>
                                      </p:cBhvr>
                                      <p:tavLst>
                                        <p:tav tm="0">
                                          <p:val>
                                            <p:strVal val="#ppt_x"/>
                                          </p:val>
                                        </p:tav>
                                        <p:tav tm="100000">
                                          <p:val>
                                            <p:strVal val="#ppt_x"/>
                                          </p:val>
                                        </p:tav>
                                      </p:tavLst>
                                    </p:anim>
                                    <p:anim calcmode="lin" valueType="num">
                                      <p:cBhvr>
                                        <p:cTn id="1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1480</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2019-01-01T20:38:27Z</dcterms:modified>
</cp:coreProperties>
</file>