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8981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Shape 165">
            <a:extLst>
              <a:ext uri="{FF2B5EF4-FFF2-40B4-BE49-F238E27FC236}">
                <a16:creationId xmlns:a16="http://schemas.microsoft.com/office/drawing/2014/main" id="{DF3C228B-ED65-4EAC-BE93-67AEBBF4B4F0}"/>
              </a:ext>
            </a:extLst>
          </p:cNvPr>
          <p:cNvSpPr/>
          <p:nvPr/>
        </p:nvSpPr>
        <p:spPr>
          <a:xfrm rot="18519754">
            <a:off x="5795357" y="4001703"/>
            <a:ext cx="7518872" cy="934287"/>
          </a:xfrm>
          <a:custGeom>
            <a:avLst/>
            <a:gdLst>
              <a:gd name="connsiteX0" fmla="*/ 7514021 w 7518872"/>
              <a:gd name="connsiteY0" fmla="*/ 88066 h 934287"/>
              <a:gd name="connsiteX1" fmla="*/ 7517254 w 7518872"/>
              <a:gd name="connsiteY1" fmla="*/ 97542 h 934287"/>
              <a:gd name="connsiteX2" fmla="*/ 7518583 w 7518872"/>
              <a:gd name="connsiteY2" fmla="*/ 118712 h 934287"/>
              <a:gd name="connsiteX3" fmla="*/ 7516719 w 7518872"/>
              <a:gd name="connsiteY3" fmla="*/ 125348 h 934287"/>
              <a:gd name="connsiteX4" fmla="*/ 7505418 w 7518872"/>
              <a:gd name="connsiteY4" fmla="*/ 148390 h 934287"/>
              <a:gd name="connsiteX5" fmla="*/ 7501110 w 7518872"/>
              <a:gd name="connsiteY5" fmla="*/ 154148 h 934287"/>
              <a:gd name="connsiteX6" fmla="*/ 7495472 w 7518872"/>
              <a:gd name="connsiteY6" fmla="*/ 157939 h 934287"/>
              <a:gd name="connsiteX7" fmla="*/ 7133170 w 7518872"/>
              <a:gd name="connsiteY7" fmla="*/ 884830 h 934287"/>
              <a:gd name="connsiteX8" fmla="*/ 7132438 w 7518872"/>
              <a:gd name="connsiteY8" fmla="*/ 888621 h 934287"/>
              <a:gd name="connsiteX9" fmla="*/ 7124096 w 7518872"/>
              <a:gd name="connsiteY9" fmla="*/ 906206 h 934287"/>
              <a:gd name="connsiteX10" fmla="*/ 7120607 w 7518872"/>
              <a:gd name="connsiteY10" fmla="*/ 910033 h 934287"/>
              <a:gd name="connsiteX11" fmla="*/ 7118763 w 7518872"/>
              <a:gd name="connsiteY11" fmla="*/ 913734 h 934287"/>
              <a:gd name="connsiteX12" fmla="*/ 7115627 w 7518872"/>
              <a:gd name="connsiteY12" fmla="*/ 915496 h 934287"/>
              <a:gd name="connsiteX13" fmla="*/ 7111281 w 7518872"/>
              <a:gd name="connsiteY13" fmla="*/ 920263 h 934287"/>
              <a:gd name="connsiteX14" fmla="*/ 7094755 w 7518872"/>
              <a:gd name="connsiteY14" fmla="*/ 929682 h 934287"/>
              <a:gd name="connsiteX15" fmla="*/ 7087469 w 7518872"/>
              <a:gd name="connsiteY15" fmla="*/ 931323 h 934287"/>
              <a:gd name="connsiteX16" fmla="*/ 7086580 w 7518872"/>
              <a:gd name="connsiteY16" fmla="*/ 931823 h 934287"/>
              <a:gd name="connsiteX17" fmla="*/ 7086559 w 7518872"/>
              <a:gd name="connsiteY17" fmla="*/ 932802 h 934287"/>
              <a:gd name="connsiteX18" fmla="*/ 7080911 w 7518872"/>
              <a:gd name="connsiteY18" fmla="*/ 932801 h 934287"/>
              <a:gd name="connsiteX19" fmla="*/ 7075768 w 7518872"/>
              <a:gd name="connsiteY19" fmla="*/ 933961 h 934287"/>
              <a:gd name="connsiteX20" fmla="*/ 7054980 w 7518872"/>
              <a:gd name="connsiteY20" fmla="*/ 933327 h 934287"/>
              <a:gd name="connsiteX21" fmla="*/ 7052815 w 7518872"/>
              <a:gd name="connsiteY21" fmla="*/ 932802 h 934287"/>
              <a:gd name="connsiteX22" fmla="*/ 7041232 w 7518872"/>
              <a:gd name="connsiteY22" fmla="*/ 932802 h 934287"/>
              <a:gd name="connsiteX23" fmla="*/ 5480807 w 7518872"/>
              <a:gd name="connsiteY23" fmla="*/ 904455 h 934287"/>
              <a:gd name="connsiteX24" fmla="*/ 5480773 w 7518872"/>
              <a:gd name="connsiteY24" fmla="*/ 906708 h 934287"/>
              <a:gd name="connsiteX25" fmla="*/ 666650 w 7518872"/>
              <a:gd name="connsiteY25" fmla="*/ 833230 h 934287"/>
              <a:gd name="connsiteX26" fmla="*/ 0 w 7518872"/>
              <a:gd name="connsiteY26" fmla="*/ 0 h 934287"/>
              <a:gd name="connsiteX27" fmla="*/ 5493332 w 7518872"/>
              <a:gd name="connsiteY27" fmla="*/ 83844 h 934287"/>
              <a:gd name="connsiteX28" fmla="*/ 5493215 w 7518872"/>
              <a:gd name="connsiteY28" fmla="*/ 91500 h 934287"/>
              <a:gd name="connsiteX29" fmla="*/ 5585846 w 7518872"/>
              <a:gd name="connsiteY29" fmla="*/ 91500 h 934287"/>
              <a:gd name="connsiteX30" fmla="*/ 5597641 w 7518872"/>
              <a:gd name="connsiteY30" fmla="*/ 93858 h 934287"/>
              <a:gd name="connsiteX31" fmla="*/ 6823602 w 7518872"/>
              <a:gd name="connsiteY31" fmla="*/ 91501 h 934287"/>
              <a:gd name="connsiteX32" fmla="*/ 7229811 w 7518872"/>
              <a:gd name="connsiteY32" fmla="*/ 91501 h 934287"/>
              <a:gd name="connsiteX33" fmla="*/ 7228964 w 7518872"/>
              <a:gd name="connsiteY33" fmla="*/ 90721 h 934287"/>
              <a:gd name="connsiteX34" fmla="*/ 7503586 w 7518872"/>
              <a:gd name="connsiteY34" fmla="*/ 90193 h 93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518872" h="934287">
                <a:moveTo>
                  <a:pt x="7514021" y="88066"/>
                </a:moveTo>
                <a:lnTo>
                  <a:pt x="7517254" y="97542"/>
                </a:lnTo>
                <a:cubicBezTo>
                  <a:pt x="7518771" y="104828"/>
                  <a:pt x="7519241" y="111922"/>
                  <a:pt x="7518583" y="118712"/>
                </a:cubicBezTo>
                <a:lnTo>
                  <a:pt x="7516719" y="125348"/>
                </a:lnTo>
                <a:lnTo>
                  <a:pt x="7505418" y="148390"/>
                </a:lnTo>
                <a:lnTo>
                  <a:pt x="7501110" y="154148"/>
                </a:lnTo>
                <a:lnTo>
                  <a:pt x="7495472" y="157939"/>
                </a:lnTo>
                <a:lnTo>
                  <a:pt x="7133170" y="884830"/>
                </a:lnTo>
                <a:lnTo>
                  <a:pt x="7132438" y="888621"/>
                </a:lnTo>
                <a:cubicBezTo>
                  <a:pt x="7130394" y="894993"/>
                  <a:pt x="7127618" y="900894"/>
                  <a:pt x="7124096" y="906206"/>
                </a:cubicBezTo>
                <a:lnTo>
                  <a:pt x="7120607" y="910033"/>
                </a:lnTo>
                <a:lnTo>
                  <a:pt x="7118763" y="913734"/>
                </a:lnTo>
                <a:lnTo>
                  <a:pt x="7115627" y="915496"/>
                </a:lnTo>
                <a:lnTo>
                  <a:pt x="7111281" y="920263"/>
                </a:lnTo>
                <a:cubicBezTo>
                  <a:pt x="7106256" y="924284"/>
                  <a:pt x="7100710" y="927410"/>
                  <a:pt x="7094755" y="929682"/>
                </a:cubicBezTo>
                <a:lnTo>
                  <a:pt x="7087469" y="931323"/>
                </a:lnTo>
                <a:lnTo>
                  <a:pt x="7086580" y="931823"/>
                </a:lnTo>
                <a:lnTo>
                  <a:pt x="7086559" y="932802"/>
                </a:lnTo>
                <a:lnTo>
                  <a:pt x="7080911" y="932801"/>
                </a:lnTo>
                <a:lnTo>
                  <a:pt x="7075768" y="933961"/>
                </a:lnTo>
                <a:cubicBezTo>
                  <a:pt x="7069102" y="934556"/>
                  <a:pt x="7062136" y="934333"/>
                  <a:pt x="7054980" y="933327"/>
                </a:cubicBezTo>
                <a:lnTo>
                  <a:pt x="7052815" y="932802"/>
                </a:lnTo>
                <a:lnTo>
                  <a:pt x="7041232" y="932802"/>
                </a:lnTo>
                <a:lnTo>
                  <a:pt x="5480807" y="904455"/>
                </a:lnTo>
                <a:lnTo>
                  <a:pt x="5480773" y="906708"/>
                </a:lnTo>
                <a:lnTo>
                  <a:pt x="666650" y="833230"/>
                </a:lnTo>
                <a:lnTo>
                  <a:pt x="0" y="0"/>
                </a:lnTo>
                <a:lnTo>
                  <a:pt x="5493332" y="83844"/>
                </a:lnTo>
                <a:lnTo>
                  <a:pt x="5493215" y="91500"/>
                </a:lnTo>
                <a:lnTo>
                  <a:pt x="5585846" y="91500"/>
                </a:lnTo>
                <a:lnTo>
                  <a:pt x="5597641" y="93858"/>
                </a:lnTo>
                <a:lnTo>
                  <a:pt x="6823602" y="91501"/>
                </a:lnTo>
                <a:lnTo>
                  <a:pt x="7229811" y="91501"/>
                </a:lnTo>
                <a:lnTo>
                  <a:pt x="7228964" y="90721"/>
                </a:lnTo>
                <a:lnTo>
                  <a:pt x="7503586" y="90193"/>
                </a:lnTo>
                <a:close/>
              </a:path>
            </a:pathLst>
          </a:custGeom>
          <a:solidFill>
            <a:srgbClr val="FF2B2A"/>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DFBB5F-0D83-4BEB-AE02-DFD053F8422E}"/>
              </a:ext>
            </a:extLst>
          </p:cNvPr>
          <p:cNvSpPr/>
          <p:nvPr/>
        </p:nvSpPr>
        <p:spPr>
          <a:xfrm>
            <a:off x="9532988" y="1142377"/>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FF2B2A"/>
              </a:gs>
              <a:gs pos="22000">
                <a:srgbClr val="FF5352"/>
              </a:gs>
              <a:gs pos="12000">
                <a:srgbClr val="D70302"/>
              </a:gs>
              <a:gs pos="80000">
                <a:srgbClr val="FF2B2A"/>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Freeform: Shape 167">
            <a:extLst>
              <a:ext uri="{FF2B5EF4-FFF2-40B4-BE49-F238E27FC236}">
                <a16:creationId xmlns:a16="http://schemas.microsoft.com/office/drawing/2014/main" id="{E1D03503-4DFB-4A71-979E-88B746780E30}"/>
              </a:ext>
            </a:extLst>
          </p:cNvPr>
          <p:cNvSpPr/>
          <p:nvPr/>
        </p:nvSpPr>
        <p:spPr>
          <a:xfrm rot="18519754">
            <a:off x="5921709" y="4605135"/>
            <a:ext cx="5984524" cy="910869"/>
          </a:xfrm>
          <a:custGeom>
            <a:avLst/>
            <a:gdLst>
              <a:gd name="connsiteX0" fmla="*/ 5979673 w 5984524"/>
              <a:gd name="connsiteY0" fmla="*/ 64648 h 910869"/>
              <a:gd name="connsiteX1" fmla="*/ 5982906 w 5984524"/>
              <a:gd name="connsiteY1" fmla="*/ 74124 h 910869"/>
              <a:gd name="connsiteX2" fmla="*/ 5984235 w 5984524"/>
              <a:gd name="connsiteY2" fmla="*/ 95294 h 910869"/>
              <a:gd name="connsiteX3" fmla="*/ 5982371 w 5984524"/>
              <a:gd name="connsiteY3" fmla="*/ 101930 h 910869"/>
              <a:gd name="connsiteX4" fmla="*/ 5971070 w 5984524"/>
              <a:gd name="connsiteY4" fmla="*/ 124972 h 910869"/>
              <a:gd name="connsiteX5" fmla="*/ 5966762 w 5984524"/>
              <a:gd name="connsiteY5" fmla="*/ 130730 h 910869"/>
              <a:gd name="connsiteX6" fmla="*/ 5961123 w 5984524"/>
              <a:gd name="connsiteY6" fmla="*/ 134521 h 910869"/>
              <a:gd name="connsiteX7" fmla="*/ 5598822 w 5984524"/>
              <a:gd name="connsiteY7" fmla="*/ 861412 h 910869"/>
              <a:gd name="connsiteX8" fmla="*/ 5598090 w 5984524"/>
              <a:gd name="connsiteY8" fmla="*/ 865203 h 910869"/>
              <a:gd name="connsiteX9" fmla="*/ 5589748 w 5984524"/>
              <a:gd name="connsiteY9" fmla="*/ 882788 h 910869"/>
              <a:gd name="connsiteX10" fmla="*/ 5586259 w 5984524"/>
              <a:gd name="connsiteY10" fmla="*/ 886615 h 910869"/>
              <a:gd name="connsiteX11" fmla="*/ 5584415 w 5984524"/>
              <a:gd name="connsiteY11" fmla="*/ 890316 h 910869"/>
              <a:gd name="connsiteX12" fmla="*/ 5581279 w 5984524"/>
              <a:gd name="connsiteY12" fmla="*/ 892078 h 910869"/>
              <a:gd name="connsiteX13" fmla="*/ 5576933 w 5984524"/>
              <a:gd name="connsiteY13" fmla="*/ 896845 h 910869"/>
              <a:gd name="connsiteX14" fmla="*/ 5560407 w 5984524"/>
              <a:gd name="connsiteY14" fmla="*/ 906264 h 910869"/>
              <a:gd name="connsiteX15" fmla="*/ 5553121 w 5984524"/>
              <a:gd name="connsiteY15" fmla="*/ 907905 h 910869"/>
              <a:gd name="connsiteX16" fmla="*/ 5552232 w 5984524"/>
              <a:gd name="connsiteY16" fmla="*/ 908405 h 910869"/>
              <a:gd name="connsiteX17" fmla="*/ 5552211 w 5984524"/>
              <a:gd name="connsiteY17" fmla="*/ 909384 h 910869"/>
              <a:gd name="connsiteX18" fmla="*/ 5546563 w 5984524"/>
              <a:gd name="connsiteY18" fmla="*/ 909383 h 910869"/>
              <a:gd name="connsiteX19" fmla="*/ 5541420 w 5984524"/>
              <a:gd name="connsiteY19" fmla="*/ 910543 h 910869"/>
              <a:gd name="connsiteX20" fmla="*/ 5520632 w 5984524"/>
              <a:gd name="connsiteY20" fmla="*/ 909909 h 910869"/>
              <a:gd name="connsiteX21" fmla="*/ 5518467 w 5984524"/>
              <a:gd name="connsiteY21" fmla="*/ 909384 h 910869"/>
              <a:gd name="connsiteX22" fmla="*/ 5506884 w 5984524"/>
              <a:gd name="connsiteY22" fmla="*/ 909384 h 910869"/>
              <a:gd name="connsiteX23" fmla="*/ 3946459 w 5984524"/>
              <a:gd name="connsiteY23" fmla="*/ 881037 h 910869"/>
              <a:gd name="connsiteX24" fmla="*/ 3946425 w 5984524"/>
              <a:gd name="connsiteY24" fmla="*/ 883290 h 910869"/>
              <a:gd name="connsiteX25" fmla="*/ 666650 w 5984524"/>
              <a:gd name="connsiteY25" fmla="*/ 833231 h 910869"/>
              <a:gd name="connsiteX26" fmla="*/ 0 w 5984524"/>
              <a:gd name="connsiteY26" fmla="*/ 0 h 910869"/>
              <a:gd name="connsiteX27" fmla="*/ 3958984 w 5984524"/>
              <a:gd name="connsiteY27" fmla="*/ 60426 h 910869"/>
              <a:gd name="connsiteX28" fmla="*/ 3958867 w 5984524"/>
              <a:gd name="connsiteY28" fmla="*/ 68082 h 910869"/>
              <a:gd name="connsiteX29" fmla="*/ 4051498 w 5984524"/>
              <a:gd name="connsiteY29" fmla="*/ 68082 h 910869"/>
              <a:gd name="connsiteX30" fmla="*/ 4063293 w 5984524"/>
              <a:gd name="connsiteY30" fmla="*/ 70440 h 910869"/>
              <a:gd name="connsiteX31" fmla="*/ 5289254 w 5984524"/>
              <a:gd name="connsiteY31" fmla="*/ 68083 h 910869"/>
              <a:gd name="connsiteX32" fmla="*/ 5695463 w 5984524"/>
              <a:gd name="connsiteY32" fmla="*/ 68083 h 910869"/>
              <a:gd name="connsiteX33" fmla="*/ 5694616 w 5984524"/>
              <a:gd name="connsiteY33" fmla="*/ 67303 h 910869"/>
              <a:gd name="connsiteX34" fmla="*/ 5969238 w 5984524"/>
              <a:gd name="connsiteY34" fmla="*/ 66775 h 91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984524" h="910869">
                <a:moveTo>
                  <a:pt x="5979673" y="64648"/>
                </a:moveTo>
                <a:lnTo>
                  <a:pt x="5982906" y="74124"/>
                </a:lnTo>
                <a:cubicBezTo>
                  <a:pt x="5984423" y="81410"/>
                  <a:pt x="5984893" y="88504"/>
                  <a:pt x="5984235" y="95294"/>
                </a:cubicBezTo>
                <a:lnTo>
                  <a:pt x="5982371" y="101930"/>
                </a:lnTo>
                <a:lnTo>
                  <a:pt x="5971070" y="124972"/>
                </a:lnTo>
                <a:lnTo>
                  <a:pt x="5966762" y="130730"/>
                </a:lnTo>
                <a:lnTo>
                  <a:pt x="5961123" y="134521"/>
                </a:lnTo>
                <a:lnTo>
                  <a:pt x="5598822" y="861412"/>
                </a:lnTo>
                <a:lnTo>
                  <a:pt x="5598090" y="865203"/>
                </a:lnTo>
                <a:cubicBezTo>
                  <a:pt x="5596046" y="871575"/>
                  <a:pt x="5593270" y="877476"/>
                  <a:pt x="5589748" y="882788"/>
                </a:cubicBezTo>
                <a:lnTo>
                  <a:pt x="5586259" y="886615"/>
                </a:lnTo>
                <a:lnTo>
                  <a:pt x="5584415" y="890316"/>
                </a:lnTo>
                <a:lnTo>
                  <a:pt x="5581279" y="892078"/>
                </a:lnTo>
                <a:lnTo>
                  <a:pt x="5576933" y="896845"/>
                </a:lnTo>
                <a:cubicBezTo>
                  <a:pt x="5571908" y="900866"/>
                  <a:pt x="5566362" y="903992"/>
                  <a:pt x="5560407" y="906264"/>
                </a:cubicBezTo>
                <a:lnTo>
                  <a:pt x="5553121" y="907905"/>
                </a:lnTo>
                <a:lnTo>
                  <a:pt x="5552232" y="908405"/>
                </a:lnTo>
                <a:lnTo>
                  <a:pt x="5552211" y="909384"/>
                </a:lnTo>
                <a:lnTo>
                  <a:pt x="5546563" y="909383"/>
                </a:lnTo>
                <a:lnTo>
                  <a:pt x="5541420" y="910543"/>
                </a:lnTo>
                <a:cubicBezTo>
                  <a:pt x="5534754" y="911138"/>
                  <a:pt x="5527789" y="910915"/>
                  <a:pt x="5520632" y="909909"/>
                </a:cubicBezTo>
                <a:lnTo>
                  <a:pt x="5518467" y="909384"/>
                </a:lnTo>
                <a:lnTo>
                  <a:pt x="5506884" y="909384"/>
                </a:lnTo>
                <a:lnTo>
                  <a:pt x="3946459" y="881037"/>
                </a:lnTo>
                <a:lnTo>
                  <a:pt x="3946425" y="883290"/>
                </a:lnTo>
                <a:lnTo>
                  <a:pt x="666650" y="833231"/>
                </a:lnTo>
                <a:lnTo>
                  <a:pt x="0" y="0"/>
                </a:lnTo>
                <a:lnTo>
                  <a:pt x="3958984" y="60426"/>
                </a:lnTo>
                <a:lnTo>
                  <a:pt x="3958867" y="68082"/>
                </a:lnTo>
                <a:lnTo>
                  <a:pt x="4051498" y="68082"/>
                </a:lnTo>
                <a:lnTo>
                  <a:pt x="4063293" y="70440"/>
                </a:lnTo>
                <a:lnTo>
                  <a:pt x="5289254" y="68083"/>
                </a:lnTo>
                <a:lnTo>
                  <a:pt x="5695463" y="68083"/>
                </a:lnTo>
                <a:lnTo>
                  <a:pt x="5694616" y="67303"/>
                </a:lnTo>
                <a:lnTo>
                  <a:pt x="5969238" y="66775"/>
                </a:lnTo>
                <a:close/>
              </a:path>
            </a:pathLst>
          </a:custGeom>
          <a:solidFill>
            <a:srgbClr val="85C401"/>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7D8B8E7E-317F-4AA1-B745-99206CB40B6C}"/>
              </a:ext>
            </a:extLst>
          </p:cNvPr>
          <p:cNvSpPr/>
          <p:nvPr/>
        </p:nvSpPr>
        <p:spPr>
          <a:xfrm>
            <a:off x="8403744" y="232195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85C401"/>
              </a:gs>
              <a:gs pos="22000">
                <a:srgbClr val="ADEC29"/>
              </a:gs>
              <a:gs pos="12000">
                <a:srgbClr val="5D9C01"/>
              </a:gs>
              <a:gs pos="80000">
                <a:srgbClr val="85C401"/>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9D8810F2-3044-4B69-B872-CF3E849EC561}"/>
              </a:ext>
            </a:extLst>
          </p:cNvPr>
          <p:cNvSpPr/>
          <p:nvPr/>
        </p:nvSpPr>
        <p:spPr>
          <a:xfrm rot="18519754">
            <a:off x="6065105" y="5245465"/>
            <a:ext cx="4356360" cy="886018"/>
          </a:xfrm>
          <a:custGeom>
            <a:avLst/>
            <a:gdLst>
              <a:gd name="connsiteX0" fmla="*/ 4351509 w 4356360"/>
              <a:gd name="connsiteY0" fmla="*/ 39797 h 886018"/>
              <a:gd name="connsiteX1" fmla="*/ 4354742 w 4356360"/>
              <a:gd name="connsiteY1" fmla="*/ 49273 h 886018"/>
              <a:gd name="connsiteX2" fmla="*/ 4356071 w 4356360"/>
              <a:gd name="connsiteY2" fmla="*/ 70443 h 886018"/>
              <a:gd name="connsiteX3" fmla="*/ 4354207 w 4356360"/>
              <a:gd name="connsiteY3" fmla="*/ 77079 h 886018"/>
              <a:gd name="connsiteX4" fmla="*/ 4342906 w 4356360"/>
              <a:gd name="connsiteY4" fmla="*/ 100121 h 886018"/>
              <a:gd name="connsiteX5" fmla="*/ 4338598 w 4356360"/>
              <a:gd name="connsiteY5" fmla="*/ 105879 h 886018"/>
              <a:gd name="connsiteX6" fmla="*/ 4332960 w 4356360"/>
              <a:gd name="connsiteY6" fmla="*/ 109670 h 886018"/>
              <a:gd name="connsiteX7" fmla="*/ 3970658 w 4356360"/>
              <a:gd name="connsiteY7" fmla="*/ 836561 h 886018"/>
              <a:gd name="connsiteX8" fmla="*/ 3969926 w 4356360"/>
              <a:gd name="connsiteY8" fmla="*/ 840352 h 886018"/>
              <a:gd name="connsiteX9" fmla="*/ 3961584 w 4356360"/>
              <a:gd name="connsiteY9" fmla="*/ 857937 h 886018"/>
              <a:gd name="connsiteX10" fmla="*/ 3958095 w 4356360"/>
              <a:gd name="connsiteY10" fmla="*/ 861764 h 886018"/>
              <a:gd name="connsiteX11" fmla="*/ 3956251 w 4356360"/>
              <a:gd name="connsiteY11" fmla="*/ 865465 h 886018"/>
              <a:gd name="connsiteX12" fmla="*/ 3953115 w 4356360"/>
              <a:gd name="connsiteY12" fmla="*/ 867227 h 886018"/>
              <a:gd name="connsiteX13" fmla="*/ 3948769 w 4356360"/>
              <a:gd name="connsiteY13" fmla="*/ 871994 h 886018"/>
              <a:gd name="connsiteX14" fmla="*/ 3932243 w 4356360"/>
              <a:gd name="connsiteY14" fmla="*/ 881413 h 886018"/>
              <a:gd name="connsiteX15" fmla="*/ 3924957 w 4356360"/>
              <a:gd name="connsiteY15" fmla="*/ 883054 h 886018"/>
              <a:gd name="connsiteX16" fmla="*/ 3924068 w 4356360"/>
              <a:gd name="connsiteY16" fmla="*/ 883554 h 886018"/>
              <a:gd name="connsiteX17" fmla="*/ 3924047 w 4356360"/>
              <a:gd name="connsiteY17" fmla="*/ 884533 h 886018"/>
              <a:gd name="connsiteX18" fmla="*/ 3918399 w 4356360"/>
              <a:gd name="connsiteY18" fmla="*/ 884532 h 886018"/>
              <a:gd name="connsiteX19" fmla="*/ 3913256 w 4356360"/>
              <a:gd name="connsiteY19" fmla="*/ 885692 h 886018"/>
              <a:gd name="connsiteX20" fmla="*/ 3892468 w 4356360"/>
              <a:gd name="connsiteY20" fmla="*/ 885058 h 886018"/>
              <a:gd name="connsiteX21" fmla="*/ 3890303 w 4356360"/>
              <a:gd name="connsiteY21" fmla="*/ 884533 h 886018"/>
              <a:gd name="connsiteX22" fmla="*/ 3878720 w 4356360"/>
              <a:gd name="connsiteY22" fmla="*/ 884533 h 886018"/>
              <a:gd name="connsiteX23" fmla="*/ 2318295 w 4356360"/>
              <a:gd name="connsiteY23" fmla="*/ 856186 h 886018"/>
              <a:gd name="connsiteX24" fmla="*/ 2318261 w 4356360"/>
              <a:gd name="connsiteY24" fmla="*/ 858439 h 886018"/>
              <a:gd name="connsiteX25" fmla="*/ 666650 w 4356360"/>
              <a:gd name="connsiteY25" fmla="*/ 833230 h 886018"/>
              <a:gd name="connsiteX26" fmla="*/ 0 w 4356360"/>
              <a:gd name="connsiteY26" fmla="*/ 0 h 886018"/>
              <a:gd name="connsiteX27" fmla="*/ 2330820 w 4356360"/>
              <a:gd name="connsiteY27" fmla="*/ 35575 h 886018"/>
              <a:gd name="connsiteX28" fmla="*/ 2330703 w 4356360"/>
              <a:gd name="connsiteY28" fmla="*/ 43231 h 886018"/>
              <a:gd name="connsiteX29" fmla="*/ 2423334 w 4356360"/>
              <a:gd name="connsiteY29" fmla="*/ 43231 h 886018"/>
              <a:gd name="connsiteX30" fmla="*/ 2435129 w 4356360"/>
              <a:gd name="connsiteY30" fmla="*/ 45589 h 886018"/>
              <a:gd name="connsiteX31" fmla="*/ 3661090 w 4356360"/>
              <a:gd name="connsiteY31" fmla="*/ 43232 h 886018"/>
              <a:gd name="connsiteX32" fmla="*/ 4067299 w 4356360"/>
              <a:gd name="connsiteY32" fmla="*/ 43232 h 886018"/>
              <a:gd name="connsiteX33" fmla="*/ 4066452 w 4356360"/>
              <a:gd name="connsiteY33" fmla="*/ 42452 h 886018"/>
              <a:gd name="connsiteX34" fmla="*/ 4341074 w 4356360"/>
              <a:gd name="connsiteY34" fmla="*/ 41924 h 886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56360" h="886018">
                <a:moveTo>
                  <a:pt x="4351509" y="39797"/>
                </a:moveTo>
                <a:lnTo>
                  <a:pt x="4354742" y="49273"/>
                </a:lnTo>
                <a:cubicBezTo>
                  <a:pt x="4356259" y="56559"/>
                  <a:pt x="4356729" y="63653"/>
                  <a:pt x="4356071" y="70443"/>
                </a:cubicBezTo>
                <a:lnTo>
                  <a:pt x="4354207" y="77079"/>
                </a:lnTo>
                <a:lnTo>
                  <a:pt x="4342906" y="100121"/>
                </a:lnTo>
                <a:lnTo>
                  <a:pt x="4338598" y="105879"/>
                </a:lnTo>
                <a:lnTo>
                  <a:pt x="4332960" y="109670"/>
                </a:lnTo>
                <a:lnTo>
                  <a:pt x="3970658" y="836561"/>
                </a:lnTo>
                <a:lnTo>
                  <a:pt x="3969926" y="840352"/>
                </a:lnTo>
                <a:cubicBezTo>
                  <a:pt x="3967882" y="846724"/>
                  <a:pt x="3965106" y="852625"/>
                  <a:pt x="3961584" y="857937"/>
                </a:cubicBezTo>
                <a:lnTo>
                  <a:pt x="3958095" y="861764"/>
                </a:lnTo>
                <a:lnTo>
                  <a:pt x="3956251" y="865465"/>
                </a:lnTo>
                <a:lnTo>
                  <a:pt x="3953115" y="867227"/>
                </a:lnTo>
                <a:lnTo>
                  <a:pt x="3948769" y="871994"/>
                </a:lnTo>
                <a:cubicBezTo>
                  <a:pt x="3943744" y="876015"/>
                  <a:pt x="3938198" y="879142"/>
                  <a:pt x="3932243" y="881413"/>
                </a:cubicBezTo>
                <a:lnTo>
                  <a:pt x="3924957" y="883054"/>
                </a:lnTo>
                <a:lnTo>
                  <a:pt x="3924068" y="883554"/>
                </a:lnTo>
                <a:lnTo>
                  <a:pt x="3924047" y="884533"/>
                </a:lnTo>
                <a:lnTo>
                  <a:pt x="3918399" y="884532"/>
                </a:lnTo>
                <a:lnTo>
                  <a:pt x="3913256" y="885692"/>
                </a:lnTo>
                <a:cubicBezTo>
                  <a:pt x="3906590" y="886287"/>
                  <a:pt x="3899625" y="886064"/>
                  <a:pt x="3892468" y="885058"/>
                </a:cubicBezTo>
                <a:lnTo>
                  <a:pt x="3890303" y="884533"/>
                </a:lnTo>
                <a:lnTo>
                  <a:pt x="3878720" y="884533"/>
                </a:lnTo>
                <a:lnTo>
                  <a:pt x="2318295" y="856186"/>
                </a:lnTo>
                <a:lnTo>
                  <a:pt x="2318261" y="858439"/>
                </a:lnTo>
                <a:lnTo>
                  <a:pt x="666650" y="833230"/>
                </a:lnTo>
                <a:lnTo>
                  <a:pt x="0" y="0"/>
                </a:lnTo>
                <a:lnTo>
                  <a:pt x="2330820" y="35575"/>
                </a:lnTo>
                <a:lnTo>
                  <a:pt x="2330703" y="43231"/>
                </a:lnTo>
                <a:lnTo>
                  <a:pt x="2423334" y="43231"/>
                </a:lnTo>
                <a:lnTo>
                  <a:pt x="2435129" y="45589"/>
                </a:lnTo>
                <a:lnTo>
                  <a:pt x="3661090" y="43232"/>
                </a:lnTo>
                <a:lnTo>
                  <a:pt x="4067299" y="43232"/>
                </a:lnTo>
                <a:lnTo>
                  <a:pt x="4066452" y="42452"/>
                </a:lnTo>
                <a:lnTo>
                  <a:pt x="4341074" y="41924"/>
                </a:lnTo>
                <a:close/>
              </a:path>
            </a:pathLst>
          </a:custGeom>
          <a:solidFill>
            <a:srgbClr val="3EB8CD"/>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96EAE2E8-9727-4D36-9269-5397F56DDCBC}"/>
              </a:ext>
            </a:extLst>
          </p:cNvPr>
          <p:cNvSpPr/>
          <p:nvPr/>
        </p:nvSpPr>
        <p:spPr>
          <a:xfrm>
            <a:off x="7216290" y="3583825"/>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1000">
                <a:srgbClr val="3EB8CD"/>
              </a:gs>
              <a:gs pos="22000">
                <a:srgbClr val="66E0F5"/>
              </a:gs>
              <a:gs pos="11000">
                <a:srgbClr val="1690A5"/>
              </a:gs>
              <a:gs pos="80000">
                <a:srgbClr val="3EB8CD"/>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Freeform: Shape 171">
            <a:extLst>
              <a:ext uri="{FF2B5EF4-FFF2-40B4-BE49-F238E27FC236}">
                <a16:creationId xmlns:a16="http://schemas.microsoft.com/office/drawing/2014/main" id="{4B301F01-3D4C-416E-8B33-87717AF46F78}"/>
              </a:ext>
            </a:extLst>
          </p:cNvPr>
          <p:cNvSpPr/>
          <p:nvPr/>
        </p:nvSpPr>
        <p:spPr>
          <a:xfrm rot="18519754">
            <a:off x="6202097" y="5911717"/>
            <a:ext cx="2662278" cy="860162"/>
          </a:xfrm>
          <a:custGeom>
            <a:avLst/>
            <a:gdLst>
              <a:gd name="connsiteX0" fmla="*/ 2657427 w 2662278"/>
              <a:gd name="connsiteY0" fmla="*/ 13941 h 860162"/>
              <a:gd name="connsiteX1" fmla="*/ 2660660 w 2662278"/>
              <a:gd name="connsiteY1" fmla="*/ 23417 h 860162"/>
              <a:gd name="connsiteX2" fmla="*/ 2661989 w 2662278"/>
              <a:gd name="connsiteY2" fmla="*/ 44587 h 860162"/>
              <a:gd name="connsiteX3" fmla="*/ 2660125 w 2662278"/>
              <a:gd name="connsiteY3" fmla="*/ 51223 h 860162"/>
              <a:gd name="connsiteX4" fmla="*/ 2648824 w 2662278"/>
              <a:gd name="connsiteY4" fmla="*/ 74265 h 860162"/>
              <a:gd name="connsiteX5" fmla="*/ 2644516 w 2662278"/>
              <a:gd name="connsiteY5" fmla="*/ 80023 h 860162"/>
              <a:gd name="connsiteX6" fmla="*/ 2638878 w 2662278"/>
              <a:gd name="connsiteY6" fmla="*/ 83814 h 860162"/>
              <a:gd name="connsiteX7" fmla="*/ 2276576 w 2662278"/>
              <a:gd name="connsiteY7" fmla="*/ 810705 h 860162"/>
              <a:gd name="connsiteX8" fmla="*/ 2275844 w 2662278"/>
              <a:gd name="connsiteY8" fmla="*/ 814496 h 860162"/>
              <a:gd name="connsiteX9" fmla="*/ 2267502 w 2662278"/>
              <a:gd name="connsiteY9" fmla="*/ 832081 h 860162"/>
              <a:gd name="connsiteX10" fmla="*/ 2264013 w 2662278"/>
              <a:gd name="connsiteY10" fmla="*/ 835908 h 860162"/>
              <a:gd name="connsiteX11" fmla="*/ 2262169 w 2662278"/>
              <a:gd name="connsiteY11" fmla="*/ 839609 h 860162"/>
              <a:gd name="connsiteX12" fmla="*/ 2259033 w 2662278"/>
              <a:gd name="connsiteY12" fmla="*/ 841371 h 860162"/>
              <a:gd name="connsiteX13" fmla="*/ 2254687 w 2662278"/>
              <a:gd name="connsiteY13" fmla="*/ 846138 h 860162"/>
              <a:gd name="connsiteX14" fmla="*/ 2238161 w 2662278"/>
              <a:gd name="connsiteY14" fmla="*/ 855557 h 860162"/>
              <a:gd name="connsiteX15" fmla="*/ 2230875 w 2662278"/>
              <a:gd name="connsiteY15" fmla="*/ 857198 h 860162"/>
              <a:gd name="connsiteX16" fmla="*/ 2229986 w 2662278"/>
              <a:gd name="connsiteY16" fmla="*/ 857698 h 860162"/>
              <a:gd name="connsiteX17" fmla="*/ 2229965 w 2662278"/>
              <a:gd name="connsiteY17" fmla="*/ 858677 h 860162"/>
              <a:gd name="connsiteX18" fmla="*/ 2224317 w 2662278"/>
              <a:gd name="connsiteY18" fmla="*/ 858676 h 860162"/>
              <a:gd name="connsiteX19" fmla="*/ 2219174 w 2662278"/>
              <a:gd name="connsiteY19" fmla="*/ 859836 h 860162"/>
              <a:gd name="connsiteX20" fmla="*/ 2198386 w 2662278"/>
              <a:gd name="connsiteY20" fmla="*/ 859202 h 860162"/>
              <a:gd name="connsiteX21" fmla="*/ 2196221 w 2662278"/>
              <a:gd name="connsiteY21" fmla="*/ 858677 h 860162"/>
              <a:gd name="connsiteX22" fmla="*/ 2184638 w 2662278"/>
              <a:gd name="connsiteY22" fmla="*/ 858677 h 860162"/>
              <a:gd name="connsiteX23" fmla="*/ 664920 w 2662278"/>
              <a:gd name="connsiteY23" fmla="*/ 831069 h 860162"/>
              <a:gd name="connsiteX24" fmla="*/ 0 w 2662278"/>
              <a:gd name="connsiteY24" fmla="*/ 0 h 860162"/>
              <a:gd name="connsiteX25" fmla="*/ 636738 w 2662278"/>
              <a:gd name="connsiteY25" fmla="*/ 9719 h 860162"/>
              <a:gd name="connsiteX26" fmla="*/ 636621 w 2662278"/>
              <a:gd name="connsiteY26" fmla="*/ 17375 h 860162"/>
              <a:gd name="connsiteX27" fmla="*/ 729252 w 2662278"/>
              <a:gd name="connsiteY27" fmla="*/ 17375 h 860162"/>
              <a:gd name="connsiteX28" fmla="*/ 741047 w 2662278"/>
              <a:gd name="connsiteY28" fmla="*/ 19733 h 860162"/>
              <a:gd name="connsiteX29" fmla="*/ 1967008 w 2662278"/>
              <a:gd name="connsiteY29" fmla="*/ 17376 h 860162"/>
              <a:gd name="connsiteX30" fmla="*/ 2373217 w 2662278"/>
              <a:gd name="connsiteY30" fmla="*/ 17376 h 860162"/>
              <a:gd name="connsiteX31" fmla="*/ 2372370 w 2662278"/>
              <a:gd name="connsiteY31" fmla="*/ 16596 h 860162"/>
              <a:gd name="connsiteX32" fmla="*/ 2646992 w 2662278"/>
              <a:gd name="connsiteY32" fmla="*/ 16068 h 86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62278" h="860162">
                <a:moveTo>
                  <a:pt x="2657427" y="13941"/>
                </a:moveTo>
                <a:lnTo>
                  <a:pt x="2660660" y="23417"/>
                </a:lnTo>
                <a:cubicBezTo>
                  <a:pt x="2662177" y="30703"/>
                  <a:pt x="2662647" y="37797"/>
                  <a:pt x="2661989" y="44587"/>
                </a:cubicBezTo>
                <a:lnTo>
                  <a:pt x="2660125" y="51223"/>
                </a:lnTo>
                <a:lnTo>
                  <a:pt x="2648824" y="74265"/>
                </a:lnTo>
                <a:lnTo>
                  <a:pt x="2644516" y="80023"/>
                </a:lnTo>
                <a:lnTo>
                  <a:pt x="2638878" y="83814"/>
                </a:lnTo>
                <a:lnTo>
                  <a:pt x="2276576" y="810705"/>
                </a:lnTo>
                <a:lnTo>
                  <a:pt x="2275844" y="814496"/>
                </a:lnTo>
                <a:cubicBezTo>
                  <a:pt x="2273800" y="820868"/>
                  <a:pt x="2271024" y="826769"/>
                  <a:pt x="2267502" y="832081"/>
                </a:cubicBezTo>
                <a:lnTo>
                  <a:pt x="2264013" y="835908"/>
                </a:lnTo>
                <a:lnTo>
                  <a:pt x="2262169" y="839609"/>
                </a:lnTo>
                <a:lnTo>
                  <a:pt x="2259033" y="841371"/>
                </a:lnTo>
                <a:lnTo>
                  <a:pt x="2254687" y="846138"/>
                </a:lnTo>
                <a:cubicBezTo>
                  <a:pt x="2249662" y="850159"/>
                  <a:pt x="2244116" y="853285"/>
                  <a:pt x="2238161" y="855557"/>
                </a:cubicBezTo>
                <a:lnTo>
                  <a:pt x="2230875" y="857198"/>
                </a:lnTo>
                <a:lnTo>
                  <a:pt x="2229986" y="857698"/>
                </a:lnTo>
                <a:lnTo>
                  <a:pt x="2229965" y="858677"/>
                </a:lnTo>
                <a:lnTo>
                  <a:pt x="2224317" y="858676"/>
                </a:lnTo>
                <a:lnTo>
                  <a:pt x="2219174" y="859836"/>
                </a:lnTo>
                <a:cubicBezTo>
                  <a:pt x="2212508" y="860431"/>
                  <a:pt x="2205543" y="860208"/>
                  <a:pt x="2198386" y="859202"/>
                </a:cubicBezTo>
                <a:lnTo>
                  <a:pt x="2196221" y="858677"/>
                </a:lnTo>
                <a:lnTo>
                  <a:pt x="2184638" y="858677"/>
                </a:lnTo>
                <a:lnTo>
                  <a:pt x="664920" y="831069"/>
                </a:lnTo>
                <a:lnTo>
                  <a:pt x="0" y="0"/>
                </a:lnTo>
                <a:lnTo>
                  <a:pt x="636738" y="9719"/>
                </a:lnTo>
                <a:lnTo>
                  <a:pt x="636621" y="17375"/>
                </a:lnTo>
                <a:lnTo>
                  <a:pt x="729252" y="17375"/>
                </a:lnTo>
                <a:lnTo>
                  <a:pt x="741047" y="19733"/>
                </a:lnTo>
                <a:lnTo>
                  <a:pt x="1967008" y="17376"/>
                </a:lnTo>
                <a:lnTo>
                  <a:pt x="2373217" y="17376"/>
                </a:lnTo>
                <a:lnTo>
                  <a:pt x="2372370" y="16596"/>
                </a:lnTo>
                <a:lnTo>
                  <a:pt x="2646992" y="16068"/>
                </a:lnTo>
                <a:close/>
              </a:path>
            </a:pathLst>
          </a:custGeom>
          <a:solidFill>
            <a:srgbClr val="FFA803"/>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8AEEF1B0-A8EF-4A60-8264-6AA66B49A85F}"/>
              </a:ext>
            </a:extLst>
          </p:cNvPr>
          <p:cNvSpPr/>
          <p:nvPr/>
        </p:nvSpPr>
        <p:spPr>
          <a:xfrm>
            <a:off x="5959358" y="488227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2000">
                <a:srgbClr val="FFA803"/>
              </a:gs>
              <a:gs pos="22000">
                <a:srgbClr val="FFD02B"/>
              </a:gs>
              <a:gs pos="12000">
                <a:srgbClr val="D78000"/>
              </a:gs>
              <a:gs pos="80000">
                <a:srgbClr val="FFA803"/>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CA588CB4-F084-4E52-8771-BC0F25E7658F}"/>
              </a:ext>
            </a:extLst>
          </p:cNvPr>
          <p:cNvGrpSpPr>
            <a:grpSpLocks noChangeAspect="1"/>
          </p:cNvGrpSpPr>
          <p:nvPr/>
        </p:nvGrpSpPr>
        <p:grpSpPr>
          <a:xfrm>
            <a:off x="7239000" y="2321953"/>
            <a:ext cx="1105508" cy="1097280"/>
            <a:chOff x="3429000" y="2331720"/>
            <a:chExt cx="1289759" cy="1280160"/>
          </a:xfrm>
        </p:grpSpPr>
        <p:grpSp>
          <p:nvGrpSpPr>
            <p:cNvPr id="15" name="Group 14">
              <a:extLst>
                <a:ext uri="{FF2B5EF4-FFF2-40B4-BE49-F238E27FC236}">
                  <a16:creationId xmlns:a16="http://schemas.microsoft.com/office/drawing/2014/main" id="{DF958B5D-8796-4BFD-BAB2-113199ED5EAD}"/>
                </a:ext>
              </a:extLst>
            </p:cNvPr>
            <p:cNvGrpSpPr>
              <a:grpSpLocks noChangeAspect="1"/>
            </p:cNvGrpSpPr>
            <p:nvPr/>
          </p:nvGrpSpPr>
          <p:grpSpPr>
            <a:xfrm>
              <a:off x="3429000" y="2331720"/>
              <a:ext cx="1280160" cy="1280160"/>
              <a:chOff x="7315200" y="2057400"/>
              <a:chExt cx="1828800" cy="1828800"/>
            </a:xfrm>
          </p:grpSpPr>
          <p:sp>
            <p:nvSpPr>
              <p:cNvPr id="17" name="Oval 16">
                <a:extLst>
                  <a:ext uri="{FF2B5EF4-FFF2-40B4-BE49-F238E27FC236}">
                    <a16:creationId xmlns:a16="http://schemas.microsoft.com/office/drawing/2014/main" id="{DD6035E5-3789-455E-9EE7-3D318015C5C4}"/>
                  </a:ext>
                </a:extLst>
              </p:cNvPr>
              <p:cNvSpPr>
                <a:spLocks noChangeAspect="1"/>
              </p:cNvSpPr>
              <p:nvPr/>
            </p:nvSpPr>
            <p:spPr>
              <a:xfrm>
                <a:off x="7315200" y="2057400"/>
                <a:ext cx="1828800" cy="1828800"/>
              </a:xfrm>
              <a:prstGeom prst="ellipse">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9B053A0-C91D-42CF-859F-B6523B0C431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DC26535D-CFB9-455C-8CC1-A47585645785}"/>
                </a:ext>
              </a:extLst>
            </p:cNvPr>
            <p:cNvSpPr txBox="1"/>
            <p:nvPr/>
          </p:nvSpPr>
          <p:spPr>
            <a:xfrm>
              <a:off x="3499558" y="2588650"/>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19" name="Group 18">
            <a:extLst>
              <a:ext uri="{FF2B5EF4-FFF2-40B4-BE49-F238E27FC236}">
                <a16:creationId xmlns:a16="http://schemas.microsoft.com/office/drawing/2014/main" id="{FA37176E-8A54-40D9-9301-2EBFADE1D501}"/>
              </a:ext>
            </a:extLst>
          </p:cNvPr>
          <p:cNvGrpSpPr>
            <a:grpSpLocks noChangeAspect="1"/>
          </p:cNvGrpSpPr>
          <p:nvPr/>
        </p:nvGrpSpPr>
        <p:grpSpPr>
          <a:xfrm>
            <a:off x="8305800" y="1142377"/>
            <a:ext cx="1097280" cy="1097280"/>
            <a:chOff x="3429000" y="2331720"/>
            <a:chExt cx="1280160" cy="1280160"/>
          </a:xfrm>
        </p:grpSpPr>
        <p:grpSp>
          <p:nvGrpSpPr>
            <p:cNvPr id="20" name="Group 19">
              <a:extLst>
                <a:ext uri="{FF2B5EF4-FFF2-40B4-BE49-F238E27FC236}">
                  <a16:creationId xmlns:a16="http://schemas.microsoft.com/office/drawing/2014/main" id="{C804B696-CA87-408C-96A1-A61BA528392B}"/>
                </a:ext>
              </a:extLst>
            </p:cNvPr>
            <p:cNvGrpSpPr>
              <a:grpSpLocks noChangeAspect="1"/>
            </p:cNvGrpSpPr>
            <p:nvPr/>
          </p:nvGrpSpPr>
          <p:grpSpPr>
            <a:xfrm>
              <a:off x="3429000" y="2331720"/>
              <a:ext cx="1280160" cy="1280160"/>
              <a:chOff x="7315200" y="2057400"/>
              <a:chExt cx="1828800" cy="1828800"/>
            </a:xfrm>
          </p:grpSpPr>
          <p:sp>
            <p:nvSpPr>
              <p:cNvPr id="22" name="Oval 21">
                <a:extLst>
                  <a:ext uri="{FF2B5EF4-FFF2-40B4-BE49-F238E27FC236}">
                    <a16:creationId xmlns:a16="http://schemas.microsoft.com/office/drawing/2014/main" id="{4FF31044-D743-4A0F-B2B5-708A2A7B93D3}"/>
                  </a:ext>
                </a:extLst>
              </p:cNvPr>
              <p:cNvSpPr>
                <a:spLocks noChangeAspect="1"/>
              </p:cNvSpPr>
              <p:nvPr/>
            </p:nvSpPr>
            <p:spPr>
              <a:xfrm>
                <a:off x="7315200" y="2057400"/>
                <a:ext cx="1828800" cy="1828800"/>
              </a:xfrm>
              <a:prstGeom prst="ellipse">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48C8EB51-9068-4192-A175-7772891CDEE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4C258C07-041D-45E6-AAFB-F89231214832}"/>
                </a:ext>
              </a:extLst>
            </p:cNvPr>
            <p:cNvSpPr txBox="1"/>
            <p:nvPr/>
          </p:nvSpPr>
          <p:spPr>
            <a:xfrm>
              <a:off x="3470543" y="2563769"/>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4" name="Group 23">
            <a:extLst>
              <a:ext uri="{FF2B5EF4-FFF2-40B4-BE49-F238E27FC236}">
                <a16:creationId xmlns:a16="http://schemas.microsoft.com/office/drawing/2014/main" id="{0EE0E115-E107-4802-8EC0-D4137D0C0E8E}"/>
              </a:ext>
            </a:extLst>
          </p:cNvPr>
          <p:cNvGrpSpPr>
            <a:grpSpLocks noChangeAspect="1"/>
          </p:cNvGrpSpPr>
          <p:nvPr/>
        </p:nvGrpSpPr>
        <p:grpSpPr>
          <a:xfrm>
            <a:off x="4770120" y="4882273"/>
            <a:ext cx="1097280" cy="1097280"/>
            <a:chOff x="3429000" y="2331720"/>
            <a:chExt cx="1280160" cy="1280160"/>
          </a:xfrm>
        </p:grpSpPr>
        <p:grpSp>
          <p:nvGrpSpPr>
            <p:cNvPr id="25" name="Group 24">
              <a:extLst>
                <a:ext uri="{FF2B5EF4-FFF2-40B4-BE49-F238E27FC236}">
                  <a16:creationId xmlns:a16="http://schemas.microsoft.com/office/drawing/2014/main" id="{A06AC7DC-5ABC-417A-BE55-7E3A74E04F3D}"/>
                </a:ext>
              </a:extLst>
            </p:cNvPr>
            <p:cNvGrpSpPr>
              <a:grpSpLocks noChangeAspect="1"/>
            </p:cNvGrpSpPr>
            <p:nvPr/>
          </p:nvGrpSpPr>
          <p:grpSpPr>
            <a:xfrm>
              <a:off x="3429000" y="2331720"/>
              <a:ext cx="1280160" cy="1280160"/>
              <a:chOff x="7315200" y="2057400"/>
              <a:chExt cx="1828800" cy="1828800"/>
            </a:xfrm>
          </p:grpSpPr>
          <p:sp>
            <p:nvSpPr>
              <p:cNvPr id="27" name="Oval 26">
                <a:extLst>
                  <a:ext uri="{FF2B5EF4-FFF2-40B4-BE49-F238E27FC236}">
                    <a16:creationId xmlns:a16="http://schemas.microsoft.com/office/drawing/2014/main" id="{05386E0A-1A3C-40A7-A15B-B99FA3DE5EBA}"/>
                  </a:ext>
                </a:extLst>
              </p:cNvPr>
              <p:cNvSpPr>
                <a:spLocks noChangeAspect="1"/>
              </p:cNvSpPr>
              <p:nvPr/>
            </p:nvSpPr>
            <p:spPr>
              <a:xfrm>
                <a:off x="7315200" y="2057400"/>
                <a:ext cx="1828800" cy="1828800"/>
              </a:xfrm>
              <a:prstGeom prst="ellipse">
                <a:avLst/>
              </a:prstGeom>
              <a:solidFill>
                <a:srgbClr val="FFA80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1CE12DD-7EB7-4A04-8B59-5716DB67C34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5D1A7365-6151-493E-949B-7B8B5DE7B3C2}"/>
                </a:ext>
              </a:extLst>
            </p:cNvPr>
            <p:cNvSpPr txBox="1"/>
            <p:nvPr/>
          </p:nvSpPr>
          <p:spPr>
            <a:xfrm>
              <a:off x="3485791"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9" name="Group 28">
            <a:extLst>
              <a:ext uri="{FF2B5EF4-FFF2-40B4-BE49-F238E27FC236}">
                <a16:creationId xmlns:a16="http://schemas.microsoft.com/office/drawing/2014/main" id="{338D0310-DC83-4B32-B5B4-ED2DD6DC449F}"/>
              </a:ext>
            </a:extLst>
          </p:cNvPr>
          <p:cNvGrpSpPr>
            <a:grpSpLocks noChangeAspect="1"/>
          </p:cNvGrpSpPr>
          <p:nvPr/>
        </p:nvGrpSpPr>
        <p:grpSpPr>
          <a:xfrm>
            <a:off x="5989320" y="3579512"/>
            <a:ext cx="1097280" cy="1097280"/>
            <a:chOff x="3429000" y="2331720"/>
            <a:chExt cx="1280160" cy="1280160"/>
          </a:xfrm>
        </p:grpSpPr>
        <p:grpSp>
          <p:nvGrpSpPr>
            <p:cNvPr id="30" name="Group 29">
              <a:extLst>
                <a:ext uri="{FF2B5EF4-FFF2-40B4-BE49-F238E27FC236}">
                  <a16:creationId xmlns:a16="http://schemas.microsoft.com/office/drawing/2014/main" id="{E22CF65A-5B0C-4DAB-A83D-7CC1F1F813E2}"/>
                </a:ext>
              </a:extLst>
            </p:cNvPr>
            <p:cNvGrpSpPr>
              <a:grpSpLocks noChangeAspect="1"/>
            </p:cNvGrpSpPr>
            <p:nvPr/>
          </p:nvGrpSpPr>
          <p:grpSpPr>
            <a:xfrm>
              <a:off x="3429000" y="2331720"/>
              <a:ext cx="1280160" cy="1280160"/>
              <a:chOff x="7315200" y="2057400"/>
              <a:chExt cx="1828800" cy="1828800"/>
            </a:xfrm>
          </p:grpSpPr>
          <p:sp>
            <p:nvSpPr>
              <p:cNvPr id="32" name="Oval 31">
                <a:extLst>
                  <a:ext uri="{FF2B5EF4-FFF2-40B4-BE49-F238E27FC236}">
                    <a16:creationId xmlns:a16="http://schemas.microsoft.com/office/drawing/2014/main" id="{8B8A4EB3-E455-44CD-92AE-84CD299CE813}"/>
                  </a:ext>
                </a:extLst>
              </p:cNvPr>
              <p:cNvSpPr>
                <a:spLocks noChangeAspect="1"/>
              </p:cNvSpPr>
              <p:nvPr/>
            </p:nvSpPr>
            <p:spPr>
              <a:xfrm>
                <a:off x="7315200" y="2057400"/>
                <a:ext cx="1828800" cy="1828800"/>
              </a:xfrm>
              <a:prstGeom prst="ellipse">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0CC301D-3D15-4760-B478-D49A139DD54E}"/>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59141BFD-C668-4BE7-A20D-55EDC3DE609D}"/>
                </a:ext>
              </a:extLst>
            </p:cNvPr>
            <p:cNvSpPr txBox="1"/>
            <p:nvPr/>
          </p:nvSpPr>
          <p:spPr>
            <a:xfrm>
              <a:off x="3466065"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sp>
        <p:nvSpPr>
          <p:cNvPr id="34" name="TextBox 33">
            <a:extLst>
              <a:ext uri="{FF2B5EF4-FFF2-40B4-BE49-F238E27FC236}">
                <a16:creationId xmlns:a16="http://schemas.microsoft.com/office/drawing/2014/main" id="{F3B89A0E-8EA0-48BA-91DF-6D333AF62CB8}"/>
              </a:ext>
            </a:extLst>
          </p:cNvPr>
          <p:cNvSpPr txBox="1"/>
          <p:nvPr/>
        </p:nvSpPr>
        <p:spPr>
          <a:xfrm>
            <a:off x="384072" y="4856464"/>
            <a:ext cx="4461648" cy="1154162"/>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68333AC-BD8C-463C-B7D0-72201B63ABBE}"/>
              </a:ext>
            </a:extLst>
          </p:cNvPr>
          <p:cNvSpPr txBox="1"/>
          <p:nvPr/>
        </p:nvSpPr>
        <p:spPr>
          <a:xfrm>
            <a:off x="1554654" y="3569615"/>
            <a:ext cx="4465146" cy="1154162"/>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A6336045-3511-495A-A43F-253B28394A18}"/>
              </a:ext>
            </a:extLst>
          </p:cNvPr>
          <p:cNvSpPr txBox="1"/>
          <p:nvPr/>
        </p:nvSpPr>
        <p:spPr>
          <a:xfrm>
            <a:off x="2850054" y="2283828"/>
            <a:ext cx="4465146" cy="1154162"/>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F352F57E-6EAA-410B-B7D3-3548372CAB71}"/>
              </a:ext>
            </a:extLst>
          </p:cNvPr>
          <p:cNvSpPr txBox="1"/>
          <p:nvPr/>
        </p:nvSpPr>
        <p:spPr>
          <a:xfrm>
            <a:off x="3962400" y="1116487"/>
            <a:ext cx="4465146" cy="1154162"/>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B06CE523-2317-498B-863B-4F38C50C082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9E287162-5512-42D5-A117-68A4CB2706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832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72"/>
                                        </p:tgtEl>
                                        <p:attrNameLst>
                                          <p:attrName>style.visibility</p:attrName>
                                        </p:attrNameLst>
                                      </p:cBhvr>
                                      <p:to>
                                        <p:strVal val="visible"/>
                                      </p:to>
                                    </p:set>
                                    <p:animEffect transition="in" filter="wipe(down)">
                                      <p:cBhvr>
                                        <p:cTn id="11" dur="500"/>
                                        <p:tgtEl>
                                          <p:spTgt spid="172"/>
                                        </p:tgtEl>
                                      </p:cBhvr>
                                    </p:animEffect>
                                  </p:childTnLst>
                                </p:cTn>
                              </p:par>
                              <p:par>
                                <p:cTn id="12" presetID="22" presetClass="entr" presetSubtype="2" fill="hold" grpId="0" nodeType="withEffect">
                                  <p:stCondLst>
                                    <p:cond delay="250"/>
                                  </p:stCondLst>
                                  <p:childTnLst>
                                    <p:set>
                                      <p:cBhvr>
                                        <p:cTn id="13" dur="1" fill="hold">
                                          <p:stCondLst>
                                            <p:cond delay="0"/>
                                          </p:stCondLst>
                                        </p:cTn>
                                        <p:tgtEl>
                                          <p:spTgt spid="164"/>
                                        </p:tgtEl>
                                        <p:attrNameLst>
                                          <p:attrName>style.visibility</p:attrName>
                                        </p:attrNameLst>
                                      </p:cBhvr>
                                      <p:to>
                                        <p:strVal val="visible"/>
                                      </p:to>
                                    </p:set>
                                    <p:animEffect transition="in" filter="wipe(right)">
                                      <p:cBhvr>
                                        <p:cTn id="14" dur="750"/>
                                        <p:tgtEl>
                                          <p:spTgt spid="164"/>
                                        </p:tgtEl>
                                      </p:cBhvr>
                                    </p:animEffect>
                                  </p:childTnLst>
                                </p:cTn>
                              </p:par>
                            </p:childTnLst>
                          </p:cTn>
                        </p:par>
                        <p:par>
                          <p:cTn id="15" fill="hold">
                            <p:stCondLst>
                              <p:cond delay="1750"/>
                            </p:stCondLst>
                            <p:childTnLst>
                              <p:par>
                                <p:cTn id="16" presetID="2" presetClass="entr" presetSubtype="2"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1+#ppt_w/2"/>
                                          </p:val>
                                        </p:tav>
                                        <p:tav tm="100000">
                                          <p:val>
                                            <p:strVal val="#ppt_x"/>
                                          </p:val>
                                        </p:tav>
                                      </p:tavLst>
                                    </p:anim>
                                    <p:anim calcmode="lin" valueType="num">
                                      <p:cBhvr additive="base">
                                        <p:cTn id="19" dur="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4" fill="hold" grpId="0" nodeType="afterEffect">
                                  <p:stCondLst>
                                    <p:cond delay="0"/>
                                  </p:stCondLst>
                                  <p:childTnLst>
                                    <p:set>
                                      <p:cBhvr>
                                        <p:cTn id="28" dur="1" fill="hold">
                                          <p:stCondLst>
                                            <p:cond delay="0"/>
                                          </p:stCondLst>
                                        </p:cTn>
                                        <p:tgtEl>
                                          <p:spTgt spid="170"/>
                                        </p:tgtEl>
                                        <p:attrNameLst>
                                          <p:attrName>style.visibility</p:attrName>
                                        </p:attrNameLst>
                                      </p:cBhvr>
                                      <p:to>
                                        <p:strVal val="visible"/>
                                      </p:to>
                                    </p:set>
                                    <p:animEffect transition="in" filter="wipe(down)">
                                      <p:cBhvr>
                                        <p:cTn id="29" dur="750"/>
                                        <p:tgtEl>
                                          <p:spTgt spid="170"/>
                                        </p:tgtEl>
                                      </p:cBhvr>
                                    </p:animEffect>
                                  </p:childTnLst>
                                </p:cTn>
                              </p:par>
                              <p:par>
                                <p:cTn id="30" presetID="22" presetClass="entr" presetSubtype="2" fill="hold" grpId="0" nodeType="withEffect">
                                  <p:stCondLst>
                                    <p:cond delay="500"/>
                                  </p:stCondLst>
                                  <p:childTnLst>
                                    <p:set>
                                      <p:cBhvr>
                                        <p:cTn id="31" dur="1" fill="hold">
                                          <p:stCondLst>
                                            <p:cond delay="0"/>
                                          </p:stCondLst>
                                        </p:cTn>
                                        <p:tgtEl>
                                          <p:spTgt spid="161"/>
                                        </p:tgtEl>
                                        <p:attrNameLst>
                                          <p:attrName>style.visibility</p:attrName>
                                        </p:attrNameLst>
                                      </p:cBhvr>
                                      <p:to>
                                        <p:strVal val="visible"/>
                                      </p:to>
                                    </p:set>
                                    <p:animEffect transition="in" filter="wipe(right)">
                                      <p:cBhvr>
                                        <p:cTn id="32" dur="750"/>
                                        <p:tgtEl>
                                          <p:spTgt spid="161"/>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1+#ppt_w/2"/>
                                          </p:val>
                                        </p:tav>
                                        <p:tav tm="100000">
                                          <p:val>
                                            <p:strVal val="#ppt_x"/>
                                          </p:val>
                                        </p:tav>
                                      </p:tavLst>
                                    </p:anim>
                                    <p:anim calcmode="lin" valueType="num">
                                      <p:cBhvr additive="base">
                                        <p:cTn id="37" dur="500" fill="hold"/>
                                        <p:tgtEl>
                                          <p:spTgt spid="29"/>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22" presetClass="entr" presetSubtype="4" fill="hold" grpId="0" nodeType="afterEffect">
                                  <p:stCondLst>
                                    <p:cond delay="0"/>
                                  </p:stCondLst>
                                  <p:childTnLst>
                                    <p:set>
                                      <p:cBhvr>
                                        <p:cTn id="46" dur="1" fill="hold">
                                          <p:stCondLst>
                                            <p:cond delay="0"/>
                                          </p:stCondLst>
                                        </p:cTn>
                                        <p:tgtEl>
                                          <p:spTgt spid="168"/>
                                        </p:tgtEl>
                                        <p:attrNameLst>
                                          <p:attrName>style.visibility</p:attrName>
                                        </p:attrNameLst>
                                      </p:cBhvr>
                                      <p:to>
                                        <p:strVal val="visible"/>
                                      </p:to>
                                    </p:set>
                                    <p:animEffect transition="in" filter="wipe(down)">
                                      <p:cBhvr>
                                        <p:cTn id="47" dur="1000"/>
                                        <p:tgtEl>
                                          <p:spTgt spid="168"/>
                                        </p:tgtEl>
                                      </p:cBhvr>
                                    </p:animEffect>
                                  </p:childTnLst>
                                </p:cTn>
                              </p:par>
                              <p:par>
                                <p:cTn id="48" presetID="22" presetClass="entr" presetSubtype="2" fill="hold" grpId="0" nodeType="withEffect">
                                  <p:stCondLst>
                                    <p:cond delay="750"/>
                                  </p:stCondLst>
                                  <p:childTnLst>
                                    <p:set>
                                      <p:cBhvr>
                                        <p:cTn id="49" dur="1" fill="hold">
                                          <p:stCondLst>
                                            <p:cond delay="0"/>
                                          </p:stCondLst>
                                        </p:cTn>
                                        <p:tgtEl>
                                          <p:spTgt spid="152"/>
                                        </p:tgtEl>
                                        <p:attrNameLst>
                                          <p:attrName>style.visibility</p:attrName>
                                        </p:attrNameLst>
                                      </p:cBhvr>
                                      <p:to>
                                        <p:strVal val="visible"/>
                                      </p:to>
                                    </p:set>
                                    <p:animEffect transition="in" filter="wipe(right)">
                                      <p:cBhvr>
                                        <p:cTn id="50" dur="750"/>
                                        <p:tgtEl>
                                          <p:spTgt spid="152"/>
                                        </p:tgtEl>
                                      </p:cBhvr>
                                    </p:animEffect>
                                  </p:childTnLst>
                                </p:cTn>
                              </p:par>
                            </p:childTnLst>
                          </p:cTn>
                        </p:par>
                        <p:par>
                          <p:cTn id="51" fill="hold">
                            <p:stCondLst>
                              <p:cond delay="7500"/>
                            </p:stCondLst>
                            <p:childTnLst>
                              <p:par>
                                <p:cTn id="52" presetID="2" presetClass="entr" presetSubtype="2" fill="hold" nodeType="after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1+#ppt_w/2"/>
                                          </p:val>
                                        </p:tav>
                                        <p:tav tm="100000">
                                          <p:val>
                                            <p:strVal val="#ppt_x"/>
                                          </p:val>
                                        </p:tav>
                                      </p:tavLst>
                                    </p:anim>
                                    <p:anim calcmode="lin" valueType="num">
                                      <p:cBhvr additive="base">
                                        <p:cTn id="55" dur="500" fill="hold"/>
                                        <p:tgtEl>
                                          <p:spTgt spid="14"/>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1000"/>
                                        <p:tgtEl>
                                          <p:spTgt spid="36"/>
                                        </p:tgtEl>
                                      </p:cBhvr>
                                    </p:animEffect>
                                    <p:anim calcmode="lin" valueType="num">
                                      <p:cBhvr>
                                        <p:cTn id="60" dur="1000" fill="hold"/>
                                        <p:tgtEl>
                                          <p:spTgt spid="36"/>
                                        </p:tgtEl>
                                        <p:attrNameLst>
                                          <p:attrName>ppt_x</p:attrName>
                                        </p:attrNameLst>
                                      </p:cBhvr>
                                      <p:tavLst>
                                        <p:tav tm="0">
                                          <p:val>
                                            <p:strVal val="#ppt_x"/>
                                          </p:val>
                                        </p:tav>
                                        <p:tav tm="100000">
                                          <p:val>
                                            <p:strVal val="#ppt_x"/>
                                          </p:val>
                                        </p:tav>
                                      </p:tavLst>
                                    </p:anim>
                                    <p:anim calcmode="lin" valueType="num">
                                      <p:cBhvr>
                                        <p:cTn id="61" dur="1000" fill="hold"/>
                                        <p:tgtEl>
                                          <p:spTgt spid="36"/>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166"/>
                                        </p:tgtEl>
                                        <p:attrNameLst>
                                          <p:attrName>style.visibility</p:attrName>
                                        </p:attrNameLst>
                                      </p:cBhvr>
                                      <p:to>
                                        <p:strVal val="visible"/>
                                      </p:to>
                                    </p:set>
                                    <p:animEffect transition="in" filter="wipe(down)">
                                      <p:cBhvr>
                                        <p:cTn id="65" dur="1250"/>
                                        <p:tgtEl>
                                          <p:spTgt spid="166"/>
                                        </p:tgtEl>
                                      </p:cBhvr>
                                    </p:animEffect>
                                  </p:childTnLst>
                                </p:cTn>
                              </p:par>
                              <p:par>
                                <p:cTn id="66" presetID="22" presetClass="entr" presetSubtype="2" fill="hold" grpId="0" nodeType="withEffect">
                                  <p:stCondLst>
                                    <p:cond delay="1000"/>
                                  </p:stCondLst>
                                  <p:childTnLst>
                                    <p:set>
                                      <p:cBhvr>
                                        <p:cTn id="67" dur="1" fill="hold">
                                          <p:stCondLst>
                                            <p:cond delay="0"/>
                                          </p:stCondLst>
                                        </p:cTn>
                                        <p:tgtEl>
                                          <p:spTgt spid="148"/>
                                        </p:tgtEl>
                                        <p:attrNameLst>
                                          <p:attrName>style.visibility</p:attrName>
                                        </p:attrNameLst>
                                      </p:cBhvr>
                                      <p:to>
                                        <p:strVal val="visible"/>
                                      </p:to>
                                    </p:set>
                                    <p:animEffect transition="in" filter="wipe(right)">
                                      <p:cBhvr>
                                        <p:cTn id="68" dur="750"/>
                                        <p:tgtEl>
                                          <p:spTgt spid="148"/>
                                        </p:tgtEl>
                                      </p:cBhvr>
                                    </p:animEffect>
                                  </p:childTnLst>
                                </p:cTn>
                              </p:par>
                            </p:childTnLst>
                          </p:cTn>
                        </p:par>
                        <p:par>
                          <p:cTn id="69" fill="hold">
                            <p:stCondLst>
                              <p:cond delay="10750"/>
                            </p:stCondLst>
                            <p:childTnLst>
                              <p:par>
                                <p:cTn id="70" presetID="2" presetClass="entr" presetSubtype="2" fill="hold" nodeType="after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additive="base">
                                        <p:cTn id="72" dur="500" fill="hold"/>
                                        <p:tgtEl>
                                          <p:spTgt spid="19"/>
                                        </p:tgtEl>
                                        <p:attrNameLst>
                                          <p:attrName>ppt_x</p:attrName>
                                        </p:attrNameLst>
                                      </p:cBhvr>
                                      <p:tavLst>
                                        <p:tav tm="0">
                                          <p:val>
                                            <p:strVal val="1+#ppt_w/2"/>
                                          </p:val>
                                        </p:tav>
                                        <p:tav tm="100000">
                                          <p:val>
                                            <p:strVal val="#ppt_x"/>
                                          </p:val>
                                        </p:tav>
                                      </p:tavLst>
                                    </p:anim>
                                    <p:anim calcmode="lin" valueType="num">
                                      <p:cBhvr additive="base">
                                        <p:cTn id="73" dur="500" fill="hold"/>
                                        <p:tgtEl>
                                          <p:spTgt spid="19"/>
                                        </p:tgtEl>
                                        <p:attrNameLst>
                                          <p:attrName>ppt_y</p:attrName>
                                        </p:attrNameLst>
                                      </p:cBhvr>
                                      <p:tavLst>
                                        <p:tav tm="0">
                                          <p:val>
                                            <p:strVal val="#ppt_y"/>
                                          </p:val>
                                        </p:tav>
                                        <p:tav tm="100000">
                                          <p:val>
                                            <p:strVal val="#ppt_y"/>
                                          </p:val>
                                        </p:tav>
                                      </p:tavLst>
                                    </p:anim>
                                  </p:childTnLst>
                                </p:cTn>
                              </p:par>
                            </p:childTnLst>
                          </p:cTn>
                        </p:par>
                        <p:par>
                          <p:cTn id="74" fill="hold">
                            <p:stCondLst>
                              <p:cond delay="11250"/>
                            </p:stCondLst>
                            <p:childTnLst>
                              <p:par>
                                <p:cTn id="75" presetID="42" presetClass="entr" presetSubtype="0" fill="hold" grpId="0" nodeType="after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fade">
                                      <p:cBhvr>
                                        <p:cTn id="77" dur="1000"/>
                                        <p:tgtEl>
                                          <p:spTgt spid="37"/>
                                        </p:tgtEl>
                                      </p:cBhvr>
                                    </p:animEffect>
                                    <p:anim calcmode="lin" valueType="num">
                                      <p:cBhvr>
                                        <p:cTn id="78" dur="1000" fill="hold"/>
                                        <p:tgtEl>
                                          <p:spTgt spid="37"/>
                                        </p:tgtEl>
                                        <p:attrNameLst>
                                          <p:attrName>ppt_x</p:attrName>
                                        </p:attrNameLst>
                                      </p:cBhvr>
                                      <p:tavLst>
                                        <p:tav tm="0">
                                          <p:val>
                                            <p:strVal val="#ppt_x"/>
                                          </p:val>
                                        </p:tav>
                                        <p:tav tm="100000">
                                          <p:val>
                                            <p:strVal val="#ppt_x"/>
                                          </p:val>
                                        </p:tav>
                                      </p:tavLst>
                                    </p:anim>
                                    <p:anim calcmode="lin" valueType="num">
                                      <p:cBhvr>
                                        <p:cTn id="79"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48" grpId="0" animBg="1"/>
      <p:bldP spid="168" grpId="0" animBg="1"/>
      <p:bldP spid="152" grpId="0" animBg="1"/>
      <p:bldP spid="170" grpId="0" animBg="1"/>
      <p:bldP spid="161" grpId="0" animBg="1"/>
      <p:bldP spid="172" grpId="0" animBg="1"/>
      <p:bldP spid="164" grpId="0" animBg="1"/>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1374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2019-01-01T20:02:36Z</dcterms:modified>
</cp:coreProperties>
</file>