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85C40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66667">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30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85C40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163636">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8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85C40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238095">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22222">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85C40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85C40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172078">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07298">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85C40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85C40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41349">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42424">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3EB8CD"/>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D7D3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2B2A"/>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3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4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3691" y="0"/>
          <a:ext cx="78377" cy="685799"/>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43691" y="0"/>
        <a:ext cx="78377" cy="685799"/>
      </dsp:txXfrm>
    </dsp:sp>
    <dsp:sp modelId="{B2BECD9C-E157-4FFA-99A3-3AA405F9F9EE}">
      <dsp:nvSpPr>
        <dsp:cNvPr id="0" name=""/>
        <dsp:cNvSpPr/>
      </dsp:nvSpPr>
      <dsp:spPr>
        <a:xfrm>
          <a:off x="117565" y="685799"/>
          <a:ext cx="130628" cy="457201"/>
        </a:xfrm>
        <a:prstGeom prst="trapezoid">
          <a:avLst>
            <a:gd name="adj" fmla="val 20000"/>
          </a:avLst>
        </a:prstGeom>
        <a:solidFill>
          <a:srgbClr val="85C40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40425" y="685799"/>
        <a:ext cx="84908" cy="457201"/>
      </dsp:txXfrm>
    </dsp:sp>
    <dsp:sp modelId="{93CE612F-FB71-403D-B808-E1A1917FF853}">
      <dsp:nvSpPr>
        <dsp:cNvPr id="0" name=""/>
        <dsp:cNvSpPr/>
      </dsp:nvSpPr>
      <dsp:spPr>
        <a:xfrm>
          <a:off x="0" y="1143001"/>
          <a:ext cx="365760" cy="2057398"/>
        </a:xfrm>
        <a:prstGeom prst="trapezoid">
          <a:avLst>
            <a:gd name="adj" fmla="val 32143"/>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143001"/>
        <a:ext cx="237744" cy="2057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9660" y="0"/>
          <a:ext cx="106438" cy="1117601"/>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29660" y="0"/>
        <a:ext cx="106438" cy="1117601"/>
      </dsp:txXfrm>
    </dsp:sp>
    <dsp:sp modelId="{B2BECD9C-E157-4FFA-99A3-3AA405F9F9EE}">
      <dsp:nvSpPr>
        <dsp:cNvPr id="0" name=""/>
        <dsp:cNvSpPr/>
      </dsp:nvSpPr>
      <dsp:spPr>
        <a:xfrm>
          <a:off x="42575" y="1117601"/>
          <a:ext cx="280609" cy="1828797"/>
        </a:xfrm>
        <a:prstGeom prst="trapezoid">
          <a:avLst>
            <a:gd name="adj" fmla="val 31034"/>
          </a:avLst>
        </a:prstGeom>
        <a:solidFill>
          <a:srgbClr val="85C40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681" y="1117601"/>
        <a:ext cx="182396" cy="1828797"/>
      </dsp:txXfrm>
    </dsp:sp>
    <dsp:sp modelId="{93CE612F-FB71-403D-B808-E1A1917FF853}">
      <dsp:nvSpPr>
        <dsp:cNvPr id="0" name=""/>
        <dsp:cNvSpPr/>
      </dsp:nvSpPr>
      <dsp:spPr>
        <a:xfrm>
          <a:off x="0" y="2946399"/>
          <a:ext cx="365760" cy="894080"/>
        </a:xfrm>
        <a:prstGeom prst="trapezoid">
          <a:avLst>
            <a:gd name="adj" fmla="val 11640"/>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endParaRPr lang="en-US" sz="5400" kern="1200" dirty="0">
            <a:solidFill>
              <a:srgbClr val="00B0F0"/>
            </a:solidFill>
          </a:endParaRPr>
        </a:p>
      </dsp:txBody>
      <dsp:txXfrm>
        <a:off x="64007" y="2946399"/>
        <a:ext cx="237744" cy="894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88286" y="0"/>
          <a:ext cx="189186" cy="1371599"/>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88286" y="0"/>
        <a:ext cx="189186" cy="1371599"/>
      </dsp:txXfrm>
    </dsp:sp>
    <dsp:sp modelId="{B2BECD9C-E157-4FFA-99A3-3AA405F9F9EE}">
      <dsp:nvSpPr>
        <dsp:cNvPr id="0" name=""/>
        <dsp:cNvSpPr/>
      </dsp:nvSpPr>
      <dsp:spPr>
        <a:xfrm>
          <a:off x="48557" y="1371599"/>
          <a:ext cx="268644" cy="576072"/>
        </a:xfrm>
        <a:prstGeom prst="trapezoid">
          <a:avLst>
            <a:gd name="adj" fmla="val 14789"/>
          </a:avLst>
        </a:prstGeom>
        <a:solidFill>
          <a:srgbClr val="85C40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dirty="0"/>
        </a:p>
      </dsp:txBody>
      <dsp:txXfrm>
        <a:off x="95570" y="1371599"/>
        <a:ext cx="174618" cy="576072"/>
      </dsp:txXfrm>
    </dsp:sp>
    <dsp:sp modelId="{93CE612F-FB71-403D-B808-E1A1917FF853}">
      <dsp:nvSpPr>
        <dsp:cNvPr id="0" name=""/>
        <dsp:cNvSpPr/>
      </dsp:nvSpPr>
      <dsp:spPr>
        <a:xfrm>
          <a:off x="0" y="1947672"/>
          <a:ext cx="365759" cy="704087"/>
        </a:xfrm>
        <a:prstGeom prst="trapezoid">
          <a:avLst>
            <a:gd name="adj" fmla="val 13276"/>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solidFill>
              <a:srgbClr val="00B0F0"/>
            </a:solidFill>
          </a:endParaRPr>
        </a:p>
      </dsp:txBody>
      <dsp:txXfrm>
        <a:off x="64008" y="1947672"/>
        <a:ext cx="237743" cy="704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688935"/>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39821" y="0"/>
        <a:ext cx="86116" cy="688935"/>
      </dsp:txXfrm>
    </dsp:sp>
    <dsp:sp modelId="{B2BECD9C-E157-4FFA-99A3-3AA405F9F9EE}">
      <dsp:nvSpPr>
        <dsp:cNvPr id="0" name=""/>
        <dsp:cNvSpPr/>
      </dsp:nvSpPr>
      <dsp:spPr>
        <a:xfrm>
          <a:off x="96763" y="688935"/>
          <a:ext cx="172233" cy="688935"/>
        </a:xfrm>
        <a:prstGeom prst="trapezoid">
          <a:avLst>
            <a:gd name="adj" fmla="val 25000"/>
          </a:avLst>
        </a:prstGeom>
        <a:solidFill>
          <a:srgbClr val="85C40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26904" y="688935"/>
        <a:ext cx="111951" cy="688935"/>
      </dsp:txXfrm>
    </dsp:sp>
    <dsp:sp modelId="{93CE612F-FB71-403D-B808-E1A1917FF853}">
      <dsp:nvSpPr>
        <dsp:cNvPr id="0" name=""/>
        <dsp:cNvSpPr/>
      </dsp:nvSpPr>
      <dsp:spPr>
        <a:xfrm>
          <a:off x="0" y="1377870"/>
          <a:ext cx="365759" cy="1548209"/>
        </a:xfrm>
        <a:prstGeom prst="trapezoid">
          <a:avLst>
            <a:gd name="adj" fmla="val 26455"/>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8" y="1377870"/>
        <a:ext cx="237744" cy="15482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17232" y="0"/>
          <a:ext cx="131294" cy="1214470"/>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117232" y="0"/>
        <a:ext cx="131294" cy="1214470"/>
      </dsp:txXfrm>
    </dsp:sp>
    <dsp:sp modelId="{B2BECD9C-E157-4FFA-99A3-3AA405F9F9EE}">
      <dsp:nvSpPr>
        <dsp:cNvPr id="0" name=""/>
        <dsp:cNvSpPr/>
      </dsp:nvSpPr>
      <dsp:spPr>
        <a:xfrm>
          <a:off x="79083" y="1214470"/>
          <a:ext cx="207593" cy="705767"/>
        </a:xfrm>
        <a:prstGeom prst="trapezoid">
          <a:avLst>
            <a:gd name="adj" fmla="val 18377"/>
          </a:avLst>
        </a:prstGeom>
        <a:solidFill>
          <a:srgbClr val="85C40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p>
      </dsp:txBody>
      <dsp:txXfrm>
        <a:off x="115412" y="1214470"/>
        <a:ext cx="134935" cy="705767"/>
      </dsp:txXfrm>
    </dsp:sp>
    <dsp:sp modelId="{93CE612F-FB71-403D-B808-E1A1917FF853}">
      <dsp:nvSpPr>
        <dsp:cNvPr id="0" name=""/>
        <dsp:cNvSpPr/>
      </dsp:nvSpPr>
      <dsp:spPr>
        <a:xfrm>
          <a:off x="0" y="1920238"/>
          <a:ext cx="365760" cy="1463041"/>
        </a:xfrm>
        <a:prstGeom prst="trapezoid">
          <a:avLst>
            <a:gd name="adj" fmla="val 21622"/>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920238"/>
        <a:ext cx="237744" cy="14630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947285"/>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39821" y="0"/>
        <a:ext cx="86116" cy="947285"/>
      </dsp:txXfrm>
    </dsp:sp>
    <dsp:sp modelId="{B2BECD9C-E157-4FFA-99A3-3AA405F9F9EE}">
      <dsp:nvSpPr>
        <dsp:cNvPr id="0" name=""/>
        <dsp:cNvSpPr/>
      </dsp:nvSpPr>
      <dsp:spPr>
        <a:xfrm>
          <a:off x="96763" y="947285"/>
          <a:ext cx="172233" cy="947285"/>
        </a:xfrm>
        <a:prstGeom prst="trapezoid">
          <a:avLst>
            <a:gd name="adj" fmla="val 25000"/>
          </a:avLst>
        </a:prstGeom>
        <a:solidFill>
          <a:srgbClr val="85C40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26904" y="947285"/>
        <a:ext cx="111951" cy="947285"/>
      </dsp:txXfrm>
    </dsp:sp>
    <dsp:sp modelId="{93CE612F-FB71-403D-B808-E1A1917FF853}">
      <dsp:nvSpPr>
        <dsp:cNvPr id="0" name=""/>
        <dsp:cNvSpPr/>
      </dsp:nvSpPr>
      <dsp:spPr>
        <a:xfrm>
          <a:off x="0" y="1894571"/>
          <a:ext cx="365760" cy="2128788"/>
        </a:xfrm>
        <a:prstGeom prst="trapezoid">
          <a:avLst>
            <a:gd name="adj" fmla="val 26455"/>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94571"/>
        <a:ext cx="237744" cy="21287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1731" y="0"/>
          <a:ext cx="82296" cy="822961"/>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endParaRPr lang="en-US" sz="4900" kern="1200" dirty="0"/>
        </a:p>
      </dsp:txBody>
      <dsp:txXfrm>
        <a:off x="141731" y="0"/>
        <a:ext cx="82296" cy="822961"/>
      </dsp:txXfrm>
    </dsp:sp>
    <dsp:sp modelId="{B2BECD9C-E157-4FFA-99A3-3AA405F9F9EE}">
      <dsp:nvSpPr>
        <dsp:cNvPr id="0" name=""/>
        <dsp:cNvSpPr/>
      </dsp:nvSpPr>
      <dsp:spPr>
        <a:xfrm>
          <a:off x="42217" y="822961"/>
          <a:ext cx="281324" cy="1990281"/>
        </a:xfrm>
        <a:prstGeom prst="trapezoid">
          <a:avLst>
            <a:gd name="adj" fmla="val 35373"/>
          </a:avLst>
        </a:prstGeom>
        <a:solidFill>
          <a:srgbClr val="85C40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449" y="822961"/>
        <a:ext cx="182860" cy="1990281"/>
      </dsp:txXfrm>
    </dsp:sp>
    <dsp:sp modelId="{93CE612F-FB71-403D-B808-E1A1917FF853}">
      <dsp:nvSpPr>
        <dsp:cNvPr id="0" name=""/>
        <dsp:cNvSpPr/>
      </dsp:nvSpPr>
      <dsp:spPr>
        <a:xfrm>
          <a:off x="0" y="2813242"/>
          <a:ext cx="365760" cy="844357"/>
        </a:xfrm>
        <a:prstGeom prst="trapezoid">
          <a:avLst>
            <a:gd name="adj" fmla="val 11543"/>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2266950">
            <a:lnSpc>
              <a:spcPct val="90000"/>
            </a:lnSpc>
            <a:spcBef>
              <a:spcPct val="0"/>
            </a:spcBef>
            <a:spcAft>
              <a:spcPct val="35000"/>
            </a:spcAft>
            <a:buNone/>
          </a:pPr>
          <a:endParaRPr lang="en-US" sz="5100" kern="1200" dirty="0">
            <a:solidFill>
              <a:srgbClr val="00B0F0"/>
            </a:solidFill>
          </a:endParaRPr>
        </a:p>
      </dsp:txBody>
      <dsp:txXfrm>
        <a:off x="64007" y="2813242"/>
        <a:ext cx="237744" cy="8443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7461" y="0"/>
          <a:ext cx="110836" cy="914400"/>
        </a:xfrm>
        <a:prstGeom prst="trapezoid">
          <a:avLst>
            <a:gd name="adj" fmla="val 50000"/>
          </a:avLst>
        </a:prstGeom>
        <a:solidFill>
          <a:srgbClr val="3EB8C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27461" y="0"/>
        <a:ext cx="110836" cy="914400"/>
      </dsp:txXfrm>
    </dsp:sp>
    <dsp:sp modelId="{B2BECD9C-E157-4FFA-99A3-3AA405F9F9EE}">
      <dsp:nvSpPr>
        <dsp:cNvPr id="0" name=""/>
        <dsp:cNvSpPr/>
      </dsp:nvSpPr>
      <dsp:spPr>
        <a:xfrm>
          <a:off x="72043" y="914399"/>
          <a:ext cx="221672" cy="914400"/>
        </a:xfrm>
        <a:prstGeom prst="trapezoid">
          <a:avLst>
            <a:gd name="adj" fmla="val 25000"/>
          </a:avLst>
        </a:prstGeom>
        <a:solidFill>
          <a:srgbClr val="ED7D3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10836" y="914399"/>
        <a:ext cx="144087" cy="914400"/>
      </dsp:txXfrm>
    </dsp:sp>
    <dsp:sp modelId="{93CE612F-FB71-403D-B808-E1A1917FF853}">
      <dsp:nvSpPr>
        <dsp:cNvPr id="0" name=""/>
        <dsp:cNvSpPr/>
      </dsp:nvSpPr>
      <dsp:spPr>
        <a:xfrm>
          <a:off x="0" y="1828800"/>
          <a:ext cx="365760" cy="1188719"/>
        </a:xfrm>
        <a:prstGeom prst="trapezoid">
          <a:avLst>
            <a:gd name="adj" fmla="val 19697"/>
          </a:avLst>
        </a:prstGeom>
        <a:solidFill>
          <a:srgbClr val="FF2B2A"/>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28800"/>
        <a:ext cx="237744" cy="118871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42060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3" Type="http://schemas.openxmlformats.org/officeDocument/2006/relationships/diagramLayout" Target="../diagrams/layout1.xml"/><Relationship Id="rId21" Type="http://schemas.microsoft.com/office/2007/relationships/diagramDrawing" Target="../diagrams/drawing4.xml"/><Relationship Id="rId34" Type="http://schemas.openxmlformats.org/officeDocument/2006/relationships/diagramQuickStyle" Target="../diagrams/quickStyle7.xml"/><Relationship Id="rId42" Type="http://schemas.openxmlformats.org/officeDocument/2006/relationships/hyperlink" Target="http://powerpoint.sage-fox.com/" TargetMode="Externa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41" Type="http://schemas.microsoft.com/office/2007/relationships/diagramDrawing" Target="../diagrams/drawing8.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4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BAA63BB-D231-4D6C-AC25-1AE70D8DE37A}"/>
              </a:ext>
            </a:extLst>
          </p:cNvPr>
          <p:cNvGrpSpPr/>
          <p:nvPr/>
        </p:nvGrpSpPr>
        <p:grpSpPr>
          <a:xfrm>
            <a:off x="4306390" y="1457185"/>
            <a:ext cx="7428410" cy="3937109"/>
            <a:chOff x="3886200" y="1293823"/>
            <a:chExt cx="7772400" cy="4119425"/>
          </a:xfrm>
        </p:grpSpPr>
        <p:cxnSp>
          <p:nvCxnSpPr>
            <p:cNvPr id="12" name="Straight Connector 11">
              <a:extLst>
                <a:ext uri="{FF2B5EF4-FFF2-40B4-BE49-F238E27FC236}">
                  <a16:creationId xmlns:a16="http://schemas.microsoft.com/office/drawing/2014/main" id="{A92FC961-ED10-47F5-BFA6-0792482EF557}"/>
                </a:ext>
              </a:extLst>
            </p:cNvPr>
            <p:cNvCxnSpPr/>
            <p:nvPr/>
          </p:nvCxnSpPr>
          <p:spPr>
            <a:xfrm>
              <a:off x="3886200" y="17510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77B079-98F0-4989-BBFD-9FBB585FBF29}"/>
                </a:ext>
              </a:extLst>
            </p:cNvPr>
            <p:cNvCxnSpPr/>
            <p:nvPr/>
          </p:nvCxnSpPr>
          <p:spPr>
            <a:xfrm>
              <a:off x="3886200" y="22082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150CB85-27A8-4255-B382-5ACD64FD5E7A}"/>
                </a:ext>
              </a:extLst>
            </p:cNvPr>
            <p:cNvCxnSpPr/>
            <p:nvPr/>
          </p:nvCxnSpPr>
          <p:spPr>
            <a:xfrm>
              <a:off x="3886200" y="35798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3710DE-7BD4-4053-B09F-257AC4360E1E}"/>
                </a:ext>
              </a:extLst>
            </p:cNvPr>
            <p:cNvCxnSpPr/>
            <p:nvPr/>
          </p:nvCxnSpPr>
          <p:spPr>
            <a:xfrm>
              <a:off x="3886200" y="31226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11F9134-AA26-463B-92F2-3E7FD196CA53}"/>
                </a:ext>
              </a:extLst>
            </p:cNvPr>
            <p:cNvCxnSpPr/>
            <p:nvPr/>
          </p:nvCxnSpPr>
          <p:spPr>
            <a:xfrm>
              <a:off x="3886200" y="26654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23C1315-F4E3-498C-A2E4-1B3FAC1D789A}"/>
                </a:ext>
              </a:extLst>
            </p:cNvPr>
            <p:cNvCxnSpPr/>
            <p:nvPr/>
          </p:nvCxnSpPr>
          <p:spPr>
            <a:xfrm>
              <a:off x="3886200" y="12938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54685E4-E27C-44CF-944E-B21636A91407}"/>
                </a:ext>
              </a:extLst>
            </p:cNvPr>
            <p:cNvCxnSpPr/>
            <p:nvPr/>
          </p:nvCxnSpPr>
          <p:spPr>
            <a:xfrm>
              <a:off x="3886200" y="40370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FEFA996-2091-4D19-A070-21F578DD99EC}"/>
                </a:ext>
              </a:extLst>
            </p:cNvPr>
            <p:cNvCxnSpPr/>
            <p:nvPr/>
          </p:nvCxnSpPr>
          <p:spPr>
            <a:xfrm>
              <a:off x="3886200" y="44942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A623E3-A949-4724-8BFF-B312457C3365}"/>
                </a:ext>
              </a:extLst>
            </p:cNvPr>
            <p:cNvCxnSpPr/>
            <p:nvPr/>
          </p:nvCxnSpPr>
          <p:spPr>
            <a:xfrm>
              <a:off x="3886200" y="4951423"/>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3600AD8-1544-4FEB-9363-EADEA355A883}"/>
                </a:ext>
              </a:extLst>
            </p:cNvPr>
            <p:cNvCxnSpPr/>
            <p:nvPr/>
          </p:nvCxnSpPr>
          <p:spPr>
            <a:xfrm>
              <a:off x="3886200" y="5413248"/>
              <a:ext cx="7772400" cy="0"/>
            </a:xfrm>
            <a:prstGeom prst="line">
              <a:avLst/>
            </a:prstGeom>
            <a:ln>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9267E9FE-2761-40B7-8DB3-3322287342C6}"/>
              </a:ext>
            </a:extLst>
          </p:cNvPr>
          <p:cNvGrpSpPr/>
          <p:nvPr/>
        </p:nvGrpSpPr>
        <p:grpSpPr>
          <a:xfrm>
            <a:off x="3779520" y="1295400"/>
            <a:ext cx="532143" cy="4275563"/>
            <a:chOff x="3334932" y="1124546"/>
            <a:chExt cx="556785" cy="4473552"/>
          </a:xfrm>
        </p:grpSpPr>
        <p:sp>
          <p:nvSpPr>
            <p:cNvPr id="30" name="TextBox 29">
              <a:extLst>
                <a:ext uri="{FF2B5EF4-FFF2-40B4-BE49-F238E27FC236}">
                  <a16:creationId xmlns:a16="http://schemas.microsoft.com/office/drawing/2014/main" id="{58E0292C-5A2B-4CE9-95F2-C5464A3F6EC7}"/>
                </a:ext>
              </a:extLst>
            </p:cNvPr>
            <p:cNvSpPr txBox="1"/>
            <p:nvPr/>
          </p:nvSpPr>
          <p:spPr>
            <a:xfrm>
              <a:off x="3337560" y="1124546"/>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100</a:t>
              </a:r>
            </a:p>
          </p:txBody>
        </p:sp>
        <p:sp>
          <p:nvSpPr>
            <p:cNvPr id="31" name="TextBox 30">
              <a:extLst>
                <a:ext uri="{FF2B5EF4-FFF2-40B4-BE49-F238E27FC236}">
                  <a16:creationId xmlns:a16="http://schemas.microsoft.com/office/drawing/2014/main" id="{69A51959-9F6C-462D-902E-1481C358CF35}"/>
                </a:ext>
              </a:extLst>
            </p:cNvPr>
            <p:cNvSpPr txBox="1"/>
            <p:nvPr/>
          </p:nvSpPr>
          <p:spPr>
            <a:xfrm>
              <a:off x="3337560" y="1561311"/>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90</a:t>
              </a:r>
            </a:p>
          </p:txBody>
        </p:sp>
        <p:sp>
          <p:nvSpPr>
            <p:cNvPr id="32" name="TextBox 31">
              <a:extLst>
                <a:ext uri="{FF2B5EF4-FFF2-40B4-BE49-F238E27FC236}">
                  <a16:creationId xmlns:a16="http://schemas.microsoft.com/office/drawing/2014/main" id="{CC852482-3BE6-4453-B1D7-EA2F5D2A326F}"/>
                </a:ext>
              </a:extLst>
            </p:cNvPr>
            <p:cNvSpPr txBox="1"/>
            <p:nvPr/>
          </p:nvSpPr>
          <p:spPr>
            <a:xfrm>
              <a:off x="3337560" y="2038947"/>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80</a:t>
              </a:r>
            </a:p>
          </p:txBody>
        </p:sp>
        <p:sp>
          <p:nvSpPr>
            <p:cNvPr id="33" name="TextBox 32">
              <a:extLst>
                <a:ext uri="{FF2B5EF4-FFF2-40B4-BE49-F238E27FC236}">
                  <a16:creationId xmlns:a16="http://schemas.microsoft.com/office/drawing/2014/main" id="{B3925581-1D4F-4839-B13F-72290450FEFA}"/>
                </a:ext>
              </a:extLst>
            </p:cNvPr>
            <p:cNvSpPr txBox="1"/>
            <p:nvPr/>
          </p:nvSpPr>
          <p:spPr>
            <a:xfrm>
              <a:off x="3334932" y="2494149"/>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70</a:t>
              </a:r>
            </a:p>
          </p:txBody>
        </p:sp>
        <p:sp>
          <p:nvSpPr>
            <p:cNvPr id="34" name="TextBox 33">
              <a:extLst>
                <a:ext uri="{FF2B5EF4-FFF2-40B4-BE49-F238E27FC236}">
                  <a16:creationId xmlns:a16="http://schemas.microsoft.com/office/drawing/2014/main" id="{AD3B5F5E-D8D4-4D2D-80B4-53B02BC57A97}"/>
                </a:ext>
              </a:extLst>
            </p:cNvPr>
            <p:cNvSpPr txBox="1"/>
            <p:nvPr/>
          </p:nvSpPr>
          <p:spPr>
            <a:xfrm>
              <a:off x="3334932" y="2953346"/>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60</a:t>
              </a:r>
            </a:p>
          </p:txBody>
        </p:sp>
        <p:sp>
          <p:nvSpPr>
            <p:cNvPr id="35" name="TextBox 34">
              <a:extLst>
                <a:ext uri="{FF2B5EF4-FFF2-40B4-BE49-F238E27FC236}">
                  <a16:creationId xmlns:a16="http://schemas.microsoft.com/office/drawing/2014/main" id="{77E583C3-27F6-44C6-B3F6-1C573F2042FC}"/>
                </a:ext>
              </a:extLst>
            </p:cNvPr>
            <p:cNvSpPr txBox="1"/>
            <p:nvPr/>
          </p:nvSpPr>
          <p:spPr>
            <a:xfrm>
              <a:off x="3339662" y="3408550"/>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50</a:t>
              </a:r>
            </a:p>
          </p:txBody>
        </p:sp>
        <p:sp>
          <p:nvSpPr>
            <p:cNvPr id="36" name="TextBox 35">
              <a:extLst>
                <a:ext uri="{FF2B5EF4-FFF2-40B4-BE49-F238E27FC236}">
                  <a16:creationId xmlns:a16="http://schemas.microsoft.com/office/drawing/2014/main" id="{3F29E21B-7FEE-4ED5-B193-B685A39CE7AB}"/>
                </a:ext>
              </a:extLst>
            </p:cNvPr>
            <p:cNvSpPr txBox="1"/>
            <p:nvPr/>
          </p:nvSpPr>
          <p:spPr>
            <a:xfrm>
              <a:off x="3334932" y="3869338"/>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40</a:t>
              </a:r>
            </a:p>
          </p:txBody>
        </p:sp>
        <p:sp>
          <p:nvSpPr>
            <p:cNvPr id="37" name="TextBox 36">
              <a:extLst>
                <a:ext uri="{FF2B5EF4-FFF2-40B4-BE49-F238E27FC236}">
                  <a16:creationId xmlns:a16="http://schemas.microsoft.com/office/drawing/2014/main" id="{A5373BB2-0097-43CA-A15A-BCC775C43F32}"/>
                </a:ext>
              </a:extLst>
            </p:cNvPr>
            <p:cNvSpPr txBox="1"/>
            <p:nvPr/>
          </p:nvSpPr>
          <p:spPr>
            <a:xfrm>
              <a:off x="3334932" y="4330356"/>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30</a:t>
              </a:r>
            </a:p>
          </p:txBody>
        </p:sp>
        <p:sp>
          <p:nvSpPr>
            <p:cNvPr id="38" name="TextBox 37">
              <a:extLst>
                <a:ext uri="{FF2B5EF4-FFF2-40B4-BE49-F238E27FC236}">
                  <a16:creationId xmlns:a16="http://schemas.microsoft.com/office/drawing/2014/main" id="{D28C2363-6E78-4F91-A827-53763CB44305}"/>
                </a:ext>
              </a:extLst>
            </p:cNvPr>
            <p:cNvSpPr txBox="1"/>
            <p:nvPr/>
          </p:nvSpPr>
          <p:spPr>
            <a:xfrm>
              <a:off x="3334932" y="4786668"/>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20</a:t>
              </a:r>
            </a:p>
          </p:txBody>
        </p:sp>
        <p:sp>
          <p:nvSpPr>
            <p:cNvPr id="41" name="TextBox 40">
              <a:extLst>
                <a:ext uri="{FF2B5EF4-FFF2-40B4-BE49-F238E27FC236}">
                  <a16:creationId xmlns:a16="http://schemas.microsoft.com/office/drawing/2014/main" id="{4943A4BC-436A-43DB-8A71-60D63443891A}"/>
                </a:ext>
              </a:extLst>
            </p:cNvPr>
            <p:cNvSpPr txBox="1"/>
            <p:nvPr/>
          </p:nvSpPr>
          <p:spPr>
            <a:xfrm>
              <a:off x="3343078" y="5243867"/>
              <a:ext cx="548639" cy="354231"/>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10</a:t>
              </a:r>
            </a:p>
          </p:txBody>
        </p:sp>
      </p:grpSp>
      <p:graphicFrame>
        <p:nvGraphicFramePr>
          <p:cNvPr id="9" name="Diagram 8">
            <a:extLst>
              <a:ext uri="{FF2B5EF4-FFF2-40B4-BE49-F238E27FC236}">
                <a16:creationId xmlns:a16="http://schemas.microsoft.com/office/drawing/2014/main" id="{67699C02-D3C1-4817-9730-1CFF9BCC6659}"/>
              </a:ext>
            </a:extLst>
          </p:cNvPr>
          <p:cNvGraphicFramePr/>
          <p:nvPr>
            <p:extLst/>
          </p:nvPr>
        </p:nvGraphicFramePr>
        <p:xfrm>
          <a:off x="4526278" y="2553795"/>
          <a:ext cx="36576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3" name="Diagram 22">
            <a:extLst>
              <a:ext uri="{FF2B5EF4-FFF2-40B4-BE49-F238E27FC236}">
                <a16:creationId xmlns:a16="http://schemas.microsoft.com/office/drawing/2014/main" id="{08014292-D151-4CD8-8FBE-FC92BE7972C6}"/>
              </a:ext>
            </a:extLst>
          </p:cNvPr>
          <p:cNvGraphicFramePr/>
          <p:nvPr>
            <p:extLst/>
          </p:nvPr>
        </p:nvGraphicFramePr>
        <p:xfrm>
          <a:off x="5440678" y="1959435"/>
          <a:ext cx="365760" cy="38404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4" name="Diagram 23">
            <a:extLst>
              <a:ext uri="{FF2B5EF4-FFF2-40B4-BE49-F238E27FC236}">
                <a16:creationId xmlns:a16="http://schemas.microsoft.com/office/drawing/2014/main" id="{82FCEAC6-B75A-47CB-913C-6FA03DC5900A}"/>
              </a:ext>
            </a:extLst>
          </p:cNvPr>
          <p:cNvGraphicFramePr/>
          <p:nvPr>
            <p:extLst/>
          </p:nvPr>
        </p:nvGraphicFramePr>
        <p:xfrm>
          <a:off x="6355078" y="3075003"/>
          <a:ext cx="365760" cy="265176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5" name="Diagram 24">
            <a:extLst>
              <a:ext uri="{FF2B5EF4-FFF2-40B4-BE49-F238E27FC236}">
                <a16:creationId xmlns:a16="http://schemas.microsoft.com/office/drawing/2014/main" id="{84F20125-A121-47F9-A103-6713D59F429E}"/>
              </a:ext>
            </a:extLst>
          </p:cNvPr>
          <p:cNvGraphicFramePr/>
          <p:nvPr>
            <p:extLst/>
          </p:nvPr>
        </p:nvGraphicFramePr>
        <p:xfrm>
          <a:off x="7269478" y="2828115"/>
          <a:ext cx="365760" cy="2926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6" name="Diagram 25">
            <a:extLst>
              <a:ext uri="{FF2B5EF4-FFF2-40B4-BE49-F238E27FC236}">
                <a16:creationId xmlns:a16="http://schemas.microsoft.com/office/drawing/2014/main" id="{BA8C76F7-DA7C-4402-8459-EA0F0D2FB427}"/>
              </a:ext>
            </a:extLst>
          </p:cNvPr>
          <p:cNvGraphicFramePr/>
          <p:nvPr>
            <p:extLst/>
          </p:nvPr>
        </p:nvGraphicFramePr>
        <p:xfrm>
          <a:off x="8183878" y="2389203"/>
          <a:ext cx="365760" cy="338328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7" name="Diagram 26">
            <a:extLst>
              <a:ext uri="{FF2B5EF4-FFF2-40B4-BE49-F238E27FC236}">
                <a16:creationId xmlns:a16="http://schemas.microsoft.com/office/drawing/2014/main" id="{7BF6E644-05AE-483F-A782-7EC83458FDCA}"/>
              </a:ext>
            </a:extLst>
          </p:cNvPr>
          <p:cNvGraphicFramePr/>
          <p:nvPr>
            <p:extLst/>
          </p:nvPr>
        </p:nvGraphicFramePr>
        <p:xfrm>
          <a:off x="9098278" y="1785699"/>
          <a:ext cx="365760" cy="4023360"/>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28" name="Diagram 27">
            <a:extLst>
              <a:ext uri="{FF2B5EF4-FFF2-40B4-BE49-F238E27FC236}">
                <a16:creationId xmlns:a16="http://schemas.microsoft.com/office/drawing/2014/main" id="{BEF69585-500B-46C7-8BFE-BB5ABA5B5F97}"/>
              </a:ext>
            </a:extLst>
          </p:cNvPr>
          <p:cNvGraphicFramePr/>
          <p:nvPr>
            <p:extLst/>
          </p:nvPr>
        </p:nvGraphicFramePr>
        <p:xfrm>
          <a:off x="10012678" y="2124027"/>
          <a:ext cx="365760" cy="3657600"/>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9" name="Diagram 28">
            <a:extLst>
              <a:ext uri="{FF2B5EF4-FFF2-40B4-BE49-F238E27FC236}">
                <a16:creationId xmlns:a16="http://schemas.microsoft.com/office/drawing/2014/main" id="{4E3F5513-36E9-4AFA-8584-FA4AC473E510}"/>
              </a:ext>
            </a:extLst>
          </p:cNvPr>
          <p:cNvGraphicFramePr/>
          <p:nvPr>
            <p:extLst/>
          </p:nvPr>
        </p:nvGraphicFramePr>
        <p:xfrm>
          <a:off x="10927078" y="2736675"/>
          <a:ext cx="365760" cy="3017520"/>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
        <p:nvSpPr>
          <p:cNvPr id="44" name="TextBox 43">
            <a:extLst>
              <a:ext uri="{FF2B5EF4-FFF2-40B4-BE49-F238E27FC236}">
                <a16:creationId xmlns:a16="http://schemas.microsoft.com/office/drawing/2014/main" id="{7E53ECB3-8017-4996-8406-8E32D84E0792}"/>
              </a:ext>
            </a:extLst>
          </p:cNvPr>
          <p:cNvSpPr txBox="1"/>
          <p:nvPr/>
        </p:nvSpPr>
        <p:spPr>
          <a:xfrm>
            <a:off x="4434838" y="5710173"/>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01</a:t>
            </a:r>
          </a:p>
          <a:p>
            <a:pPr algn="ctr"/>
            <a:r>
              <a:rPr lang="en-US" sz="800" dirty="0">
                <a:solidFill>
                  <a:srgbClr val="56595E"/>
                </a:solidFill>
              </a:rPr>
              <a:t>OPTION</a:t>
            </a:r>
          </a:p>
        </p:txBody>
      </p:sp>
      <p:sp>
        <p:nvSpPr>
          <p:cNvPr id="45" name="TextBox 44">
            <a:extLst>
              <a:ext uri="{FF2B5EF4-FFF2-40B4-BE49-F238E27FC236}">
                <a16:creationId xmlns:a16="http://schemas.microsoft.com/office/drawing/2014/main" id="{E86F4DD1-81B7-47E6-8E84-7F8C47EF9DB3}"/>
              </a:ext>
            </a:extLst>
          </p:cNvPr>
          <p:cNvSpPr txBox="1"/>
          <p:nvPr/>
        </p:nvSpPr>
        <p:spPr>
          <a:xfrm>
            <a:off x="5349238" y="5708475"/>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02</a:t>
            </a:r>
          </a:p>
          <a:p>
            <a:pPr algn="ctr"/>
            <a:r>
              <a:rPr lang="en-US" sz="800" dirty="0">
                <a:solidFill>
                  <a:srgbClr val="56595E"/>
                </a:solidFill>
              </a:rPr>
              <a:t>OPTION</a:t>
            </a:r>
          </a:p>
        </p:txBody>
      </p:sp>
      <p:sp>
        <p:nvSpPr>
          <p:cNvPr id="46" name="TextBox 45">
            <a:extLst>
              <a:ext uri="{FF2B5EF4-FFF2-40B4-BE49-F238E27FC236}">
                <a16:creationId xmlns:a16="http://schemas.microsoft.com/office/drawing/2014/main" id="{A60DC35C-A2F3-4DF3-993D-DC6E354456B7}"/>
              </a:ext>
            </a:extLst>
          </p:cNvPr>
          <p:cNvSpPr txBox="1"/>
          <p:nvPr/>
        </p:nvSpPr>
        <p:spPr>
          <a:xfrm>
            <a:off x="6263638" y="5708475"/>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03</a:t>
            </a:r>
          </a:p>
          <a:p>
            <a:pPr algn="ctr"/>
            <a:r>
              <a:rPr lang="en-US" sz="800" dirty="0">
                <a:solidFill>
                  <a:srgbClr val="56595E"/>
                </a:solidFill>
              </a:rPr>
              <a:t>OPTION</a:t>
            </a:r>
          </a:p>
        </p:txBody>
      </p:sp>
      <p:sp>
        <p:nvSpPr>
          <p:cNvPr id="47" name="TextBox 46">
            <a:extLst>
              <a:ext uri="{FF2B5EF4-FFF2-40B4-BE49-F238E27FC236}">
                <a16:creationId xmlns:a16="http://schemas.microsoft.com/office/drawing/2014/main" id="{FB58EA67-5208-4DBA-8CE1-CA49FAD2F06B}"/>
              </a:ext>
            </a:extLst>
          </p:cNvPr>
          <p:cNvSpPr txBox="1"/>
          <p:nvPr/>
        </p:nvSpPr>
        <p:spPr>
          <a:xfrm>
            <a:off x="7178038" y="5708475"/>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04</a:t>
            </a:r>
          </a:p>
          <a:p>
            <a:pPr algn="ctr"/>
            <a:r>
              <a:rPr lang="en-US" sz="800" dirty="0">
                <a:solidFill>
                  <a:srgbClr val="56595E"/>
                </a:solidFill>
              </a:rPr>
              <a:t>OPTION</a:t>
            </a:r>
          </a:p>
        </p:txBody>
      </p:sp>
      <p:sp>
        <p:nvSpPr>
          <p:cNvPr id="48" name="TextBox 47">
            <a:extLst>
              <a:ext uri="{FF2B5EF4-FFF2-40B4-BE49-F238E27FC236}">
                <a16:creationId xmlns:a16="http://schemas.microsoft.com/office/drawing/2014/main" id="{75E40C64-E304-46F4-88CE-3E9A8EEA6EF3}"/>
              </a:ext>
            </a:extLst>
          </p:cNvPr>
          <p:cNvSpPr txBox="1"/>
          <p:nvPr/>
        </p:nvSpPr>
        <p:spPr>
          <a:xfrm>
            <a:off x="8092438" y="5708475"/>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05</a:t>
            </a:r>
          </a:p>
          <a:p>
            <a:pPr algn="ctr"/>
            <a:r>
              <a:rPr lang="en-US" sz="800" dirty="0">
                <a:solidFill>
                  <a:srgbClr val="56595E"/>
                </a:solidFill>
              </a:rPr>
              <a:t>OPTION</a:t>
            </a:r>
          </a:p>
        </p:txBody>
      </p:sp>
      <p:sp>
        <p:nvSpPr>
          <p:cNvPr id="49" name="TextBox 48">
            <a:extLst>
              <a:ext uri="{FF2B5EF4-FFF2-40B4-BE49-F238E27FC236}">
                <a16:creationId xmlns:a16="http://schemas.microsoft.com/office/drawing/2014/main" id="{9172FC15-5801-496E-BC80-E26279368D71}"/>
              </a:ext>
            </a:extLst>
          </p:cNvPr>
          <p:cNvSpPr txBox="1"/>
          <p:nvPr/>
        </p:nvSpPr>
        <p:spPr>
          <a:xfrm>
            <a:off x="9006838" y="5708475"/>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06</a:t>
            </a:r>
          </a:p>
          <a:p>
            <a:pPr algn="ctr"/>
            <a:r>
              <a:rPr lang="en-US" sz="800" dirty="0">
                <a:solidFill>
                  <a:srgbClr val="56595E"/>
                </a:solidFill>
              </a:rPr>
              <a:t>OPTION</a:t>
            </a:r>
          </a:p>
        </p:txBody>
      </p:sp>
      <p:sp>
        <p:nvSpPr>
          <p:cNvPr id="50" name="TextBox 49">
            <a:extLst>
              <a:ext uri="{FF2B5EF4-FFF2-40B4-BE49-F238E27FC236}">
                <a16:creationId xmlns:a16="http://schemas.microsoft.com/office/drawing/2014/main" id="{8081CC31-F2A6-4F60-A4AE-587B0EF54C56}"/>
              </a:ext>
            </a:extLst>
          </p:cNvPr>
          <p:cNvSpPr txBox="1"/>
          <p:nvPr/>
        </p:nvSpPr>
        <p:spPr>
          <a:xfrm>
            <a:off x="9921238" y="5708475"/>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07</a:t>
            </a:r>
          </a:p>
          <a:p>
            <a:pPr algn="ctr"/>
            <a:r>
              <a:rPr lang="en-US" sz="800" dirty="0">
                <a:solidFill>
                  <a:srgbClr val="56595E"/>
                </a:solidFill>
              </a:rPr>
              <a:t>OPTION</a:t>
            </a:r>
          </a:p>
        </p:txBody>
      </p:sp>
      <p:sp>
        <p:nvSpPr>
          <p:cNvPr id="51" name="TextBox 50">
            <a:extLst>
              <a:ext uri="{FF2B5EF4-FFF2-40B4-BE49-F238E27FC236}">
                <a16:creationId xmlns:a16="http://schemas.microsoft.com/office/drawing/2014/main" id="{21A842DF-2905-4754-A020-35CB27903089}"/>
              </a:ext>
            </a:extLst>
          </p:cNvPr>
          <p:cNvSpPr txBox="1"/>
          <p:nvPr/>
        </p:nvSpPr>
        <p:spPr>
          <a:xfrm>
            <a:off x="10835638" y="5708475"/>
            <a:ext cx="635321" cy="533400"/>
          </a:xfrm>
          <a:prstGeom prst="rect">
            <a:avLst/>
          </a:prstGeom>
          <a:noFill/>
        </p:spPr>
        <p:txBody>
          <a:bodyPr wrap="none" rtlCol="0" anchor="ctr" anchorCtr="1">
            <a:noAutofit/>
          </a:bodyPr>
          <a:lstStyle/>
          <a:p>
            <a:pPr algn="ctr"/>
            <a:r>
              <a:rPr lang="en-US" sz="2000" dirty="0">
                <a:solidFill>
                  <a:srgbClr val="56595E"/>
                </a:solidFill>
                <a:latin typeface="Bernard MT Condensed" panose="02050806060905020404" pitchFamily="18" charset="0"/>
              </a:rPr>
              <a:t>08</a:t>
            </a:r>
          </a:p>
          <a:p>
            <a:pPr algn="ctr"/>
            <a:r>
              <a:rPr lang="en-US" sz="800" dirty="0">
                <a:solidFill>
                  <a:srgbClr val="56595E"/>
                </a:solidFill>
              </a:rPr>
              <a:t>OPTION</a:t>
            </a:r>
          </a:p>
        </p:txBody>
      </p:sp>
      <p:sp>
        <p:nvSpPr>
          <p:cNvPr id="52" name="TextBox 51">
            <a:extLst>
              <a:ext uri="{FF2B5EF4-FFF2-40B4-BE49-F238E27FC236}">
                <a16:creationId xmlns:a16="http://schemas.microsoft.com/office/drawing/2014/main" id="{230FC82E-A04A-49AC-B167-9A4B1BD13C9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A0CB5F01-1DDA-46D6-90FB-5781A49BC34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53CED9FC-09DF-4CBF-ADD0-52FA0CC8ABF1}"/>
              </a:ext>
            </a:extLst>
          </p:cNvPr>
          <p:cNvGrpSpPr/>
          <p:nvPr/>
        </p:nvGrpSpPr>
        <p:grpSpPr>
          <a:xfrm>
            <a:off x="4876800" y="6352401"/>
            <a:ext cx="1883124" cy="276999"/>
            <a:chOff x="5889276" y="6314205"/>
            <a:chExt cx="1883124" cy="276999"/>
          </a:xfrm>
        </p:grpSpPr>
        <p:sp>
          <p:nvSpPr>
            <p:cNvPr id="56" name="Rectangle 55">
              <a:extLst>
                <a:ext uri="{FF2B5EF4-FFF2-40B4-BE49-F238E27FC236}">
                  <a16:creationId xmlns:a16="http://schemas.microsoft.com/office/drawing/2014/main" id="{18AF0DFB-21D0-489C-AFBB-949C13934C6A}"/>
                </a:ext>
              </a:extLst>
            </p:cNvPr>
            <p:cNvSpPr>
              <a:spLocks noChangeAspect="1"/>
            </p:cNvSpPr>
            <p:nvPr/>
          </p:nvSpPr>
          <p:spPr>
            <a:xfrm>
              <a:off x="5889276" y="6347546"/>
              <a:ext cx="243476" cy="236507"/>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7" name="Text Box 10">
              <a:extLst>
                <a:ext uri="{FF2B5EF4-FFF2-40B4-BE49-F238E27FC236}">
                  <a16:creationId xmlns:a16="http://schemas.microsoft.com/office/drawing/2014/main" id="{83C9C439-C73A-48EA-B3F3-AF099A6A9932}"/>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FF2B2A"/>
                  </a:solidFill>
                  <a:latin typeface="Bernard MT Condensed" panose="02050806060905020404" pitchFamily="18" charset="0"/>
                </a:rPr>
                <a:t>LOREM IPSUM DOLOR</a:t>
              </a:r>
            </a:p>
          </p:txBody>
        </p:sp>
      </p:grpSp>
      <p:grpSp>
        <p:nvGrpSpPr>
          <p:cNvPr id="59" name="Group 58">
            <a:extLst>
              <a:ext uri="{FF2B5EF4-FFF2-40B4-BE49-F238E27FC236}">
                <a16:creationId xmlns:a16="http://schemas.microsoft.com/office/drawing/2014/main" id="{5BE98643-0290-4042-AF8A-BDB4231172AF}"/>
              </a:ext>
            </a:extLst>
          </p:cNvPr>
          <p:cNvGrpSpPr/>
          <p:nvPr/>
        </p:nvGrpSpPr>
        <p:grpSpPr>
          <a:xfrm>
            <a:off x="7162800" y="6352401"/>
            <a:ext cx="1883124" cy="276999"/>
            <a:chOff x="5889276" y="6314205"/>
            <a:chExt cx="1883124" cy="276999"/>
          </a:xfrm>
        </p:grpSpPr>
        <p:sp>
          <p:nvSpPr>
            <p:cNvPr id="60" name="Rectangle 59">
              <a:extLst>
                <a:ext uri="{FF2B5EF4-FFF2-40B4-BE49-F238E27FC236}">
                  <a16:creationId xmlns:a16="http://schemas.microsoft.com/office/drawing/2014/main" id="{FF4C2708-A5F2-4D39-A016-283766E1EBD2}"/>
                </a:ext>
              </a:extLst>
            </p:cNvPr>
            <p:cNvSpPr>
              <a:spLocks noChangeAspect="1"/>
            </p:cNvSpPr>
            <p:nvPr/>
          </p:nvSpPr>
          <p:spPr>
            <a:xfrm>
              <a:off x="5889276" y="6347546"/>
              <a:ext cx="243476" cy="236507"/>
            </a:xfrm>
            <a:prstGeom prst="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Text Box 10">
              <a:extLst>
                <a:ext uri="{FF2B5EF4-FFF2-40B4-BE49-F238E27FC236}">
                  <a16:creationId xmlns:a16="http://schemas.microsoft.com/office/drawing/2014/main" id="{C61046DB-27B1-4B88-A836-5C46EC7C76C3}"/>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85C40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EB784C23-13F9-44CB-BC15-958F6EC6E16D}"/>
              </a:ext>
            </a:extLst>
          </p:cNvPr>
          <p:cNvGrpSpPr/>
          <p:nvPr/>
        </p:nvGrpSpPr>
        <p:grpSpPr>
          <a:xfrm>
            <a:off x="9448800" y="6352401"/>
            <a:ext cx="1883124" cy="276999"/>
            <a:chOff x="5889276" y="6314205"/>
            <a:chExt cx="1883124" cy="276999"/>
          </a:xfrm>
        </p:grpSpPr>
        <p:sp>
          <p:nvSpPr>
            <p:cNvPr id="63" name="Rectangle 62">
              <a:extLst>
                <a:ext uri="{FF2B5EF4-FFF2-40B4-BE49-F238E27FC236}">
                  <a16:creationId xmlns:a16="http://schemas.microsoft.com/office/drawing/2014/main" id="{86C5A5AD-BD51-4389-8CBC-0C3D364F29DD}"/>
                </a:ext>
              </a:extLst>
            </p:cNvPr>
            <p:cNvSpPr>
              <a:spLocks noChangeAspect="1"/>
            </p:cNvSpPr>
            <p:nvPr/>
          </p:nvSpPr>
          <p:spPr>
            <a:xfrm>
              <a:off x="5889276" y="6347546"/>
              <a:ext cx="243476" cy="236507"/>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Text Box 10">
              <a:extLst>
                <a:ext uri="{FF2B5EF4-FFF2-40B4-BE49-F238E27FC236}">
                  <a16:creationId xmlns:a16="http://schemas.microsoft.com/office/drawing/2014/main" id="{FEB9D61D-DEF7-4576-9AA4-0C6A0DE94B38}"/>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3EB8CD"/>
                  </a:solidFill>
                  <a:latin typeface="Bernard MT Condensed" panose="02050806060905020404" pitchFamily="18" charset="0"/>
                </a:rPr>
                <a:t>LOREM IPSUM DOLOR</a:t>
              </a:r>
            </a:p>
          </p:txBody>
        </p:sp>
      </p:grpSp>
      <p:pic>
        <p:nvPicPr>
          <p:cNvPr id="54" name="Picture 53">
            <a:hlinkClick r:id="rId42"/>
            <a:extLst>
              <a:ext uri="{FF2B5EF4-FFF2-40B4-BE49-F238E27FC236}">
                <a16:creationId xmlns:a16="http://schemas.microsoft.com/office/drawing/2014/main" id="{4814E7DF-DE0C-4012-8282-9F09602C08CF}"/>
              </a:ext>
            </a:extLst>
          </p:cNvPr>
          <p:cNvPicPr>
            <a:picLocks noChangeAspect="1"/>
          </p:cNvPicPr>
          <p:nvPr/>
        </p:nvPicPr>
        <p:blipFill>
          <a:blip r:embed="rId4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3684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1000"/>
                                        <p:tgtEl>
                                          <p:spTgt spid="5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up)">
                                      <p:cBhvr>
                                        <p:cTn id="11" dur="1000"/>
                                        <p:tgtEl>
                                          <p:spTgt spid="52"/>
                                        </p:tgtEl>
                                      </p:cBhvr>
                                    </p:animEffect>
                                  </p:childTnLst>
                                </p:cTn>
                              </p:par>
                            </p:childTnLst>
                          </p:cTn>
                        </p:par>
                        <p:par>
                          <p:cTn id="12" fill="hold">
                            <p:stCondLst>
                              <p:cond delay="2000"/>
                            </p:stCondLst>
                            <p:childTnLst>
                              <p:par>
                                <p:cTn id="13" presetID="42" presetClass="entr" presetSubtype="0"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1000"/>
                                        <p:tgtEl>
                                          <p:spTgt spid="40"/>
                                        </p:tgtEl>
                                      </p:cBhvr>
                                    </p:animEffect>
                                    <p:anim calcmode="lin" valueType="num">
                                      <p:cBhvr>
                                        <p:cTn id="16" dur="1000" fill="hold"/>
                                        <p:tgtEl>
                                          <p:spTgt spid="40"/>
                                        </p:tgtEl>
                                        <p:attrNameLst>
                                          <p:attrName>ppt_x</p:attrName>
                                        </p:attrNameLst>
                                      </p:cBhvr>
                                      <p:tavLst>
                                        <p:tav tm="0">
                                          <p:val>
                                            <p:strVal val="#ppt_x"/>
                                          </p:val>
                                        </p:tav>
                                        <p:tav tm="100000">
                                          <p:val>
                                            <p:strVal val="#ppt_x"/>
                                          </p:val>
                                        </p:tav>
                                      </p:tavLst>
                                    </p:anim>
                                    <p:anim calcmode="lin" valueType="num">
                                      <p:cBhvr>
                                        <p:cTn id="17" dur="1000" fill="hold"/>
                                        <p:tgtEl>
                                          <p:spTgt spid="40"/>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1000"/>
                                        <p:tgtEl>
                                          <p:spTgt spid="42"/>
                                        </p:tgtEl>
                                      </p:cBhvr>
                                    </p:animEffect>
                                    <p:anim calcmode="lin" valueType="num">
                                      <p:cBhvr>
                                        <p:cTn id="21" dur="1000" fill="hold"/>
                                        <p:tgtEl>
                                          <p:spTgt spid="42"/>
                                        </p:tgtEl>
                                        <p:attrNameLst>
                                          <p:attrName>ppt_x</p:attrName>
                                        </p:attrNameLst>
                                      </p:cBhvr>
                                      <p:tavLst>
                                        <p:tav tm="0">
                                          <p:val>
                                            <p:strVal val="#ppt_x"/>
                                          </p:val>
                                        </p:tav>
                                        <p:tav tm="100000">
                                          <p:val>
                                            <p:strVal val="#ppt_x"/>
                                          </p:val>
                                        </p:tav>
                                      </p:tavLst>
                                    </p:anim>
                                    <p:anim calcmode="lin" valueType="num">
                                      <p:cBhvr>
                                        <p:cTn id="22" dur="1000" fill="hold"/>
                                        <p:tgtEl>
                                          <p:spTgt spid="4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1000"/>
                                        <p:tgtEl>
                                          <p:spTgt spid="59"/>
                                        </p:tgtEl>
                                      </p:cBhvr>
                                    </p:animEffect>
                                    <p:anim calcmode="lin" valueType="num">
                                      <p:cBhvr>
                                        <p:cTn id="26" dur="1000" fill="hold"/>
                                        <p:tgtEl>
                                          <p:spTgt spid="59"/>
                                        </p:tgtEl>
                                        <p:attrNameLst>
                                          <p:attrName>ppt_x</p:attrName>
                                        </p:attrNameLst>
                                      </p:cBhvr>
                                      <p:tavLst>
                                        <p:tav tm="0">
                                          <p:val>
                                            <p:strVal val="#ppt_x"/>
                                          </p:val>
                                        </p:tav>
                                        <p:tav tm="100000">
                                          <p:val>
                                            <p:strVal val="#ppt_x"/>
                                          </p:val>
                                        </p:tav>
                                      </p:tavLst>
                                    </p:anim>
                                    <p:anim calcmode="lin" valueType="num">
                                      <p:cBhvr>
                                        <p:cTn id="27" dur="1000" fill="hold"/>
                                        <p:tgtEl>
                                          <p:spTgt spid="59"/>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1000" fill="hold"/>
                                        <p:tgtEl>
                                          <p:spTgt spid="5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ppt_x"/>
                                          </p:val>
                                        </p:tav>
                                        <p:tav tm="100000">
                                          <p:val>
                                            <p:strVal val="#ppt_x"/>
                                          </p:val>
                                        </p:tav>
                                      </p:tavLst>
                                    </p:anim>
                                    <p:anim calcmode="lin" valueType="num">
                                      <p:cBhvr additive="base">
                                        <p:cTn id="42" dur="750" fill="hold"/>
                                        <p:tgtEl>
                                          <p:spTgt spid="44"/>
                                        </p:tgtEl>
                                        <p:attrNameLst>
                                          <p:attrName>ppt_y</p:attrName>
                                        </p:attrNameLst>
                                      </p:cBhvr>
                                      <p:tavLst>
                                        <p:tav tm="0">
                                          <p:val>
                                            <p:strVal val="0-#ppt_h/2"/>
                                          </p:val>
                                        </p:tav>
                                        <p:tav tm="100000">
                                          <p:val>
                                            <p:strVal val="#ppt_y"/>
                                          </p:val>
                                        </p:tav>
                                      </p:tavLst>
                                    </p:anim>
                                  </p:childTnLst>
                                </p:cTn>
                              </p:par>
                            </p:childTnLst>
                          </p:cTn>
                        </p:par>
                        <p:par>
                          <p:cTn id="43" fill="hold">
                            <p:stCondLst>
                              <p:cond delay="3750"/>
                            </p:stCondLst>
                            <p:childTnLst>
                              <p:par>
                                <p:cTn id="44" presetID="22" presetClass="entr" presetSubtype="4"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750"/>
                                        <p:tgtEl>
                                          <p:spTgt spid="9"/>
                                        </p:tgtEl>
                                      </p:cBhvr>
                                    </p:animEffect>
                                  </p:childTnLst>
                                </p:cTn>
                              </p:par>
                            </p:childTnLst>
                          </p:cTn>
                        </p:par>
                        <p:par>
                          <p:cTn id="47" fill="hold">
                            <p:stCondLst>
                              <p:cond delay="4500"/>
                            </p:stCondLst>
                            <p:childTnLst>
                              <p:par>
                                <p:cTn id="48" presetID="2" presetClass="entr" presetSubtype="1"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additive="base">
                                        <p:cTn id="50" dur="750" fill="hold"/>
                                        <p:tgtEl>
                                          <p:spTgt spid="45"/>
                                        </p:tgtEl>
                                        <p:attrNameLst>
                                          <p:attrName>ppt_x</p:attrName>
                                        </p:attrNameLst>
                                      </p:cBhvr>
                                      <p:tavLst>
                                        <p:tav tm="0">
                                          <p:val>
                                            <p:strVal val="#ppt_x"/>
                                          </p:val>
                                        </p:tav>
                                        <p:tav tm="100000">
                                          <p:val>
                                            <p:strVal val="#ppt_x"/>
                                          </p:val>
                                        </p:tav>
                                      </p:tavLst>
                                    </p:anim>
                                    <p:anim calcmode="lin" valueType="num">
                                      <p:cBhvr additive="base">
                                        <p:cTn id="51" dur="750" fill="hold"/>
                                        <p:tgtEl>
                                          <p:spTgt spid="45"/>
                                        </p:tgtEl>
                                        <p:attrNameLst>
                                          <p:attrName>ppt_y</p:attrName>
                                        </p:attrNameLst>
                                      </p:cBhvr>
                                      <p:tavLst>
                                        <p:tav tm="0">
                                          <p:val>
                                            <p:strVal val="0-#ppt_h/2"/>
                                          </p:val>
                                        </p:tav>
                                        <p:tav tm="100000">
                                          <p:val>
                                            <p:strVal val="#ppt_y"/>
                                          </p:val>
                                        </p:tav>
                                      </p:tavLst>
                                    </p:anim>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750"/>
                                        <p:tgtEl>
                                          <p:spTgt spid="23"/>
                                        </p:tgtEl>
                                      </p:cBhvr>
                                    </p:animEffect>
                                  </p:childTnLst>
                                </p:cTn>
                              </p:par>
                            </p:childTnLst>
                          </p:cTn>
                        </p:par>
                        <p:par>
                          <p:cTn id="56" fill="hold">
                            <p:stCondLst>
                              <p:cond delay="6000"/>
                            </p:stCondLst>
                            <p:childTnLst>
                              <p:par>
                                <p:cTn id="57" presetID="2" presetClass="entr" presetSubtype="1"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 calcmode="lin" valueType="num">
                                      <p:cBhvr additive="base">
                                        <p:cTn id="59" dur="750" fill="hold"/>
                                        <p:tgtEl>
                                          <p:spTgt spid="46"/>
                                        </p:tgtEl>
                                        <p:attrNameLst>
                                          <p:attrName>ppt_x</p:attrName>
                                        </p:attrNameLst>
                                      </p:cBhvr>
                                      <p:tavLst>
                                        <p:tav tm="0">
                                          <p:val>
                                            <p:strVal val="#ppt_x"/>
                                          </p:val>
                                        </p:tav>
                                        <p:tav tm="100000">
                                          <p:val>
                                            <p:strVal val="#ppt_x"/>
                                          </p:val>
                                        </p:tav>
                                      </p:tavLst>
                                    </p:anim>
                                    <p:anim calcmode="lin" valueType="num">
                                      <p:cBhvr additive="base">
                                        <p:cTn id="60" dur="750" fill="hold"/>
                                        <p:tgtEl>
                                          <p:spTgt spid="46"/>
                                        </p:tgtEl>
                                        <p:attrNameLst>
                                          <p:attrName>ppt_y</p:attrName>
                                        </p:attrNameLst>
                                      </p:cBhvr>
                                      <p:tavLst>
                                        <p:tav tm="0">
                                          <p:val>
                                            <p:strVal val="0-#ppt_h/2"/>
                                          </p:val>
                                        </p:tav>
                                        <p:tav tm="100000">
                                          <p:val>
                                            <p:strVal val="#ppt_y"/>
                                          </p:val>
                                        </p:tav>
                                      </p:tavLst>
                                    </p:anim>
                                  </p:childTnLst>
                                </p:cTn>
                              </p:par>
                            </p:childTnLst>
                          </p:cTn>
                        </p:par>
                        <p:par>
                          <p:cTn id="61" fill="hold">
                            <p:stCondLst>
                              <p:cond delay="6750"/>
                            </p:stCondLst>
                            <p:childTnLst>
                              <p:par>
                                <p:cTn id="62" presetID="22" presetClass="entr" presetSubtype="4"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down)">
                                      <p:cBhvr>
                                        <p:cTn id="64" dur="750"/>
                                        <p:tgtEl>
                                          <p:spTgt spid="24"/>
                                        </p:tgtEl>
                                      </p:cBhvr>
                                    </p:animEffect>
                                  </p:childTnLst>
                                </p:cTn>
                              </p:par>
                            </p:childTnLst>
                          </p:cTn>
                        </p:par>
                        <p:par>
                          <p:cTn id="65" fill="hold">
                            <p:stCondLst>
                              <p:cond delay="7500"/>
                            </p:stCondLst>
                            <p:childTnLst>
                              <p:par>
                                <p:cTn id="66" presetID="2" presetClass="entr" presetSubtype="1" fill="hold" grpId="0" nodeType="afterEffect">
                                  <p:stCondLst>
                                    <p:cond delay="0"/>
                                  </p:stCondLst>
                                  <p:childTnLst>
                                    <p:set>
                                      <p:cBhvr>
                                        <p:cTn id="67" dur="1" fill="hold">
                                          <p:stCondLst>
                                            <p:cond delay="0"/>
                                          </p:stCondLst>
                                        </p:cTn>
                                        <p:tgtEl>
                                          <p:spTgt spid="47"/>
                                        </p:tgtEl>
                                        <p:attrNameLst>
                                          <p:attrName>style.visibility</p:attrName>
                                        </p:attrNameLst>
                                      </p:cBhvr>
                                      <p:to>
                                        <p:strVal val="visible"/>
                                      </p:to>
                                    </p:set>
                                    <p:anim calcmode="lin" valueType="num">
                                      <p:cBhvr additive="base">
                                        <p:cTn id="68" dur="750" fill="hold"/>
                                        <p:tgtEl>
                                          <p:spTgt spid="47"/>
                                        </p:tgtEl>
                                        <p:attrNameLst>
                                          <p:attrName>ppt_x</p:attrName>
                                        </p:attrNameLst>
                                      </p:cBhvr>
                                      <p:tavLst>
                                        <p:tav tm="0">
                                          <p:val>
                                            <p:strVal val="#ppt_x"/>
                                          </p:val>
                                        </p:tav>
                                        <p:tav tm="100000">
                                          <p:val>
                                            <p:strVal val="#ppt_x"/>
                                          </p:val>
                                        </p:tav>
                                      </p:tavLst>
                                    </p:anim>
                                    <p:anim calcmode="lin" valueType="num">
                                      <p:cBhvr additive="base">
                                        <p:cTn id="69" dur="750" fill="hold"/>
                                        <p:tgtEl>
                                          <p:spTgt spid="47"/>
                                        </p:tgtEl>
                                        <p:attrNameLst>
                                          <p:attrName>ppt_y</p:attrName>
                                        </p:attrNameLst>
                                      </p:cBhvr>
                                      <p:tavLst>
                                        <p:tav tm="0">
                                          <p:val>
                                            <p:strVal val="0-#ppt_h/2"/>
                                          </p:val>
                                        </p:tav>
                                        <p:tav tm="100000">
                                          <p:val>
                                            <p:strVal val="#ppt_y"/>
                                          </p:val>
                                        </p:tav>
                                      </p:tavLst>
                                    </p:anim>
                                  </p:childTnLst>
                                </p:cTn>
                              </p:par>
                            </p:childTnLst>
                          </p:cTn>
                        </p:par>
                        <p:par>
                          <p:cTn id="70" fill="hold">
                            <p:stCondLst>
                              <p:cond delay="8250"/>
                            </p:stCondLst>
                            <p:childTnLst>
                              <p:par>
                                <p:cTn id="71" presetID="22" presetClass="entr" presetSubtype="4"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down)">
                                      <p:cBhvr>
                                        <p:cTn id="73" dur="750"/>
                                        <p:tgtEl>
                                          <p:spTgt spid="25"/>
                                        </p:tgtEl>
                                      </p:cBhvr>
                                    </p:animEffect>
                                  </p:childTnLst>
                                </p:cTn>
                              </p:par>
                            </p:childTnLst>
                          </p:cTn>
                        </p:par>
                        <p:par>
                          <p:cTn id="74" fill="hold">
                            <p:stCondLst>
                              <p:cond delay="9000"/>
                            </p:stCondLst>
                            <p:childTnLst>
                              <p:par>
                                <p:cTn id="75" presetID="2" presetClass="entr" presetSubtype="1"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750" fill="hold"/>
                                        <p:tgtEl>
                                          <p:spTgt spid="48"/>
                                        </p:tgtEl>
                                        <p:attrNameLst>
                                          <p:attrName>ppt_x</p:attrName>
                                        </p:attrNameLst>
                                      </p:cBhvr>
                                      <p:tavLst>
                                        <p:tav tm="0">
                                          <p:val>
                                            <p:strVal val="#ppt_x"/>
                                          </p:val>
                                        </p:tav>
                                        <p:tav tm="100000">
                                          <p:val>
                                            <p:strVal val="#ppt_x"/>
                                          </p:val>
                                        </p:tav>
                                      </p:tavLst>
                                    </p:anim>
                                    <p:anim calcmode="lin" valueType="num">
                                      <p:cBhvr additive="base">
                                        <p:cTn id="78" dur="750" fill="hold"/>
                                        <p:tgtEl>
                                          <p:spTgt spid="48"/>
                                        </p:tgtEl>
                                        <p:attrNameLst>
                                          <p:attrName>ppt_y</p:attrName>
                                        </p:attrNameLst>
                                      </p:cBhvr>
                                      <p:tavLst>
                                        <p:tav tm="0">
                                          <p:val>
                                            <p:strVal val="0-#ppt_h/2"/>
                                          </p:val>
                                        </p:tav>
                                        <p:tav tm="100000">
                                          <p:val>
                                            <p:strVal val="#ppt_y"/>
                                          </p:val>
                                        </p:tav>
                                      </p:tavLst>
                                    </p:anim>
                                  </p:childTnLst>
                                </p:cTn>
                              </p:par>
                            </p:childTnLst>
                          </p:cTn>
                        </p:par>
                        <p:par>
                          <p:cTn id="79" fill="hold">
                            <p:stCondLst>
                              <p:cond delay="9750"/>
                            </p:stCondLst>
                            <p:childTnLst>
                              <p:par>
                                <p:cTn id="80" presetID="22" presetClass="entr" presetSubtype="4"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wipe(down)">
                                      <p:cBhvr>
                                        <p:cTn id="82" dur="750"/>
                                        <p:tgtEl>
                                          <p:spTgt spid="26"/>
                                        </p:tgtEl>
                                      </p:cBhvr>
                                    </p:animEffect>
                                  </p:childTnLst>
                                </p:cTn>
                              </p:par>
                            </p:childTnLst>
                          </p:cTn>
                        </p:par>
                        <p:par>
                          <p:cTn id="83" fill="hold">
                            <p:stCondLst>
                              <p:cond delay="10500"/>
                            </p:stCondLst>
                            <p:childTnLst>
                              <p:par>
                                <p:cTn id="84" presetID="2" presetClass="entr" presetSubtype="1"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750" fill="hold"/>
                                        <p:tgtEl>
                                          <p:spTgt spid="49"/>
                                        </p:tgtEl>
                                        <p:attrNameLst>
                                          <p:attrName>ppt_x</p:attrName>
                                        </p:attrNameLst>
                                      </p:cBhvr>
                                      <p:tavLst>
                                        <p:tav tm="0">
                                          <p:val>
                                            <p:strVal val="#ppt_x"/>
                                          </p:val>
                                        </p:tav>
                                        <p:tav tm="100000">
                                          <p:val>
                                            <p:strVal val="#ppt_x"/>
                                          </p:val>
                                        </p:tav>
                                      </p:tavLst>
                                    </p:anim>
                                    <p:anim calcmode="lin" valueType="num">
                                      <p:cBhvr additive="base">
                                        <p:cTn id="87" dur="750" fill="hold"/>
                                        <p:tgtEl>
                                          <p:spTgt spid="49"/>
                                        </p:tgtEl>
                                        <p:attrNameLst>
                                          <p:attrName>ppt_y</p:attrName>
                                        </p:attrNameLst>
                                      </p:cBhvr>
                                      <p:tavLst>
                                        <p:tav tm="0">
                                          <p:val>
                                            <p:strVal val="0-#ppt_h/2"/>
                                          </p:val>
                                        </p:tav>
                                        <p:tav tm="100000">
                                          <p:val>
                                            <p:strVal val="#ppt_y"/>
                                          </p:val>
                                        </p:tav>
                                      </p:tavLst>
                                    </p:anim>
                                  </p:childTnLst>
                                </p:cTn>
                              </p:par>
                            </p:childTnLst>
                          </p:cTn>
                        </p:par>
                        <p:par>
                          <p:cTn id="88" fill="hold">
                            <p:stCondLst>
                              <p:cond delay="11250"/>
                            </p:stCondLst>
                            <p:childTnLst>
                              <p:par>
                                <p:cTn id="89" presetID="22" presetClass="entr" presetSubtype="4" fill="hold" grpId="0" nodeType="after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wipe(down)">
                                      <p:cBhvr>
                                        <p:cTn id="91" dur="750"/>
                                        <p:tgtEl>
                                          <p:spTgt spid="27"/>
                                        </p:tgtEl>
                                      </p:cBhvr>
                                    </p:animEffect>
                                  </p:childTnLst>
                                </p:cTn>
                              </p:par>
                            </p:childTnLst>
                          </p:cTn>
                        </p:par>
                        <p:par>
                          <p:cTn id="92" fill="hold">
                            <p:stCondLst>
                              <p:cond delay="12000"/>
                            </p:stCondLst>
                            <p:childTnLst>
                              <p:par>
                                <p:cTn id="93" presetID="2" presetClass="entr" presetSubtype="1" fill="hold" grpId="0"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additive="base">
                                        <p:cTn id="95" dur="750" fill="hold"/>
                                        <p:tgtEl>
                                          <p:spTgt spid="50"/>
                                        </p:tgtEl>
                                        <p:attrNameLst>
                                          <p:attrName>ppt_x</p:attrName>
                                        </p:attrNameLst>
                                      </p:cBhvr>
                                      <p:tavLst>
                                        <p:tav tm="0">
                                          <p:val>
                                            <p:strVal val="#ppt_x"/>
                                          </p:val>
                                        </p:tav>
                                        <p:tav tm="100000">
                                          <p:val>
                                            <p:strVal val="#ppt_x"/>
                                          </p:val>
                                        </p:tav>
                                      </p:tavLst>
                                    </p:anim>
                                    <p:anim calcmode="lin" valueType="num">
                                      <p:cBhvr additive="base">
                                        <p:cTn id="96" dur="750" fill="hold"/>
                                        <p:tgtEl>
                                          <p:spTgt spid="50"/>
                                        </p:tgtEl>
                                        <p:attrNameLst>
                                          <p:attrName>ppt_y</p:attrName>
                                        </p:attrNameLst>
                                      </p:cBhvr>
                                      <p:tavLst>
                                        <p:tav tm="0">
                                          <p:val>
                                            <p:strVal val="0-#ppt_h/2"/>
                                          </p:val>
                                        </p:tav>
                                        <p:tav tm="100000">
                                          <p:val>
                                            <p:strVal val="#ppt_y"/>
                                          </p:val>
                                        </p:tav>
                                      </p:tavLst>
                                    </p:anim>
                                  </p:childTnLst>
                                </p:cTn>
                              </p:par>
                            </p:childTnLst>
                          </p:cTn>
                        </p:par>
                        <p:par>
                          <p:cTn id="97" fill="hold">
                            <p:stCondLst>
                              <p:cond delay="12750"/>
                            </p:stCondLst>
                            <p:childTnLst>
                              <p:par>
                                <p:cTn id="98" presetID="22" presetClass="entr" presetSubtype="4"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wipe(down)">
                                      <p:cBhvr>
                                        <p:cTn id="100" dur="750"/>
                                        <p:tgtEl>
                                          <p:spTgt spid="28"/>
                                        </p:tgtEl>
                                      </p:cBhvr>
                                    </p:animEffect>
                                  </p:childTnLst>
                                </p:cTn>
                              </p:par>
                            </p:childTnLst>
                          </p:cTn>
                        </p:par>
                        <p:par>
                          <p:cTn id="101" fill="hold">
                            <p:stCondLst>
                              <p:cond delay="13500"/>
                            </p:stCondLst>
                            <p:childTnLst>
                              <p:par>
                                <p:cTn id="102" presetID="2" presetClass="entr" presetSubtype="1" fill="hold" grpId="0" nodeType="after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additive="base">
                                        <p:cTn id="104" dur="750" fill="hold"/>
                                        <p:tgtEl>
                                          <p:spTgt spid="51"/>
                                        </p:tgtEl>
                                        <p:attrNameLst>
                                          <p:attrName>ppt_x</p:attrName>
                                        </p:attrNameLst>
                                      </p:cBhvr>
                                      <p:tavLst>
                                        <p:tav tm="0">
                                          <p:val>
                                            <p:strVal val="#ppt_x"/>
                                          </p:val>
                                        </p:tav>
                                        <p:tav tm="100000">
                                          <p:val>
                                            <p:strVal val="#ppt_x"/>
                                          </p:val>
                                        </p:tav>
                                      </p:tavLst>
                                    </p:anim>
                                    <p:anim calcmode="lin" valueType="num">
                                      <p:cBhvr additive="base">
                                        <p:cTn id="105" dur="750" fill="hold"/>
                                        <p:tgtEl>
                                          <p:spTgt spid="51"/>
                                        </p:tgtEl>
                                        <p:attrNameLst>
                                          <p:attrName>ppt_y</p:attrName>
                                        </p:attrNameLst>
                                      </p:cBhvr>
                                      <p:tavLst>
                                        <p:tav tm="0">
                                          <p:val>
                                            <p:strVal val="0-#ppt_h/2"/>
                                          </p:val>
                                        </p:tav>
                                        <p:tav tm="100000">
                                          <p:val>
                                            <p:strVal val="#ppt_y"/>
                                          </p:val>
                                        </p:tav>
                                      </p:tavLst>
                                    </p:anim>
                                  </p:childTnLst>
                                </p:cTn>
                              </p:par>
                            </p:childTnLst>
                          </p:cTn>
                        </p:par>
                        <p:par>
                          <p:cTn id="106" fill="hold">
                            <p:stCondLst>
                              <p:cond delay="14250"/>
                            </p:stCondLst>
                            <p:childTnLst>
                              <p:par>
                                <p:cTn id="107" presetID="22" presetClass="entr" presetSubtype="4" fill="hold" grpId="0" nodeType="after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wipe(down)">
                                      <p:cBhvr>
                                        <p:cTn id="109"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23" grpId="0">
        <p:bldAsOne/>
      </p:bldGraphic>
      <p:bldGraphic spid="24" grpId="0">
        <p:bldAsOne/>
      </p:bldGraphic>
      <p:bldGraphic spid="25" grpId="0">
        <p:bldAsOne/>
      </p:bldGraphic>
      <p:bldGraphic spid="26" grpId="0">
        <p:bldAsOne/>
      </p:bldGraphic>
      <p:bldGraphic spid="27" grpId="0">
        <p:bldAsOne/>
      </p:bldGraphic>
      <p:bldGraphic spid="28" grpId="0">
        <p:bldAsOne/>
      </p:bldGraphic>
      <p:bldGraphic spid="29" grpId="0">
        <p:bldAsOne/>
      </p:bldGraphic>
      <p:bldP spid="44" grpId="0"/>
      <p:bldP spid="45" grpId="0"/>
      <p:bldP spid="46" grpId="0"/>
      <p:bldP spid="47" grpId="0"/>
      <p:bldP spid="48"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1330</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2019-01-01T19:58:32Z</dcterms:modified>
</cp:coreProperties>
</file>