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85C40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3EB8CD"/>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ED7D31"/>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2B2A"/>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85C40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3EB8CD"/>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ED7D31"/>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FF2B2A"/>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4206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rgbClr val="56595E"/>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75563"/>
            <a:chOff x="3334932" y="1124546"/>
            <a:chExt cx="556785" cy="4473552"/>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8" y="5243867"/>
              <a:ext cx="548639" cy="354231"/>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01</a:t>
            </a:r>
          </a:p>
          <a:p>
            <a:pPr algn="ctr"/>
            <a:r>
              <a:rPr lang="en-US" sz="800" dirty="0">
                <a:solidFill>
                  <a:srgbClr val="56595E"/>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02</a:t>
            </a:r>
          </a:p>
          <a:p>
            <a:pPr algn="ctr"/>
            <a:r>
              <a:rPr lang="en-US" sz="800" dirty="0">
                <a:solidFill>
                  <a:srgbClr val="56595E"/>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03</a:t>
            </a:r>
          </a:p>
          <a:p>
            <a:pPr algn="ctr"/>
            <a:r>
              <a:rPr lang="en-US" sz="800" dirty="0">
                <a:solidFill>
                  <a:srgbClr val="56595E"/>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04</a:t>
            </a:r>
          </a:p>
          <a:p>
            <a:pPr algn="ctr"/>
            <a:r>
              <a:rPr lang="en-US" sz="800" dirty="0">
                <a:solidFill>
                  <a:srgbClr val="56595E"/>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05</a:t>
            </a:r>
          </a:p>
          <a:p>
            <a:pPr algn="ctr"/>
            <a:r>
              <a:rPr lang="en-US" sz="800" dirty="0">
                <a:solidFill>
                  <a:srgbClr val="56595E"/>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06</a:t>
            </a:r>
          </a:p>
          <a:p>
            <a:pPr algn="ctr"/>
            <a:r>
              <a:rPr lang="en-US" sz="800" dirty="0">
                <a:solidFill>
                  <a:srgbClr val="56595E"/>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07</a:t>
            </a:r>
          </a:p>
          <a:p>
            <a:pPr algn="ctr"/>
            <a:r>
              <a:rPr lang="en-US" sz="800" dirty="0">
                <a:solidFill>
                  <a:srgbClr val="56595E"/>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rgbClr val="56595E"/>
                </a:solidFill>
                <a:latin typeface="Bernard MT Condensed" panose="02050806060905020404" pitchFamily="18" charset="0"/>
              </a:rPr>
              <a:t>08</a:t>
            </a:r>
          </a:p>
          <a:p>
            <a:pPr algn="ctr"/>
            <a:r>
              <a:rPr lang="en-US" sz="800" dirty="0">
                <a:solidFill>
                  <a:srgbClr val="56595E"/>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FF2B2A"/>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85C40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3EB8CD"/>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4814E7DF-DE0C-4012-8282-9F09602C08CF}"/>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1330</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2019-01-01T19:58:32Z</dcterms:modified>
</cp:coreProperties>
</file>