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5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67996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4720371-2BC3-4715-BBF2-258E0661FB70}"/>
              </a:ext>
            </a:extLst>
          </p:cNvPr>
          <p:cNvSpPr/>
          <p:nvPr/>
        </p:nvSpPr>
        <p:spPr>
          <a:xfrm>
            <a:off x="6096000" y="5181600"/>
            <a:ext cx="5105400" cy="1143000"/>
          </a:xfrm>
          <a:prstGeom prst="rect">
            <a:avLst/>
          </a:prstGeom>
          <a:gradFill>
            <a:gsLst>
              <a:gs pos="20000">
                <a:srgbClr val="FF2B2A"/>
              </a:gs>
              <a:gs pos="50000">
                <a:srgbClr val="85C401"/>
              </a:gs>
              <a:gs pos="80000">
                <a:srgbClr val="3EB8CD"/>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Hexagon 1">
            <a:extLst>
              <a:ext uri="{FF2B5EF4-FFF2-40B4-BE49-F238E27FC236}">
                <a16:creationId xmlns:a16="http://schemas.microsoft.com/office/drawing/2014/main" id="{2F44E9C6-708F-4CD0-8DA9-842672CC2659}"/>
              </a:ext>
            </a:extLst>
          </p:cNvPr>
          <p:cNvSpPr/>
          <p:nvPr/>
        </p:nvSpPr>
        <p:spPr>
          <a:xfrm rot="19807782">
            <a:off x="841359" y="818967"/>
            <a:ext cx="4384860" cy="3821945"/>
          </a:xfrm>
          <a:prstGeom prst="hexagon">
            <a:avLst>
              <a:gd name="adj" fmla="val 28018"/>
              <a:gd name="vf" fmla="val 115470"/>
            </a:avLst>
          </a:prstGeom>
          <a:solidFill>
            <a:schemeClr val="tx1">
              <a:alpha val="10000"/>
            </a:schemeClr>
          </a:solidFill>
          <a:ln>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Hexagon 7">
            <a:extLst>
              <a:ext uri="{FF2B5EF4-FFF2-40B4-BE49-F238E27FC236}">
                <a16:creationId xmlns:a16="http://schemas.microsoft.com/office/drawing/2014/main" id="{476ECD15-5F10-42F6-BBAC-F74228255F94}"/>
              </a:ext>
            </a:extLst>
          </p:cNvPr>
          <p:cNvSpPr/>
          <p:nvPr/>
        </p:nvSpPr>
        <p:spPr>
          <a:xfrm rot="19807782">
            <a:off x="471339" y="800367"/>
            <a:ext cx="4384860" cy="3821945"/>
          </a:xfrm>
          <a:prstGeom prst="hexagon">
            <a:avLst>
              <a:gd name="adj" fmla="val 28018"/>
              <a:gd name="vf" fmla="val 115470"/>
            </a:avLst>
          </a:prstGeom>
          <a:blipFill dpi="0" rotWithShape="0">
            <a:blip r:embed="rId2"/>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CCCB4218-BD22-403B-A076-6AA200ACA790}"/>
              </a:ext>
            </a:extLst>
          </p:cNvPr>
          <p:cNvCxnSpPr/>
          <p:nvPr/>
        </p:nvCxnSpPr>
        <p:spPr>
          <a:xfrm>
            <a:off x="7772400" y="5410200"/>
            <a:ext cx="0" cy="73152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14020D21-B222-4D30-A684-64C030B8C799}"/>
              </a:ext>
            </a:extLst>
          </p:cNvPr>
          <p:cNvCxnSpPr/>
          <p:nvPr/>
        </p:nvCxnSpPr>
        <p:spPr>
          <a:xfrm>
            <a:off x="9464040" y="5410200"/>
            <a:ext cx="0" cy="73152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5EA4E49A-1156-445E-A832-B17994F2D033}"/>
              </a:ext>
            </a:extLst>
          </p:cNvPr>
          <p:cNvSpPr txBox="1"/>
          <p:nvPr/>
        </p:nvSpPr>
        <p:spPr>
          <a:xfrm>
            <a:off x="6265843" y="5365705"/>
            <a:ext cx="1036659"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OPTION A</a:t>
            </a:r>
          </a:p>
        </p:txBody>
      </p:sp>
      <p:sp>
        <p:nvSpPr>
          <p:cNvPr id="12" name="TextBox 11">
            <a:extLst>
              <a:ext uri="{FF2B5EF4-FFF2-40B4-BE49-F238E27FC236}">
                <a16:creationId xmlns:a16="http://schemas.microsoft.com/office/drawing/2014/main" id="{B406F261-7CB1-4E7D-91BF-D2189E9C4018}"/>
              </a:ext>
            </a:extLst>
          </p:cNvPr>
          <p:cNvSpPr txBox="1"/>
          <p:nvPr/>
        </p:nvSpPr>
        <p:spPr>
          <a:xfrm>
            <a:off x="6263640" y="5690541"/>
            <a:ext cx="1540356" cy="461665"/>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 </a:t>
            </a:r>
            <a:r>
              <a:rPr lang="en-US" sz="2400" dirty="0">
                <a:solidFill>
                  <a:schemeClr val="bg1"/>
                </a:solidFill>
                <a:latin typeface="Bernard MT Condensed" panose="02050806060905020404" pitchFamily="18" charset="0"/>
              </a:rPr>
              <a:t>100 /</a:t>
            </a:r>
            <a:r>
              <a:rPr lang="en-US" sz="1300" b="1" dirty="0">
                <a:solidFill>
                  <a:schemeClr val="bg1"/>
                </a:solidFill>
              </a:rPr>
              <a:t>Month</a:t>
            </a:r>
          </a:p>
        </p:txBody>
      </p:sp>
      <p:grpSp>
        <p:nvGrpSpPr>
          <p:cNvPr id="17" name="Group 16">
            <a:extLst>
              <a:ext uri="{FF2B5EF4-FFF2-40B4-BE49-F238E27FC236}">
                <a16:creationId xmlns:a16="http://schemas.microsoft.com/office/drawing/2014/main" id="{A245E880-3F4E-44D9-9A23-8CB021DCAEB6}"/>
              </a:ext>
            </a:extLst>
          </p:cNvPr>
          <p:cNvGrpSpPr/>
          <p:nvPr/>
        </p:nvGrpSpPr>
        <p:grpSpPr>
          <a:xfrm>
            <a:off x="6096000" y="1922596"/>
            <a:ext cx="5105400" cy="365809"/>
            <a:chOff x="6096000" y="1447800"/>
            <a:chExt cx="5105400" cy="365809"/>
          </a:xfrm>
        </p:grpSpPr>
        <p:sp>
          <p:nvSpPr>
            <p:cNvPr id="13" name="Rectangle 12">
              <a:extLst>
                <a:ext uri="{FF2B5EF4-FFF2-40B4-BE49-F238E27FC236}">
                  <a16:creationId xmlns:a16="http://schemas.microsoft.com/office/drawing/2014/main" id="{5DAF2D5D-B00F-4158-8DDB-C1BD2444EF46}"/>
                </a:ext>
              </a:extLst>
            </p:cNvPr>
            <p:cNvSpPr/>
            <p:nvPr/>
          </p:nvSpPr>
          <p:spPr>
            <a:xfrm>
              <a:off x="6096000" y="1447800"/>
              <a:ext cx="5105400" cy="36580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Box 10">
              <a:extLst>
                <a:ext uri="{FF2B5EF4-FFF2-40B4-BE49-F238E27FC236}">
                  <a16:creationId xmlns:a16="http://schemas.microsoft.com/office/drawing/2014/main" id="{8B0CE865-129A-4D29-A5BA-0A2654DA483A}"/>
                </a:ext>
              </a:extLst>
            </p:cNvPr>
            <p:cNvSpPr txBox="1">
              <a:spLocks noChangeArrowheads="1"/>
            </p:cNvSpPr>
            <p:nvPr/>
          </p:nvSpPr>
          <p:spPr bwMode="auto">
            <a:xfrm>
              <a:off x="6369388" y="1471836"/>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rgbClr val="56595E"/>
                  </a:solidFill>
                  <a:latin typeface="Bernard MT Condensed" panose="02050806060905020404" pitchFamily="18" charset="0"/>
                </a:rPr>
                <a:t>LOREM IPSUM DOLOR 01</a:t>
              </a:r>
            </a:p>
          </p:txBody>
        </p:sp>
      </p:grpSp>
      <p:grpSp>
        <p:nvGrpSpPr>
          <p:cNvPr id="18" name="Group 17">
            <a:extLst>
              <a:ext uri="{FF2B5EF4-FFF2-40B4-BE49-F238E27FC236}">
                <a16:creationId xmlns:a16="http://schemas.microsoft.com/office/drawing/2014/main" id="{1197B485-2F5E-494B-8813-1ED13D75B609}"/>
              </a:ext>
            </a:extLst>
          </p:cNvPr>
          <p:cNvGrpSpPr/>
          <p:nvPr/>
        </p:nvGrpSpPr>
        <p:grpSpPr>
          <a:xfrm>
            <a:off x="6096000" y="2282710"/>
            <a:ext cx="5105400" cy="365809"/>
            <a:chOff x="6096000" y="1807914"/>
            <a:chExt cx="5105400" cy="365809"/>
          </a:xfrm>
        </p:grpSpPr>
        <p:sp>
          <p:nvSpPr>
            <p:cNvPr id="14" name="Rectangle 13">
              <a:extLst>
                <a:ext uri="{FF2B5EF4-FFF2-40B4-BE49-F238E27FC236}">
                  <a16:creationId xmlns:a16="http://schemas.microsoft.com/office/drawing/2014/main" id="{7BB65D71-D328-4BD4-98EB-E27113B1B04F}"/>
                </a:ext>
              </a:extLst>
            </p:cNvPr>
            <p:cNvSpPr/>
            <p:nvPr/>
          </p:nvSpPr>
          <p:spPr>
            <a:xfrm>
              <a:off x="6096000" y="1807914"/>
              <a:ext cx="5105400" cy="36580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Box 10">
              <a:extLst>
                <a:ext uri="{FF2B5EF4-FFF2-40B4-BE49-F238E27FC236}">
                  <a16:creationId xmlns:a16="http://schemas.microsoft.com/office/drawing/2014/main" id="{9A79460E-4D08-4576-9485-3AF9DDD4448A}"/>
                </a:ext>
              </a:extLst>
            </p:cNvPr>
            <p:cNvSpPr txBox="1">
              <a:spLocks noChangeArrowheads="1"/>
            </p:cNvSpPr>
            <p:nvPr/>
          </p:nvSpPr>
          <p:spPr bwMode="auto">
            <a:xfrm>
              <a:off x="6369388" y="1841378"/>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rgbClr val="56595E"/>
                  </a:solidFill>
                  <a:latin typeface="Bernard MT Condensed" panose="02050806060905020404" pitchFamily="18" charset="0"/>
                </a:rPr>
                <a:t>LOREM IPSUM DOLOR 02</a:t>
              </a:r>
            </a:p>
          </p:txBody>
        </p:sp>
      </p:grpSp>
      <p:grpSp>
        <p:nvGrpSpPr>
          <p:cNvPr id="19" name="Group 18">
            <a:extLst>
              <a:ext uri="{FF2B5EF4-FFF2-40B4-BE49-F238E27FC236}">
                <a16:creationId xmlns:a16="http://schemas.microsoft.com/office/drawing/2014/main" id="{C5D64E1B-D96E-4C69-BAB3-442694E89B93}"/>
              </a:ext>
            </a:extLst>
          </p:cNvPr>
          <p:cNvGrpSpPr/>
          <p:nvPr/>
        </p:nvGrpSpPr>
        <p:grpSpPr>
          <a:xfrm>
            <a:off x="6096000" y="2641481"/>
            <a:ext cx="5105400" cy="365809"/>
            <a:chOff x="6096000" y="1447800"/>
            <a:chExt cx="5105400" cy="365809"/>
          </a:xfrm>
        </p:grpSpPr>
        <p:sp>
          <p:nvSpPr>
            <p:cNvPr id="20" name="Rectangle 19">
              <a:extLst>
                <a:ext uri="{FF2B5EF4-FFF2-40B4-BE49-F238E27FC236}">
                  <a16:creationId xmlns:a16="http://schemas.microsoft.com/office/drawing/2014/main" id="{67F3E703-A267-4017-8061-D122DE800145}"/>
                </a:ext>
              </a:extLst>
            </p:cNvPr>
            <p:cNvSpPr/>
            <p:nvPr/>
          </p:nvSpPr>
          <p:spPr>
            <a:xfrm>
              <a:off x="6096000" y="1447800"/>
              <a:ext cx="5105400" cy="36580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10">
              <a:extLst>
                <a:ext uri="{FF2B5EF4-FFF2-40B4-BE49-F238E27FC236}">
                  <a16:creationId xmlns:a16="http://schemas.microsoft.com/office/drawing/2014/main" id="{81EC98E9-F41B-4D3E-A57F-D06798B0BD00}"/>
                </a:ext>
              </a:extLst>
            </p:cNvPr>
            <p:cNvSpPr txBox="1">
              <a:spLocks noChangeArrowheads="1"/>
            </p:cNvSpPr>
            <p:nvPr/>
          </p:nvSpPr>
          <p:spPr bwMode="auto">
            <a:xfrm>
              <a:off x="6369388" y="1471836"/>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rgbClr val="56595E"/>
                  </a:solidFill>
                  <a:latin typeface="Bernard MT Condensed" panose="02050806060905020404" pitchFamily="18" charset="0"/>
                </a:rPr>
                <a:t>LOREM IPSUM DOLOR 03</a:t>
              </a:r>
            </a:p>
          </p:txBody>
        </p:sp>
      </p:grpSp>
      <p:grpSp>
        <p:nvGrpSpPr>
          <p:cNvPr id="22" name="Group 21">
            <a:extLst>
              <a:ext uri="{FF2B5EF4-FFF2-40B4-BE49-F238E27FC236}">
                <a16:creationId xmlns:a16="http://schemas.microsoft.com/office/drawing/2014/main" id="{4D28E98B-0225-4F86-991A-CDFB1B4A2FE4}"/>
              </a:ext>
            </a:extLst>
          </p:cNvPr>
          <p:cNvGrpSpPr/>
          <p:nvPr/>
        </p:nvGrpSpPr>
        <p:grpSpPr>
          <a:xfrm>
            <a:off x="6096000" y="3001595"/>
            <a:ext cx="5105400" cy="365809"/>
            <a:chOff x="6096000" y="1807914"/>
            <a:chExt cx="5105400" cy="365809"/>
          </a:xfrm>
        </p:grpSpPr>
        <p:sp>
          <p:nvSpPr>
            <p:cNvPr id="23" name="Rectangle 22">
              <a:extLst>
                <a:ext uri="{FF2B5EF4-FFF2-40B4-BE49-F238E27FC236}">
                  <a16:creationId xmlns:a16="http://schemas.microsoft.com/office/drawing/2014/main" id="{A2EACB62-44E9-4E02-8AF6-5520235FED79}"/>
                </a:ext>
              </a:extLst>
            </p:cNvPr>
            <p:cNvSpPr/>
            <p:nvPr/>
          </p:nvSpPr>
          <p:spPr>
            <a:xfrm>
              <a:off x="6096000" y="1807914"/>
              <a:ext cx="5105400" cy="36580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 Box 10">
              <a:extLst>
                <a:ext uri="{FF2B5EF4-FFF2-40B4-BE49-F238E27FC236}">
                  <a16:creationId xmlns:a16="http://schemas.microsoft.com/office/drawing/2014/main" id="{FFE36C33-6A58-4A72-AD4B-B931CEDE11F0}"/>
                </a:ext>
              </a:extLst>
            </p:cNvPr>
            <p:cNvSpPr txBox="1">
              <a:spLocks noChangeArrowheads="1"/>
            </p:cNvSpPr>
            <p:nvPr/>
          </p:nvSpPr>
          <p:spPr bwMode="auto">
            <a:xfrm>
              <a:off x="6369388" y="1841378"/>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rgbClr val="56595E"/>
                  </a:solidFill>
                  <a:latin typeface="Bernard MT Condensed" panose="02050806060905020404" pitchFamily="18" charset="0"/>
                </a:rPr>
                <a:t>LOREM IPSUM DOLOR 04</a:t>
              </a:r>
            </a:p>
          </p:txBody>
        </p:sp>
      </p:grpSp>
      <p:grpSp>
        <p:nvGrpSpPr>
          <p:cNvPr id="25" name="Group 24">
            <a:extLst>
              <a:ext uri="{FF2B5EF4-FFF2-40B4-BE49-F238E27FC236}">
                <a16:creationId xmlns:a16="http://schemas.microsoft.com/office/drawing/2014/main" id="{0A5FC64B-02A7-43EA-AAF2-AAC68134231B}"/>
              </a:ext>
            </a:extLst>
          </p:cNvPr>
          <p:cNvGrpSpPr/>
          <p:nvPr/>
        </p:nvGrpSpPr>
        <p:grpSpPr>
          <a:xfrm>
            <a:off x="6096000" y="3360366"/>
            <a:ext cx="5105400" cy="365809"/>
            <a:chOff x="6096000" y="1447800"/>
            <a:chExt cx="5105400" cy="365809"/>
          </a:xfrm>
        </p:grpSpPr>
        <p:sp>
          <p:nvSpPr>
            <p:cNvPr id="26" name="Rectangle 25">
              <a:extLst>
                <a:ext uri="{FF2B5EF4-FFF2-40B4-BE49-F238E27FC236}">
                  <a16:creationId xmlns:a16="http://schemas.microsoft.com/office/drawing/2014/main" id="{D56D4880-7B5A-4CB1-B0BC-AE6CDEC50DEC}"/>
                </a:ext>
              </a:extLst>
            </p:cNvPr>
            <p:cNvSpPr/>
            <p:nvPr/>
          </p:nvSpPr>
          <p:spPr>
            <a:xfrm>
              <a:off x="6096000" y="1447800"/>
              <a:ext cx="5105400" cy="36580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 Box 10">
              <a:extLst>
                <a:ext uri="{FF2B5EF4-FFF2-40B4-BE49-F238E27FC236}">
                  <a16:creationId xmlns:a16="http://schemas.microsoft.com/office/drawing/2014/main" id="{5A70AD66-7280-4F2A-BD2B-0CC474806989}"/>
                </a:ext>
              </a:extLst>
            </p:cNvPr>
            <p:cNvSpPr txBox="1">
              <a:spLocks noChangeArrowheads="1"/>
            </p:cNvSpPr>
            <p:nvPr/>
          </p:nvSpPr>
          <p:spPr bwMode="auto">
            <a:xfrm>
              <a:off x="6369388" y="1471836"/>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rgbClr val="56595E"/>
                  </a:solidFill>
                  <a:latin typeface="Bernard MT Condensed" panose="02050806060905020404" pitchFamily="18" charset="0"/>
                </a:rPr>
                <a:t>LOREM IPSUM DOLOR 05</a:t>
              </a:r>
            </a:p>
          </p:txBody>
        </p:sp>
      </p:grpSp>
      <p:grpSp>
        <p:nvGrpSpPr>
          <p:cNvPr id="28" name="Group 27">
            <a:extLst>
              <a:ext uri="{FF2B5EF4-FFF2-40B4-BE49-F238E27FC236}">
                <a16:creationId xmlns:a16="http://schemas.microsoft.com/office/drawing/2014/main" id="{747F0B7B-5C59-4D3D-9589-9C23CE924C53}"/>
              </a:ext>
            </a:extLst>
          </p:cNvPr>
          <p:cNvGrpSpPr/>
          <p:nvPr/>
        </p:nvGrpSpPr>
        <p:grpSpPr>
          <a:xfrm>
            <a:off x="6096000" y="3720480"/>
            <a:ext cx="5105400" cy="365809"/>
            <a:chOff x="6096000" y="1807914"/>
            <a:chExt cx="5105400" cy="365809"/>
          </a:xfrm>
        </p:grpSpPr>
        <p:sp>
          <p:nvSpPr>
            <p:cNvPr id="29" name="Rectangle 28">
              <a:extLst>
                <a:ext uri="{FF2B5EF4-FFF2-40B4-BE49-F238E27FC236}">
                  <a16:creationId xmlns:a16="http://schemas.microsoft.com/office/drawing/2014/main" id="{9BE87BFC-6E15-4CFF-BFE9-902910C8A337}"/>
                </a:ext>
              </a:extLst>
            </p:cNvPr>
            <p:cNvSpPr/>
            <p:nvPr/>
          </p:nvSpPr>
          <p:spPr>
            <a:xfrm>
              <a:off x="6096000" y="1807914"/>
              <a:ext cx="5105400" cy="36580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Box 10">
              <a:extLst>
                <a:ext uri="{FF2B5EF4-FFF2-40B4-BE49-F238E27FC236}">
                  <a16:creationId xmlns:a16="http://schemas.microsoft.com/office/drawing/2014/main" id="{52ABD198-26DF-433E-B9A0-201F6DAA058B}"/>
                </a:ext>
              </a:extLst>
            </p:cNvPr>
            <p:cNvSpPr txBox="1">
              <a:spLocks noChangeArrowheads="1"/>
            </p:cNvSpPr>
            <p:nvPr/>
          </p:nvSpPr>
          <p:spPr bwMode="auto">
            <a:xfrm>
              <a:off x="6369388" y="1841378"/>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rgbClr val="56595E"/>
                  </a:solidFill>
                  <a:latin typeface="Bernard MT Condensed" panose="02050806060905020404" pitchFamily="18" charset="0"/>
                </a:rPr>
                <a:t>LOREM IPSUM DOLOR 06</a:t>
              </a:r>
            </a:p>
          </p:txBody>
        </p:sp>
      </p:grpSp>
      <p:grpSp>
        <p:nvGrpSpPr>
          <p:cNvPr id="31" name="Group 30">
            <a:extLst>
              <a:ext uri="{FF2B5EF4-FFF2-40B4-BE49-F238E27FC236}">
                <a16:creationId xmlns:a16="http://schemas.microsoft.com/office/drawing/2014/main" id="{DB68E1D2-C6D8-4B97-915D-8BDF31E6FD24}"/>
              </a:ext>
            </a:extLst>
          </p:cNvPr>
          <p:cNvGrpSpPr/>
          <p:nvPr/>
        </p:nvGrpSpPr>
        <p:grpSpPr>
          <a:xfrm>
            <a:off x="6096000" y="4074677"/>
            <a:ext cx="5105400" cy="365809"/>
            <a:chOff x="6096000" y="1447800"/>
            <a:chExt cx="5105400" cy="365809"/>
          </a:xfrm>
        </p:grpSpPr>
        <p:sp>
          <p:nvSpPr>
            <p:cNvPr id="32" name="Rectangle 31">
              <a:extLst>
                <a:ext uri="{FF2B5EF4-FFF2-40B4-BE49-F238E27FC236}">
                  <a16:creationId xmlns:a16="http://schemas.microsoft.com/office/drawing/2014/main" id="{3786DDC8-FBD2-4EEB-A709-7110775E0082}"/>
                </a:ext>
              </a:extLst>
            </p:cNvPr>
            <p:cNvSpPr/>
            <p:nvPr/>
          </p:nvSpPr>
          <p:spPr>
            <a:xfrm>
              <a:off x="6096000" y="1447800"/>
              <a:ext cx="5105400" cy="36580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53552439-47E1-4CFB-BDBB-B922CAE6AC4A}"/>
                </a:ext>
              </a:extLst>
            </p:cNvPr>
            <p:cNvSpPr txBox="1">
              <a:spLocks noChangeArrowheads="1"/>
            </p:cNvSpPr>
            <p:nvPr/>
          </p:nvSpPr>
          <p:spPr bwMode="auto">
            <a:xfrm>
              <a:off x="6369388" y="1471836"/>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rgbClr val="56595E"/>
                  </a:solidFill>
                  <a:latin typeface="Bernard MT Condensed" panose="02050806060905020404" pitchFamily="18" charset="0"/>
                </a:rPr>
                <a:t>LOREM IPSUM DOLOR 07</a:t>
              </a:r>
            </a:p>
          </p:txBody>
        </p:sp>
      </p:grpSp>
      <p:grpSp>
        <p:nvGrpSpPr>
          <p:cNvPr id="34" name="Group 33">
            <a:extLst>
              <a:ext uri="{FF2B5EF4-FFF2-40B4-BE49-F238E27FC236}">
                <a16:creationId xmlns:a16="http://schemas.microsoft.com/office/drawing/2014/main" id="{1560D682-FCFB-48E5-934F-D060EBFDF235}"/>
              </a:ext>
            </a:extLst>
          </p:cNvPr>
          <p:cNvGrpSpPr/>
          <p:nvPr/>
        </p:nvGrpSpPr>
        <p:grpSpPr>
          <a:xfrm>
            <a:off x="6096000" y="4434791"/>
            <a:ext cx="5105400" cy="365809"/>
            <a:chOff x="6096000" y="1807914"/>
            <a:chExt cx="5105400" cy="365809"/>
          </a:xfrm>
        </p:grpSpPr>
        <p:sp>
          <p:nvSpPr>
            <p:cNvPr id="35" name="Rectangle 34">
              <a:extLst>
                <a:ext uri="{FF2B5EF4-FFF2-40B4-BE49-F238E27FC236}">
                  <a16:creationId xmlns:a16="http://schemas.microsoft.com/office/drawing/2014/main" id="{1D6F33FE-EE20-4C0F-ACB3-CA5A5F7879F9}"/>
                </a:ext>
              </a:extLst>
            </p:cNvPr>
            <p:cNvSpPr/>
            <p:nvPr/>
          </p:nvSpPr>
          <p:spPr>
            <a:xfrm>
              <a:off x="6096000" y="1807914"/>
              <a:ext cx="5105400" cy="36580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 Box 10">
              <a:extLst>
                <a:ext uri="{FF2B5EF4-FFF2-40B4-BE49-F238E27FC236}">
                  <a16:creationId xmlns:a16="http://schemas.microsoft.com/office/drawing/2014/main" id="{DA1B2204-A91B-4C47-860E-0D65AE4DAD35}"/>
                </a:ext>
              </a:extLst>
            </p:cNvPr>
            <p:cNvSpPr txBox="1">
              <a:spLocks noChangeArrowheads="1"/>
            </p:cNvSpPr>
            <p:nvPr/>
          </p:nvSpPr>
          <p:spPr bwMode="auto">
            <a:xfrm>
              <a:off x="6369388" y="1841378"/>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rgbClr val="56595E"/>
                  </a:solidFill>
                  <a:latin typeface="Bernard MT Condensed" panose="02050806060905020404" pitchFamily="18" charset="0"/>
                </a:rPr>
                <a:t>LOREM IPSUM DOLOR 08</a:t>
              </a:r>
            </a:p>
          </p:txBody>
        </p:sp>
      </p:grpSp>
      <p:sp>
        <p:nvSpPr>
          <p:cNvPr id="43" name="TextBox 42">
            <a:extLst>
              <a:ext uri="{FF2B5EF4-FFF2-40B4-BE49-F238E27FC236}">
                <a16:creationId xmlns:a16="http://schemas.microsoft.com/office/drawing/2014/main" id="{E6590DD6-A5B3-48F9-B3D2-B4278BDDFE28}"/>
              </a:ext>
            </a:extLst>
          </p:cNvPr>
          <p:cNvSpPr txBox="1"/>
          <p:nvPr/>
        </p:nvSpPr>
        <p:spPr>
          <a:xfrm>
            <a:off x="7955280" y="5365705"/>
            <a:ext cx="1036659"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OPTION B</a:t>
            </a:r>
          </a:p>
        </p:txBody>
      </p:sp>
      <p:sp>
        <p:nvSpPr>
          <p:cNvPr id="44" name="TextBox 43">
            <a:extLst>
              <a:ext uri="{FF2B5EF4-FFF2-40B4-BE49-F238E27FC236}">
                <a16:creationId xmlns:a16="http://schemas.microsoft.com/office/drawing/2014/main" id="{60961913-3C4A-4382-A02A-17DD874AE778}"/>
              </a:ext>
            </a:extLst>
          </p:cNvPr>
          <p:cNvSpPr txBox="1"/>
          <p:nvPr/>
        </p:nvSpPr>
        <p:spPr>
          <a:xfrm>
            <a:off x="7955280" y="5690541"/>
            <a:ext cx="1522065" cy="461665"/>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 </a:t>
            </a:r>
            <a:r>
              <a:rPr lang="en-US" sz="2400" dirty="0">
                <a:solidFill>
                  <a:schemeClr val="bg1"/>
                </a:solidFill>
                <a:latin typeface="Bernard MT Condensed" panose="02050806060905020404" pitchFamily="18" charset="0"/>
              </a:rPr>
              <a:t>150 /</a:t>
            </a:r>
            <a:r>
              <a:rPr lang="en-US" sz="1300" b="1" dirty="0">
                <a:solidFill>
                  <a:schemeClr val="bg1"/>
                </a:solidFill>
              </a:rPr>
              <a:t>Month</a:t>
            </a:r>
          </a:p>
        </p:txBody>
      </p:sp>
      <p:sp>
        <p:nvSpPr>
          <p:cNvPr id="45" name="TextBox 44">
            <a:extLst>
              <a:ext uri="{FF2B5EF4-FFF2-40B4-BE49-F238E27FC236}">
                <a16:creationId xmlns:a16="http://schemas.microsoft.com/office/drawing/2014/main" id="{48DE7A89-15CA-4E3E-9490-D09857CFF6D1}"/>
              </a:ext>
            </a:extLst>
          </p:cNvPr>
          <p:cNvSpPr txBox="1"/>
          <p:nvPr/>
        </p:nvSpPr>
        <p:spPr>
          <a:xfrm>
            <a:off x="9601200" y="5374188"/>
            <a:ext cx="1036659"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OPTION C</a:t>
            </a:r>
          </a:p>
        </p:txBody>
      </p:sp>
      <p:sp>
        <p:nvSpPr>
          <p:cNvPr id="46" name="TextBox 45">
            <a:extLst>
              <a:ext uri="{FF2B5EF4-FFF2-40B4-BE49-F238E27FC236}">
                <a16:creationId xmlns:a16="http://schemas.microsoft.com/office/drawing/2014/main" id="{27D40620-AA25-489B-8EDC-AB4AB46D9F48}"/>
              </a:ext>
            </a:extLst>
          </p:cNvPr>
          <p:cNvSpPr txBox="1"/>
          <p:nvPr/>
        </p:nvSpPr>
        <p:spPr>
          <a:xfrm>
            <a:off x="9601200" y="5695796"/>
            <a:ext cx="1522063" cy="461665"/>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 </a:t>
            </a:r>
            <a:r>
              <a:rPr lang="en-US" sz="2400" dirty="0">
                <a:solidFill>
                  <a:schemeClr val="bg1"/>
                </a:solidFill>
                <a:latin typeface="Bernard MT Condensed" panose="02050806060905020404" pitchFamily="18" charset="0"/>
              </a:rPr>
              <a:t>200 /</a:t>
            </a:r>
            <a:r>
              <a:rPr lang="en-US" sz="1300" b="1" dirty="0">
                <a:solidFill>
                  <a:schemeClr val="bg1"/>
                </a:solidFill>
              </a:rPr>
              <a:t>Month</a:t>
            </a:r>
          </a:p>
        </p:txBody>
      </p:sp>
      <p:grpSp>
        <p:nvGrpSpPr>
          <p:cNvPr id="49" name="Group 48">
            <a:extLst>
              <a:ext uri="{FF2B5EF4-FFF2-40B4-BE49-F238E27FC236}">
                <a16:creationId xmlns:a16="http://schemas.microsoft.com/office/drawing/2014/main" id="{1D0D9D30-081E-4624-ABCE-B5F6B72E6469}"/>
              </a:ext>
            </a:extLst>
          </p:cNvPr>
          <p:cNvGrpSpPr/>
          <p:nvPr/>
        </p:nvGrpSpPr>
        <p:grpSpPr>
          <a:xfrm>
            <a:off x="1746588" y="6289938"/>
            <a:ext cx="1901734" cy="425303"/>
            <a:chOff x="1371600" y="5777377"/>
            <a:chExt cx="1901734" cy="425303"/>
          </a:xfrm>
        </p:grpSpPr>
        <p:grpSp>
          <p:nvGrpSpPr>
            <p:cNvPr id="50" name="Group 49">
              <a:extLst>
                <a:ext uri="{FF2B5EF4-FFF2-40B4-BE49-F238E27FC236}">
                  <a16:creationId xmlns:a16="http://schemas.microsoft.com/office/drawing/2014/main" id="{60D63F14-92C5-4074-B2D6-C0EF018DFA62}"/>
                </a:ext>
              </a:extLst>
            </p:cNvPr>
            <p:cNvGrpSpPr/>
            <p:nvPr/>
          </p:nvGrpSpPr>
          <p:grpSpPr>
            <a:xfrm>
              <a:off x="1371600" y="5791200"/>
              <a:ext cx="411480" cy="411480"/>
              <a:chOff x="1371600" y="5791200"/>
              <a:chExt cx="411480" cy="411480"/>
            </a:xfrm>
          </p:grpSpPr>
          <p:sp>
            <p:nvSpPr>
              <p:cNvPr id="60" name="Oval 59">
                <a:extLst>
                  <a:ext uri="{FF2B5EF4-FFF2-40B4-BE49-F238E27FC236}">
                    <a16:creationId xmlns:a16="http://schemas.microsoft.com/office/drawing/2014/main" id="{4F3698EC-E981-426F-B80F-952D56BD2031}"/>
                  </a:ext>
                </a:extLst>
              </p:cNvPr>
              <p:cNvSpPr>
                <a:spLocks noChangeAspect="1"/>
              </p:cNvSpPr>
              <p:nvPr/>
            </p:nvSpPr>
            <p:spPr>
              <a:xfrm>
                <a:off x="1371600" y="5791200"/>
                <a:ext cx="411480" cy="411480"/>
              </a:xfrm>
              <a:prstGeom prst="ellipse">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61" name="Freeform 1">
                <a:extLst>
                  <a:ext uri="{FF2B5EF4-FFF2-40B4-BE49-F238E27FC236}">
                    <a16:creationId xmlns:a16="http://schemas.microsoft.com/office/drawing/2014/main" id="{3248969B-1065-4F04-B6F1-77DD8B92F455}"/>
                  </a:ext>
                </a:extLst>
              </p:cNvPr>
              <p:cNvSpPr>
                <a:spLocks noChangeAspect="1" noChangeArrowheads="1"/>
              </p:cNvSpPr>
              <p:nvPr/>
            </p:nvSpPr>
            <p:spPr bwMode="auto">
              <a:xfrm>
                <a:off x="1479572" y="5883499"/>
                <a:ext cx="228600" cy="226882"/>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56595E"/>
              </a:solidFill>
              <a:ln>
                <a:noFill/>
              </a:ln>
              <a:effectLst/>
            </p:spPr>
            <p:txBody>
              <a:bodyPr wrap="none" anchor="ctr"/>
              <a:lstStyle/>
              <a:p>
                <a:endParaRPr lang="en-US"/>
              </a:p>
            </p:txBody>
          </p:sp>
        </p:grpSp>
        <p:grpSp>
          <p:nvGrpSpPr>
            <p:cNvPr id="51" name="Group 50">
              <a:extLst>
                <a:ext uri="{FF2B5EF4-FFF2-40B4-BE49-F238E27FC236}">
                  <a16:creationId xmlns:a16="http://schemas.microsoft.com/office/drawing/2014/main" id="{752A9FFD-5E11-462F-A1CE-FDC1071FE0C0}"/>
                </a:ext>
              </a:extLst>
            </p:cNvPr>
            <p:cNvGrpSpPr/>
            <p:nvPr/>
          </p:nvGrpSpPr>
          <p:grpSpPr>
            <a:xfrm>
              <a:off x="1870166" y="5791200"/>
              <a:ext cx="411480" cy="411480"/>
              <a:chOff x="1870166" y="5791200"/>
              <a:chExt cx="411480" cy="411480"/>
            </a:xfrm>
          </p:grpSpPr>
          <p:sp>
            <p:nvSpPr>
              <p:cNvPr id="58" name="Freeform 12">
                <a:extLst>
                  <a:ext uri="{FF2B5EF4-FFF2-40B4-BE49-F238E27FC236}">
                    <a16:creationId xmlns:a16="http://schemas.microsoft.com/office/drawing/2014/main" id="{DC1F5322-326B-4821-AC56-9425C90A976B}"/>
                  </a:ext>
                </a:extLst>
              </p:cNvPr>
              <p:cNvSpPr>
                <a:spLocks noChangeAspect="1" noChangeArrowheads="1"/>
              </p:cNvSpPr>
              <p:nvPr/>
            </p:nvSpPr>
            <p:spPr bwMode="auto">
              <a:xfrm>
                <a:off x="1965960" y="5909780"/>
                <a:ext cx="229772" cy="182880"/>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56595E"/>
              </a:solidFill>
              <a:ln>
                <a:noFill/>
              </a:ln>
              <a:effectLst/>
            </p:spPr>
            <p:txBody>
              <a:bodyPr wrap="none" anchor="ctr"/>
              <a:lstStyle/>
              <a:p>
                <a:endParaRPr lang="en-US"/>
              </a:p>
            </p:txBody>
          </p:sp>
          <p:sp>
            <p:nvSpPr>
              <p:cNvPr id="59" name="Oval 58">
                <a:extLst>
                  <a:ext uri="{FF2B5EF4-FFF2-40B4-BE49-F238E27FC236}">
                    <a16:creationId xmlns:a16="http://schemas.microsoft.com/office/drawing/2014/main" id="{63CEF27E-9188-4AAA-937B-B55211689179}"/>
                  </a:ext>
                </a:extLst>
              </p:cNvPr>
              <p:cNvSpPr>
                <a:spLocks noChangeAspect="1"/>
              </p:cNvSpPr>
              <p:nvPr/>
            </p:nvSpPr>
            <p:spPr>
              <a:xfrm>
                <a:off x="1870166" y="5791200"/>
                <a:ext cx="411480" cy="411480"/>
              </a:xfrm>
              <a:prstGeom prst="ellipse">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52" name="Group 51">
              <a:extLst>
                <a:ext uri="{FF2B5EF4-FFF2-40B4-BE49-F238E27FC236}">
                  <a16:creationId xmlns:a16="http://schemas.microsoft.com/office/drawing/2014/main" id="{48B283B0-1464-4B4C-9003-C51DCF8403F7}"/>
                </a:ext>
              </a:extLst>
            </p:cNvPr>
            <p:cNvGrpSpPr/>
            <p:nvPr/>
          </p:nvGrpSpPr>
          <p:grpSpPr>
            <a:xfrm>
              <a:off x="2368732" y="5791200"/>
              <a:ext cx="411480" cy="411480"/>
              <a:chOff x="2368732" y="5791200"/>
              <a:chExt cx="411480" cy="411480"/>
            </a:xfrm>
          </p:grpSpPr>
          <p:sp>
            <p:nvSpPr>
              <p:cNvPr id="56" name="Freeform 9">
                <a:extLst>
                  <a:ext uri="{FF2B5EF4-FFF2-40B4-BE49-F238E27FC236}">
                    <a16:creationId xmlns:a16="http://schemas.microsoft.com/office/drawing/2014/main" id="{3E28B3C3-7044-45D6-96B6-70E578261197}"/>
                  </a:ext>
                </a:extLst>
              </p:cNvPr>
              <p:cNvSpPr>
                <a:spLocks noChangeAspect="1" noChangeArrowheads="1"/>
              </p:cNvSpPr>
              <p:nvPr/>
            </p:nvSpPr>
            <p:spPr bwMode="auto">
              <a:xfrm>
                <a:off x="2473791" y="5890438"/>
                <a:ext cx="228600" cy="228599"/>
              </a:xfrm>
              <a:custGeom>
                <a:avLst/>
                <a:gdLst>
                  <a:gd name="T0" fmla="*/ 581 w 650"/>
                  <a:gd name="T1" fmla="*/ 0 h 650"/>
                  <a:gd name="T2" fmla="*/ 68 w 650"/>
                  <a:gd name="T3" fmla="*/ 0 h 650"/>
                  <a:gd name="T4" fmla="*/ 0 w 650"/>
                  <a:gd name="T5" fmla="*/ 68 h 650"/>
                  <a:gd name="T6" fmla="*/ 0 w 650"/>
                  <a:gd name="T7" fmla="*/ 649 h 650"/>
                  <a:gd name="T8" fmla="*/ 130 w 650"/>
                  <a:gd name="T9" fmla="*/ 519 h 650"/>
                  <a:gd name="T10" fmla="*/ 581 w 650"/>
                  <a:gd name="T11" fmla="*/ 519 h 650"/>
                  <a:gd name="T12" fmla="*/ 649 w 650"/>
                  <a:gd name="T13" fmla="*/ 457 h 650"/>
                  <a:gd name="T14" fmla="*/ 649 w 650"/>
                  <a:gd name="T15" fmla="*/ 68 h 650"/>
                  <a:gd name="T16" fmla="*/ 581 w 650"/>
                  <a:gd name="T17" fmla="*/ 0 h 650"/>
                  <a:gd name="T18" fmla="*/ 130 w 650"/>
                  <a:gd name="T19" fmla="*/ 229 h 650"/>
                  <a:gd name="T20" fmla="*/ 519 w 650"/>
                  <a:gd name="T21" fmla="*/ 229 h 650"/>
                  <a:gd name="T22" fmla="*/ 519 w 650"/>
                  <a:gd name="T23" fmla="*/ 290 h 650"/>
                  <a:gd name="T24" fmla="*/ 130 w 650"/>
                  <a:gd name="T25" fmla="*/ 290 h 650"/>
                  <a:gd name="T26" fmla="*/ 130 w 650"/>
                  <a:gd name="T27" fmla="*/ 229 h 650"/>
                  <a:gd name="T28" fmla="*/ 389 w 650"/>
                  <a:gd name="T29" fmla="*/ 389 h 650"/>
                  <a:gd name="T30" fmla="*/ 130 w 650"/>
                  <a:gd name="T31" fmla="*/ 389 h 650"/>
                  <a:gd name="T32" fmla="*/ 130 w 650"/>
                  <a:gd name="T33" fmla="*/ 328 h 650"/>
                  <a:gd name="T34" fmla="*/ 389 w 650"/>
                  <a:gd name="T35" fmla="*/ 328 h 650"/>
                  <a:gd name="T36" fmla="*/ 389 w 650"/>
                  <a:gd name="T37" fmla="*/ 389 h 650"/>
                  <a:gd name="T38" fmla="*/ 519 w 650"/>
                  <a:gd name="T39" fmla="*/ 198 h 650"/>
                  <a:gd name="T40" fmla="*/ 130 w 650"/>
                  <a:gd name="T41" fmla="*/ 198 h 650"/>
                  <a:gd name="T42" fmla="*/ 130 w 650"/>
                  <a:gd name="T43" fmla="*/ 130 h 650"/>
                  <a:gd name="T44" fmla="*/ 519 w 650"/>
                  <a:gd name="T45" fmla="*/ 130 h 650"/>
                  <a:gd name="T46" fmla="*/ 519 w 650"/>
                  <a:gd name="T47" fmla="*/ 198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50">
                    <a:moveTo>
                      <a:pt x="581" y="0"/>
                    </a:moveTo>
                    <a:lnTo>
                      <a:pt x="68" y="0"/>
                    </a:lnTo>
                    <a:cubicBezTo>
                      <a:pt x="31" y="0"/>
                      <a:pt x="0" y="31"/>
                      <a:pt x="0" y="68"/>
                    </a:cubicBezTo>
                    <a:lnTo>
                      <a:pt x="0" y="649"/>
                    </a:lnTo>
                    <a:lnTo>
                      <a:pt x="130" y="519"/>
                    </a:lnTo>
                    <a:lnTo>
                      <a:pt x="581" y="519"/>
                    </a:lnTo>
                    <a:cubicBezTo>
                      <a:pt x="618" y="519"/>
                      <a:pt x="649" y="488"/>
                      <a:pt x="649" y="457"/>
                    </a:cubicBezTo>
                    <a:lnTo>
                      <a:pt x="649" y="68"/>
                    </a:lnTo>
                    <a:cubicBezTo>
                      <a:pt x="649" y="31"/>
                      <a:pt x="618" y="0"/>
                      <a:pt x="581" y="0"/>
                    </a:cubicBezTo>
                    <a:close/>
                    <a:moveTo>
                      <a:pt x="130" y="229"/>
                    </a:moveTo>
                    <a:lnTo>
                      <a:pt x="519" y="229"/>
                    </a:lnTo>
                    <a:lnTo>
                      <a:pt x="519" y="290"/>
                    </a:lnTo>
                    <a:lnTo>
                      <a:pt x="130" y="290"/>
                    </a:lnTo>
                    <a:lnTo>
                      <a:pt x="130" y="229"/>
                    </a:lnTo>
                    <a:close/>
                    <a:moveTo>
                      <a:pt x="389" y="389"/>
                    </a:moveTo>
                    <a:lnTo>
                      <a:pt x="130" y="389"/>
                    </a:lnTo>
                    <a:lnTo>
                      <a:pt x="130" y="328"/>
                    </a:lnTo>
                    <a:lnTo>
                      <a:pt x="389" y="328"/>
                    </a:lnTo>
                    <a:lnTo>
                      <a:pt x="389" y="389"/>
                    </a:lnTo>
                    <a:close/>
                    <a:moveTo>
                      <a:pt x="519" y="198"/>
                    </a:moveTo>
                    <a:lnTo>
                      <a:pt x="130" y="198"/>
                    </a:lnTo>
                    <a:lnTo>
                      <a:pt x="130" y="130"/>
                    </a:lnTo>
                    <a:lnTo>
                      <a:pt x="519" y="130"/>
                    </a:lnTo>
                    <a:lnTo>
                      <a:pt x="519" y="198"/>
                    </a:lnTo>
                    <a:close/>
                  </a:path>
                </a:pathLst>
              </a:custGeom>
              <a:solidFill>
                <a:srgbClr val="56595E"/>
              </a:solidFill>
              <a:ln>
                <a:noFill/>
              </a:ln>
              <a:effectLst/>
            </p:spPr>
            <p:txBody>
              <a:bodyPr wrap="none" anchor="ctr"/>
              <a:lstStyle/>
              <a:p>
                <a:endParaRPr lang="en-US"/>
              </a:p>
            </p:txBody>
          </p:sp>
          <p:sp>
            <p:nvSpPr>
              <p:cNvPr id="57" name="Oval 56">
                <a:extLst>
                  <a:ext uri="{FF2B5EF4-FFF2-40B4-BE49-F238E27FC236}">
                    <a16:creationId xmlns:a16="http://schemas.microsoft.com/office/drawing/2014/main" id="{A7C8DCC0-010D-45C9-B5A1-B88B443367D4}"/>
                  </a:ext>
                </a:extLst>
              </p:cNvPr>
              <p:cNvSpPr>
                <a:spLocks noChangeAspect="1"/>
              </p:cNvSpPr>
              <p:nvPr/>
            </p:nvSpPr>
            <p:spPr>
              <a:xfrm>
                <a:off x="2368732" y="5791200"/>
                <a:ext cx="411480" cy="411480"/>
              </a:xfrm>
              <a:prstGeom prst="ellipse">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53" name="Group 52">
              <a:extLst>
                <a:ext uri="{FF2B5EF4-FFF2-40B4-BE49-F238E27FC236}">
                  <a16:creationId xmlns:a16="http://schemas.microsoft.com/office/drawing/2014/main" id="{C123E053-8D07-4AF6-A9C0-CEE41B108CFB}"/>
                </a:ext>
              </a:extLst>
            </p:cNvPr>
            <p:cNvGrpSpPr/>
            <p:nvPr/>
          </p:nvGrpSpPr>
          <p:grpSpPr>
            <a:xfrm>
              <a:off x="2861854" y="5777377"/>
              <a:ext cx="411480" cy="411480"/>
              <a:chOff x="2861854" y="5777377"/>
              <a:chExt cx="411480" cy="411480"/>
            </a:xfrm>
          </p:grpSpPr>
          <p:sp>
            <p:nvSpPr>
              <p:cNvPr id="54" name="Freeform 13">
                <a:extLst>
                  <a:ext uri="{FF2B5EF4-FFF2-40B4-BE49-F238E27FC236}">
                    <a16:creationId xmlns:a16="http://schemas.microsoft.com/office/drawing/2014/main" id="{79534D23-8C43-44DB-88F3-038D2D6254C0}"/>
                  </a:ext>
                </a:extLst>
              </p:cNvPr>
              <p:cNvSpPr>
                <a:spLocks noChangeAspect="1" noChangeArrowheads="1"/>
              </p:cNvSpPr>
              <p:nvPr/>
            </p:nvSpPr>
            <p:spPr bwMode="auto">
              <a:xfrm>
                <a:off x="2966529" y="5883499"/>
                <a:ext cx="202130" cy="182880"/>
              </a:xfrm>
              <a:custGeom>
                <a:avLst/>
                <a:gdLst>
                  <a:gd name="T0" fmla="*/ 511 w 554"/>
                  <a:gd name="T1" fmla="*/ 48 h 501"/>
                  <a:gd name="T2" fmla="*/ 463 w 554"/>
                  <a:gd name="T3" fmla="*/ 0 h 501"/>
                  <a:gd name="T4" fmla="*/ 415 w 554"/>
                  <a:gd name="T5" fmla="*/ 48 h 501"/>
                  <a:gd name="T6" fmla="*/ 367 w 554"/>
                  <a:gd name="T7" fmla="*/ 0 h 501"/>
                  <a:gd name="T8" fmla="*/ 325 w 554"/>
                  <a:gd name="T9" fmla="*/ 48 h 501"/>
                  <a:gd name="T10" fmla="*/ 277 w 554"/>
                  <a:gd name="T11" fmla="*/ 0 h 501"/>
                  <a:gd name="T12" fmla="*/ 229 w 554"/>
                  <a:gd name="T13" fmla="*/ 48 h 501"/>
                  <a:gd name="T14" fmla="*/ 186 w 554"/>
                  <a:gd name="T15" fmla="*/ 0 h 501"/>
                  <a:gd name="T16" fmla="*/ 139 w 554"/>
                  <a:gd name="T17" fmla="*/ 48 h 501"/>
                  <a:gd name="T18" fmla="*/ 91 w 554"/>
                  <a:gd name="T19" fmla="*/ 0 h 501"/>
                  <a:gd name="T20" fmla="*/ 48 w 554"/>
                  <a:gd name="T21" fmla="*/ 48 h 501"/>
                  <a:gd name="T22" fmla="*/ 0 w 554"/>
                  <a:gd name="T23" fmla="*/ 0 h 501"/>
                  <a:gd name="T24" fmla="*/ 0 w 554"/>
                  <a:gd name="T25" fmla="*/ 447 h 501"/>
                  <a:gd name="T26" fmla="*/ 54 w 554"/>
                  <a:gd name="T27" fmla="*/ 500 h 501"/>
                  <a:gd name="T28" fmla="*/ 500 w 554"/>
                  <a:gd name="T29" fmla="*/ 500 h 501"/>
                  <a:gd name="T30" fmla="*/ 553 w 554"/>
                  <a:gd name="T31" fmla="*/ 447 h 501"/>
                  <a:gd name="T32" fmla="*/ 553 w 554"/>
                  <a:gd name="T33" fmla="*/ 0 h 501"/>
                  <a:gd name="T34" fmla="*/ 511 w 554"/>
                  <a:gd name="T35" fmla="*/ 48 h 501"/>
                  <a:gd name="T36" fmla="*/ 277 w 554"/>
                  <a:gd name="T37" fmla="*/ 447 h 501"/>
                  <a:gd name="T38" fmla="*/ 54 w 554"/>
                  <a:gd name="T39" fmla="*/ 447 h 501"/>
                  <a:gd name="T40" fmla="*/ 54 w 554"/>
                  <a:gd name="T41" fmla="*/ 250 h 501"/>
                  <a:gd name="T42" fmla="*/ 277 w 554"/>
                  <a:gd name="T43" fmla="*/ 250 h 501"/>
                  <a:gd name="T44" fmla="*/ 277 w 554"/>
                  <a:gd name="T45" fmla="*/ 447 h 501"/>
                  <a:gd name="T46" fmla="*/ 500 w 554"/>
                  <a:gd name="T47" fmla="*/ 447 h 501"/>
                  <a:gd name="T48" fmla="*/ 303 w 554"/>
                  <a:gd name="T49" fmla="*/ 447 h 501"/>
                  <a:gd name="T50" fmla="*/ 303 w 554"/>
                  <a:gd name="T51" fmla="*/ 415 h 501"/>
                  <a:gd name="T52" fmla="*/ 500 w 554"/>
                  <a:gd name="T53" fmla="*/ 415 h 501"/>
                  <a:gd name="T54" fmla="*/ 500 w 554"/>
                  <a:gd name="T55" fmla="*/ 447 h 501"/>
                  <a:gd name="T56" fmla="*/ 500 w 554"/>
                  <a:gd name="T57" fmla="*/ 388 h 501"/>
                  <a:gd name="T58" fmla="*/ 303 w 554"/>
                  <a:gd name="T59" fmla="*/ 388 h 501"/>
                  <a:gd name="T60" fmla="*/ 303 w 554"/>
                  <a:gd name="T61" fmla="*/ 362 h 501"/>
                  <a:gd name="T62" fmla="*/ 500 w 554"/>
                  <a:gd name="T63" fmla="*/ 362 h 501"/>
                  <a:gd name="T64" fmla="*/ 500 w 554"/>
                  <a:gd name="T65" fmla="*/ 388 h 501"/>
                  <a:gd name="T66" fmla="*/ 500 w 554"/>
                  <a:gd name="T67" fmla="*/ 335 h 501"/>
                  <a:gd name="T68" fmla="*/ 303 w 554"/>
                  <a:gd name="T69" fmla="*/ 335 h 501"/>
                  <a:gd name="T70" fmla="*/ 303 w 554"/>
                  <a:gd name="T71" fmla="*/ 303 h 501"/>
                  <a:gd name="T72" fmla="*/ 500 w 554"/>
                  <a:gd name="T73" fmla="*/ 303 h 501"/>
                  <a:gd name="T74" fmla="*/ 500 w 554"/>
                  <a:gd name="T75" fmla="*/ 335 h 501"/>
                  <a:gd name="T76" fmla="*/ 500 w 554"/>
                  <a:gd name="T77" fmla="*/ 277 h 501"/>
                  <a:gd name="T78" fmla="*/ 303 w 554"/>
                  <a:gd name="T79" fmla="*/ 277 h 501"/>
                  <a:gd name="T80" fmla="*/ 303 w 554"/>
                  <a:gd name="T81" fmla="*/ 250 h 501"/>
                  <a:gd name="T82" fmla="*/ 500 w 554"/>
                  <a:gd name="T83" fmla="*/ 250 h 501"/>
                  <a:gd name="T84" fmla="*/ 500 w 554"/>
                  <a:gd name="T85" fmla="*/ 277 h 501"/>
                  <a:gd name="T86" fmla="*/ 500 w 554"/>
                  <a:gd name="T87" fmla="*/ 224 h 501"/>
                  <a:gd name="T88" fmla="*/ 54 w 554"/>
                  <a:gd name="T89" fmla="*/ 224 h 501"/>
                  <a:gd name="T90" fmla="*/ 54 w 554"/>
                  <a:gd name="T91" fmla="*/ 139 h 501"/>
                  <a:gd name="T92" fmla="*/ 500 w 554"/>
                  <a:gd name="T93" fmla="*/ 139 h 501"/>
                  <a:gd name="T94" fmla="*/ 500 w 554"/>
                  <a:gd name="T95" fmla="*/ 224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4" h="501">
                    <a:moveTo>
                      <a:pt x="511" y="48"/>
                    </a:moveTo>
                    <a:lnTo>
                      <a:pt x="463" y="0"/>
                    </a:lnTo>
                    <a:lnTo>
                      <a:pt x="415" y="48"/>
                    </a:lnTo>
                    <a:lnTo>
                      <a:pt x="367" y="0"/>
                    </a:lnTo>
                    <a:lnTo>
                      <a:pt x="325" y="48"/>
                    </a:lnTo>
                    <a:lnTo>
                      <a:pt x="277" y="0"/>
                    </a:lnTo>
                    <a:lnTo>
                      <a:pt x="229" y="48"/>
                    </a:lnTo>
                    <a:lnTo>
                      <a:pt x="186" y="0"/>
                    </a:lnTo>
                    <a:lnTo>
                      <a:pt x="139" y="48"/>
                    </a:lnTo>
                    <a:lnTo>
                      <a:pt x="91" y="0"/>
                    </a:lnTo>
                    <a:lnTo>
                      <a:pt x="48" y="48"/>
                    </a:lnTo>
                    <a:lnTo>
                      <a:pt x="0" y="0"/>
                    </a:lnTo>
                    <a:lnTo>
                      <a:pt x="0" y="447"/>
                    </a:lnTo>
                    <a:cubicBezTo>
                      <a:pt x="0" y="473"/>
                      <a:pt x="27" y="500"/>
                      <a:pt x="54" y="500"/>
                    </a:cubicBezTo>
                    <a:lnTo>
                      <a:pt x="500" y="500"/>
                    </a:lnTo>
                    <a:cubicBezTo>
                      <a:pt x="532" y="500"/>
                      <a:pt x="553" y="473"/>
                      <a:pt x="553" y="447"/>
                    </a:cubicBezTo>
                    <a:lnTo>
                      <a:pt x="553" y="0"/>
                    </a:lnTo>
                    <a:lnTo>
                      <a:pt x="511" y="48"/>
                    </a:lnTo>
                    <a:close/>
                    <a:moveTo>
                      <a:pt x="277" y="447"/>
                    </a:moveTo>
                    <a:lnTo>
                      <a:pt x="54" y="447"/>
                    </a:lnTo>
                    <a:lnTo>
                      <a:pt x="54" y="250"/>
                    </a:lnTo>
                    <a:lnTo>
                      <a:pt x="277" y="250"/>
                    </a:lnTo>
                    <a:lnTo>
                      <a:pt x="277" y="447"/>
                    </a:lnTo>
                    <a:close/>
                    <a:moveTo>
                      <a:pt x="500" y="447"/>
                    </a:moveTo>
                    <a:lnTo>
                      <a:pt x="303" y="447"/>
                    </a:lnTo>
                    <a:lnTo>
                      <a:pt x="303" y="415"/>
                    </a:lnTo>
                    <a:lnTo>
                      <a:pt x="500" y="415"/>
                    </a:lnTo>
                    <a:lnTo>
                      <a:pt x="500" y="447"/>
                    </a:lnTo>
                    <a:close/>
                    <a:moveTo>
                      <a:pt x="500" y="388"/>
                    </a:moveTo>
                    <a:lnTo>
                      <a:pt x="303" y="388"/>
                    </a:lnTo>
                    <a:lnTo>
                      <a:pt x="303" y="362"/>
                    </a:lnTo>
                    <a:lnTo>
                      <a:pt x="500" y="362"/>
                    </a:lnTo>
                    <a:lnTo>
                      <a:pt x="500" y="388"/>
                    </a:lnTo>
                    <a:close/>
                    <a:moveTo>
                      <a:pt x="500" y="335"/>
                    </a:moveTo>
                    <a:lnTo>
                      <a:pt x="303" y="335"/>
                    </a:lnTo>
                    <a:lnTo>
                      <a:pt x="303" y="303"/>
                    </a:lnTo>
                    <a:lnTo>
                      <a:pt x="500" y="303"/>
                    </a:lnTo>
                    <a:lnTo>
                      <a:pt x="500" y="335"/>
                    </a:lnTo>
                    <a:close/>
                    <a:moveTo>
                      <a:pt x="500" y="277"/>
                    </a:moveTo>
                    <a:lnTo>
                      <a:pt x="303" y="277"/>
                    </a:lnTo>
                    <a:lnTo>
                      <a:pt x="303" y="250"/>
                    </a:lnTo>
                    <a:lnTo>
                      <a:pt x="500" y="250"/>
                    </a:lnTo>
                    <a:lnTo>
                      <a:pt x="500" y="277"/>
                    </a:lnTo>
                    <a:close/>
                    <a:moveTo>
                      <a:pt x="500" y="224"/>
                    </a:moveTo>
                    <a:lnTo>
                      <a:pt x="54" y="224"/>
                    </a:lnTo>
                    <a:lnTo>
                      <a:pt x="54" y="139"/>
                    </a:lnTo>
                    <a:lnTo>
                      <a:pt x="500" y="139"/>
                    </a:lnTo>
                    <a:lnTo>
                      <a:pt x="500" y="224"/>
                    </a:lnTo>
                    <a:close/>
                  </a:path>
                </a:pathLst>
              </a:custGeom>
              <a:solidFill>
                <a:srgbClr val="56595E"/>
              </a:solidFill>
              <a:ln>
                <a:noFill/>
              </a:ln>
              <a:effectLst/>
            </p:spPr>
            <p:txBody>
              <a:bodyPr wrap="none" anchor="ctr"/>
              <a:lstStyle/>
              <a:p>
                <a:endParaRPr lang="en-US"/>
              </a:p>
            </p:txBody>
          </p:sp>
          <p:sp>
            <p:nvSpPr>
              <p:cNvPr id="55" name="Oval 54">
                <a:extLst>
                  <a:ext uri="{FF2B5EF4-FFF2-40B4-BE49-F238E27FC236}">
                    <a16:creationId xmlns:a16="http://schemas.microsoft.com/office/drawing/2014/main" id="{24C4E1EB-9809-452B-96B3-CB3082B7CB0E}"/>
                  </a:ext>
                </a:extLst>
              </p:cNvPr>
              <p:cNvSpPr>
                <a:spLocks noChangeAspect="1"/>
              </p:cNvSpPr>
              <p:nvPr/>
            </p:nvSpPr>
            <p:spPr>
              <a:xfrm>
                <a:off x="2861854" y="5777377"/>
                <a:ext cx="411480" cy="411480"/>
              </a:xfrm>
              <a:prstGeom prst="ellipse">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sp>
        <p:nvSpPr>
          <p:cNvPr id="62" name="Text Placeholder 3">
            <a:extLst>
              <a:ext uri="{FF2B5EF4-FFF2-40B4-BE49-F238E27FC236}">
                <a16:creationId xmlns:a16="http://schemas.microsoft.com/office/drawing/2014/main" id="{BDD00292-D4FC-416A-AA41-F6792F338D7F}"/>
              </a:ext>
            </a:extLst>
          </p:cNvPr>
          <p:cNvSpPr txBox="1">
            <a:spLocks/>
          </p:cNvSpPr>
          <p:nvPr/>
        </p:nvSpPr>
        <p:spPr>
          <a:xfrm>
            <a:off x="1907641" y="5136452"/>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56595E"/>
                </a:solidFill>
                <a:latin typeface="Bernard MT Condensed" panose="02050806060905020404" pitchFamily="18" charset="0"/>
              </a:rPr>
              <a:t>Lorem Ipsum Dolor</a:t>
            </a:r>
          </a:p>
        </p:txBody>
      </p:sp>
      <p:cxnSp>
        <p:nvCxnSpPr>
          <p:cNvPr id="63" name="Straight Connector 62">
            <a:extLst>
              <a:ext uri="{FF2B5EF4-FFF2-40B4-BE49-F238E27FC236}">
                <a16:creationId xmlns:a16="http://schemas.microsoft.com/office/drawing/2014/main" id="{86629EA5-5A39-4704-8BE0-63ACA180513E}"/>
              </a:ext>
            </a:extLst>
          </p:cNvPr>
          <p:cNvCxnSpPr/>
          <p:nvPr/>
        </p:nvCxnSpPr>
        <p:spPr>
          <a:xfrm>
            <a:off x="1928711" y="5556595"/>
            <a:ext cx="1828800" cy="2117"/>
          </a:xfrm>
          <a:prstGeom prst="line">
            <a:avLst/>
          </a:prstGeom>
          <a:ln w="19050">
            <a:solidFill>
              <a:srgbClr val="56595E"/>
            </a:solidFill>
            <a:prstDash val="sysDot"/>
          </a:ln>
        </p:spPr>
        <p:style>
          <a:lnRef idx="1">
            <a:schemeClr val="accent1"/>
          </a:lnRef>
          <a:fillRef idx="0">
            <a:schemeClr val="accent1"/>
          </a:fillRef>
          <a:effectRef idx="0">
            <a:schemeClr val="accent1"/>
          </a:effectRef>
          <a:fontRef idx="minor">
            <a:schemeClr val="tx1"/>
          </a:fontRef>
        </p:style>
      </p:cxnSp>
      <p:sp>
        <p:nvSpPr>
          <p:cNvPr id="64" name="Text Placeholder 3">
            <a:extLst>
              <a:ext uri="{FF2B5EF4-FFF2-40B4-BE49-F238E27FC236}">
                <a16:creationId xmlns:a16="http://schemas.microsoft.com/office/drawing/2014/main" id="{356F0734-6CE8-4B25-8181-9A9877F722B3}"/>
              </a:ext>
            </a:extLst>
          </p:cNvPr>
          <p:cNvSpPr txBox="1">
            <a:spLocks/>
          </p:cNvSpPr>
          <p:nvPr/>
        </p:nvSpPr>
        <p:spPr>
          <a:xfrm>
            <a:off x="1180779" y="5682008"/>
            <a:ext cx="3276080" cy="54864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500" b="1" dirty="0">
              <a:solidFill>
                <a:srgbClr val="56595E"/>
              </a:solidFill>
              <a:latin typeface="Candara" panose="020E0502030303020204" pitchFamily="34" charset="0"/>
            </a:endParaRPr>
          </a:p>
        </p:txBody>
      </p:sp>
      <p:sp>
        <p:nvSpPr>
          <p:cNvPr id="66" name="TextBox 65">
            <a:extLst>
              <a:ext uri="{FF2B5EF4-FFF2-40B4-BE49-F238E27FC236}">
                <a16:creationId xmlns:a16="http://schemas.microsoft.com/office/drawing/2014/main" id="{B2C1DC78-3516-41D8-8BF4-CA9A4DC0893F}"/>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dirty="0">
                <a:solidFill>
                  <a:srgbClr val="56595E"/>
                </a:solidFill>
                <a:latin typeface="Candara" panose="020E0502030303020204" pitchFamily="34" charset="0"/>
              </a:rPr>
              <a:t>Your Subtitle</a:t>
            </a:r>
          </a:p>
        </p:txBody>
      </p:sp>
      <p:pic>
        <p:nvPicPr>
          <p:cNvPr id="65" name="Picture 64">
            <a:hlinkClick r:id="rId3"/>
            <a:extLst>
              <a:ext uri="{FF2B5EF4-FFF2-40B4-BE49-F238E27FC236}">
                <a16:creationId xmlns:a16="http://schemas.microsoft.com/office/drawing/2014/main" id="{CCA7079E-3A8F-4203-8D2F-551CA292954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52090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right)">
                                      <p:cBhvr>
                                        <p:cTn id="7" dur="1000"/>
                                        <p:tgtEl>
                                          <p:spTgt spid="66"/>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1000" fill="hold"/>
                                        <p:tgtEl>
                                          <p:spTgt spid="8"/>
                                        </p:tgtEl>
                                        <p:attrNameLst>
                                          <p:attrName>ppt_w</p:attrName>
                                        </p:attrNameLst>
                                      </p:cBhvr>
                                      <p:tavLst>
                                        <p:tav tm="0">
                                          <p:val>
                                            <p:fltVal val="0"/>
                                          </p:val>
                                        </p:tav>
                                        <p:tav tm="100000">
                                          <p:val>
                                            <p:strVal val="#ppt_w"/>
                                          </p:val>
                                        </p:tav>
                                      </p:tavLst>
                                    </p:anim>
                                    <p:anim calcmode="lin" valueType="num">
                                      <p:cBhvr>
                                        <p:cTn id="12" dur="1000" fill="hold"/>
                                        <p:tgtEl>
                                          <p:spTgt spid="8"/>
                                        </p:tgtEl>
                                        <p:attrNameLst>
                                          <p:attrName>ppt_h</p:attrName>
                                        </p:attrNameLst>
                                      </p:cBhvr>
                                      <p:tavLst>
                                        <p:tav tm="0">
                                          <p:val>
                                            <p:fltVal val="0"/>
                                          </p:val>
                                        </p:tav>
                                        <p:tav tm="100000">
                                          <p:val>
                                            <p:strVal val="#ppt_h"/>
                                          </p:val>
                                        </p:tav>
                                      </p:tavLst>
                                    </p:anim>
                                    <p:anim calcmode="lin" valueType="num">
                                      <p:cBhvr>
                                        <p:cTn id="13" dur="1000" fill="hold"/>
                                        <p:tgtEl>
                                          <p:spTgt spid="8"/>
                                        </p:tgtEl>
                                        <p:attrNameLst>
                                          <p:attrName>style.rotation</p:attrName>
                                        </p:attrNameLst>
                                      </p:cBhvr>
                                      <p:tavLst>
                                        <p:tav tm="0">
                                          <p:val>
                                            <p:fltVal val="90"/>
                                          </p:val>
                                        </p:tav>
                                        <p:tav tm="100000">
                                          <p:val>
                                            <p:fltVal val="0"/>
                                          </p:val>
                                        </p:tav>
                                      </p:tavLst>
                                    </p:anim>
                                    <p:animEffect transition="in" filter="fade">
                                      <p:cBhvr>
                                        <p:cTn id="14" dur="1000"/>
                                        <p:tgtEl>
                                          <p:spTgt spid="8"/>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1000" fill="hold"/>
                                        <p:tgtEl>
                                          <p:spTgt spid="2"/>
                                        </p:tgtEl>
                                        <p:attrNameLst>
                                          <p:attrName>ppt_w</p:attrName>
                                        </p:attrNameLst>
                                      </p:cBhvr>
                                      <p:tavLst>
                                        <p:tav tm="0">
                                          <p:val>
                                            <p:fltVal val="0"/>
                                          </p:val>
                                        </p:tav>
                                        <p:tav tm="100000">
                                          <p:val>
                                            <p:strVal val="#ppt_w"/>
                                          </p:val>
                                        </p:tav>
                                      </p:tavLst>
                                    </p:anim>
                                    <p:anim calcmode="lin" valueType="num">
                                      <p:cBhvr>
                                        <p:cTn id="18" dur="1000" fill="hold"/>
                                        <p:tgtEl>
                                          <p:spTgt spid="2"/>
                                        </p:tgtEl>
                                        <p:attrNameLst>
                                          <p:attrName>ppt_h</p:attrName>
                                        </p:attrNameLst>
                                      </p:cBhvr>
                                      <p:tavLst>
                                        <p:tav tm="0">
                                          <p:val>
                                            <p:fltVal val="0"/>
                                          </p:val>
                                        </p:tav>
                                        <p:tav tm="100000">
                                          <p:val>
                                            <p:strVal val="#ppt_h"/>
                                          </p:val>
                                        </p:tav>
                                      </p:tavLst>
                                    </p:anim>
                                    <p:anim calcmode="lin" valueType="num">
                                      <p:cBhvr>
                                        <p:cTn id="19" dur="1000" fill="hold"/>
                                        <p:tgtEl>
                                          <p:spTgt spid="2"/>
                                        </p:tgtEl>
                                        <p:attrNameLst>
                                          <p:attrName>style.rotation</p:attrName>
                                        </p:attrNameLst>
                                      </p:cBhvr>
                                      <p:tavLst>
                                        <p:tav tm="0">
                                          <p:val>
                                            <p:fltVal val="90"/>
                                          </p:val>
                                        </p:tav>
                                        <p:tav tm="100000">
                                          <p:val>
                                            <p:fltVal val="0"/>
                                          </p:val>
                                        </p:tav>
                                      </p:tavLst>
                                    </p:anim>
                                    <p:animEffect transition="in" filter="fade">
                                      <p:cBhvr>
                                        <p:cTn id="20" dur="1000"/>
                                        <p:tgtEl>
                                          <p:spTgt spid="2"/>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62"/>
                                        </p:tgtEl>
                                        <p:attrNameLst>
                                          <p:attrName>style.visibility</p:attrName>
                                        </p:attrNameLst>
                                      </p:cBhvr>
                                      <p:to>
                                        <p:strVal val="visible"/>
                                      </p:to>
                                    </p:set>
                                    <p:animEffect transition="in" filter="fade">
                                      <p:cBhvr>
                                        <p:cTn id="24" dur="1000"/>
                                        <p:tgtEl>
                                          <p:spTgt spid="62"/>
                                        </p:tgtEl>
                                      </p:cBhvr>
                                    </p:animEffect>
                                    <p:anim calcmode="lin" valueType="num">
                                      <p:cBhvr>
                                        <p:cTn id="25" dur="1000" fill="hold"/>
                                        <p:tgtEl>
                                          <p:spTgt spid="62"/>
                                        </p:tgtEl>
                                        <p:attrNameLst>
                                          <p:attrName>ppt_x</p:attrName>
                                        </p:attrNameLst>
                                      </p:cBhvr>
                                      <p:tavLst>
                                        <p:tav tm="0">
                                          <p:val>
                                            <p:strVal val="#ppt_x"/>
                                          </p:val>
                                        </p:tav>
                                        <p:tav tm="100000">
                                          <p:val>
                                            <p:strVal val="#ppt_x"/>
                                          </p:val>
                                        </p:tav>
                                      </p:tavLst>
                                    </p:anim>
                                    <p:anim calcmode="lin" valueType="num">
                                      <p:cBhvr>
                                        <p:cTn id="26" dur="1000" fill="hold"/>
                                        <p:tgtEl>
                                          <p:spTgt spid="62"/>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63"/>
                                        </p:tgtEl>
                                        <p:attrNameLst>
                                          <p:attrName>style.visibility</p:attrName>
                                        </p:attrNameLst>
                                      </p:cBhvr>
                                      <p:to>
                                        <p:strVal val="visible"/>
                                      </p:to>
                                    </p:set>
                                    <p:animEffect transition="in" filter="fade">
                                      <p:cBhvr>
                                        <p:cTn id="29" dur="1000"/>
                                        <p:tgtEl>
                                          <p:spTgt spid="63"/>
                                        </p:tgtEl>
                                      </p:cBhvr>
                                    </p:animEffect>
                                    <p:anim calcmode="lin" valueType="num">
                                      <p:cBhvr>
                                        <p:cTn id="30" dur="1000" fill="hold"/>
                                        <p:tgtEl>
                                          <p:spTgt spid="63"/>
                                        </p:tgtEl>
                                        <p:attrNameLst>
                                          <p:attrName>ppt_x</p:attrName>
                                        </p:attrNameLst>
                                      </p:cBhvr>
                                      <p:tavLst>
                                        <p:tav tm="0">
                                          <p:val>
                                            <p:strVal val="#ppt_x"/>
                                          </p:val>
                                        </p:tav>
                                        <p:tav tm="100000">
                                          <p:val>
                                            <p:strVal val="#ppt_x"/>
                                          </p:val>
                                        </p:tav>
                                      </p:tavLst>
                                    </p:anim>
                                    <p:anim calcmode="lin" valueType="num">
                                      <p:cBhvr>
                                        <p:cTn id="31" dur="1000" fill="hold"/>
                                        <p:tgtEl>
                                          <p:spTgt spid="63"/>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16" presetClass="entr" presetSubtype="37" fill="hold" grpId="0" nodeType="afterEffect">
                                  <p:stCondLst>
                                    <p:cond delay="0"/>
                                  </p:stCondLst>
                                  <p:childTnLst>
                                    <p:set>
                                      <p:cBhvr>
                                        <p:cTn id="34" dur="1" fill="hold">
                                          <p:stCondLst>
                                            <p:cond delay="0"/>
                                          </p:stCondLst>
                                        </p:cTn>
                                        <p:tgtEl>
                                          <p:spTgt spid="64"/>
                                        </p:tgtEl>
                                        <p:attrNameLst>
                                          <p:attrName>style.visibility</p:attrName>
                                        </p:attrNameLst>
                                      </p:cBhvr>
                                      <p:to>
                                        <p:strVal val="visible"/>
                                      </p:to>
                                    </p:set>
                                    <p:animEffect transition="in" filter="barn(outVertical)">
                                      <p:cBhvr>
                                        <p:cTn id="35" dur="500"/>
                                        <p:tgtEl>
                                          <p:spTgt spid="64"/>
                                        </p:tgtEl>
                                      </p:cBhvr>
                                    </p:animEffect>
                                  </p:childTnLst>
                                </p:cTn>
                              </p:par>
                              <p:par>
                                <p:cTn id="36" presetID="16" presetClass="entr" presetSubtype="37" fill="hold" nodeType="withEffect">
                                  <p:stCondLst>
                                    <p:cond delay="0"/>
                                  </p:stCondLst>
                                  <p:childTnLst>
                                    <p:set>
                                      <p:cBhvr>
                                        <p:cTn id="37" dur="1" fill="hold">
                                          <p:stCondLst>
                                            <p:cond delay="0"/>
                                          </p:stCondLst>
                                        </p:cTn>
                                        <p:tgtEl>
                                          <p:spTgt spid="49"/>
                                        </p:tgtEl>
                                        <p:attrNameLst>
                                          <p:attrName>style.visibility</p:attrName>
                                        </p:attrNameLst>
                                      </p:cBhvr>
                                      <p:to>
                                        <p:strVal val="visible"/>
                                      </p:to>
                                    </p:set>
                                    <p:animEffect transition="in" filter="barn(outVertical)">
                                      <p:cBhvr>
                                        <p:cTn id="38" dur="500"/>
                                        <p:tgtEl>
                                          <p:spTgt spid="49"/>
                                        </p:tgtEl>
                                      </p:cBhvr>
                                    </p:animEffect>
                                  </p:childTnLst>
                                </p:cTn>
                              </p:par>
                            </p:childTnLst>
                          </p:cTn>
                        </p:par>
                        <p:par>
                          <p:cTn id="39" fill="hold">
                            <p:stCondLst>
                              <p:cond delay="3500"/>
                            </p:stCondLst>
                            <p:childTnLst>
                              <p:par>
                                <p:cTn id="40" presetID="42" presetClass="entr" presetSubtype="0" fill="hold" nodeType="after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500"/>
                                        <p:tgtEl>
                                          <p:spTgt spid="17"/>
                                        </p:tgtEl>
                                      </p:cBhvr>
                                    </p:animEffect>
                                    <p:anim calcmode="lin" valueType="num">
                                      <p:cBhvr>
                                        <p:cTn id="43" dur="500" fill="hold"/>
                                        <p:tgtEl>
                                          <p:spTgt spid="17"/>
                                        </p:tgtEl>
                                        <p:attrNameLst>
                                          <p:attrName>ppt_x</p:attrName>
                                        </p:attrNameLst>
                                      </p:cBhvr>
                                      <p:tavLst>
                                        <p:tav tm="0">
                                          <p:val>
                                            <p:strVal val="#ppt_x"/>
                                          </p:val>
                                        </p:tav>
                                        <p:tav tm="100000">
                                          <p:val>
                                            <p:strVal val="#ppt_x"/>
                                          </p:val>
                                        </p:tav>
                                      </p:tavLst>
                                    </p:anim>
                                    <p:anim calcmode="lin" valueType="num">
                                      <p:cBhvr>
                                        <p:cTn id="44" dur="500" fill="hold"/>
                                        <p:tgtEl>
                                          <p:spTgt spid="17"/>
                                        </p:tgtEl>
                                        <p:attrNameLst>
                                          <p:attrName>ppt_y</p:attrName>
                                        </p:attrNameLst>
                                      </p:cBhvr>
                                      <p:tavLst>
                                        <p:tav tm="0">
                                          <p:val>
                                            <p:strVal val="#ppt_y+.1"/>
                                          </p:val>
                                        </p:tav>
                                        <p:tav tm="100000">
                                          <p:val>
                                            <p:strVal val="#ppt_y"/>
                                          </p:val>
                                        </p:tav>
                                      </p:tavLst>
                                    </p:anim>
                                  </p:childTnLst>
                                </p:cTn>
                              </p:par>
                            </p:childTnLst>
                          </p:cTn>
                        </p:par>
                        <p:par>
                          <p:cTn id="45" fill="hold">
                            <p:stCondLst>
                              <p:cond delay="4000"/>
                            </p:stCondLst>
                            <p:childTnLst>
                              <p:par>
                                <p:cTn id="46" presetID="42" presetClass="entr" presetSubtype="0" fill="hold" nodeType="after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fade">
                                      <p:cBhvr>
                                        <p:cTn id="48" dur="500"/>
                                        <p:tgtEl>
                                          <p:spTgt spid="18"/>
                                        </p:tgtEl>
                                      </p:cBhvr>
                                    </p:animEffect>
                                    <p:anim calcmode="lin" valueType="num">
                                      <p:cBhvr>
                                        <p:cTn id="49" dur="500" fill="hold"/>
                                        <p:tgtEl>
                                          <p:spTgt spid="18"/>
                                        </p:tgtEl>
                                        <p:attrNameLst>
                                          <p:attrName>ppt_x</p:attrName>
                                        </p:attrNameLst>
                                      </p:cBhvr>
                                      <p:tavLst>
                                        <p:tav tm="0">
                                          <p:val>
                                            <p:strVal val="#ppt_x"/>
                                          </p:val>
                                        </p:tav>
                                        <p:tav tm="100000">
                                          <p:val>
                                            <p:strVal val="#ppt_x"/>
                                          </p:val>
                                        </p:tav>
                                      </p:tavLst>
                                    </p:anim>
                                    <p:anim calcmode="lin" valueType="num">
                                      <p:cBhvr>
                                        <p:cTn id="50" dur="500" fill="hold"/>
                                        <p:tgtEl>
                                          <p:spTgt spid="18"/>
                                        </p:tgtEl>
                                        <p:attrNameLst>
                                          <p:attrName>ppt_y</p:attrName>
                                        </p:attrNameLst>
                                      </p:cBhvr>
                                      <p:tavLst>
                                        <p:tav tm="0">
                                          <p:val>
                                            <p:strVal val="#ppt_y+.1"/>
                                          </p:val>
                                        </p:tav>
                                        <p:tav tm="100000">
                                          <p:val>
                                            <p:strVal val="#ppt_y"/>
                                          </p:val>
                                        </p:tav>
                                      </p:tavLst>
                                    </p:anim>
                                  </p:childTnLst>
                                </p:cTn>
                              </p:par>
                            </p:childTnLst>
                          </p:cTn>
                        </p:par>
                        <p:par>
                          <p:cTn id="51" fill="hold">
                            <p:stCondLst>
                              <p:cond delay="4500"/>
                            </p:stCondLst>
                            <p:childTnLst>
                              <p:par>
                                <p:cTn id="52" presetID="42" presetClass="entr" presetSubtype="0" fill="hold" nodeType="after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fade">
                                      <p:cBhvr>
                                        <p:cTn id="54" dur="500"/>
                                        <p:tgtEl>
                                          <p:spTgt spid="19"/>
                                        </p:tgtEl>
                                      </p:cBhvr>
                                    </p:animEffect>
                                    <p:anim calcmode="lin" valueType="num">
                                      <p:cBhvr>
                                        <p:cTn id="55" dur="500" fill="hold"/>
                                        <p:tgtEl>
                                          <p:spTgt spid="19"/>
                                        </p:tgtEl>
                                        <p:attrNameLst>
                                          <p:attrName>ppt_x</p:attrName>
                                        </p:attrNameLst>
                                      </p:cBhvr>
                                      <p:tavLst>
                                        <p:tav tm="0">
                                          <p:val>
                                            <p:strVal val="#ppt_x"/>
                                          </p:val>
                                        </p:tav>
                                        <p:tav tm="100000">
                                          <p:val>
                                            <p:strVal val="#ppt_x"/>
                                          </p:val>
                                        </p:tav>
                                      </p:tavLst>
                                    </p:anim>
                                    <p:anim calcmode="lin" valueType="num">
                                      <p:cBhvr>
                                        <p:cTn id="56" dur="500" fill="hold"/>
                                        <p:tgtEl>
                                          <p:spTgt spid="19"/>
                                        </p:tgtEl>
                                        <p:attrNameLst>
                                          <p:attrName>ppt_y</p:attrName>
                                        </p:attrNameLst>
                                      </p:cBhvr>
                                      <p:tavLst>
                                        <p:tav tm="0">
                                          <p:val>
                                            <p:strVal val="#ppt_y+.1"/>
                                          </p:val>
                                        </p:tav>
                                        <p:tav tm="100000">
                                          <p:val>
                                            <p:strVal val="#ppt_y"/>
                                          </p:val>
                                        </p:tav>
                                      </p:tavLst>
                                    </p:anim>
                                  </p:childTnLst>
                                </p:cTn>
                              </p:par>
                            </p:childTnLst>
                          </p:cTn>
                        </p:par>
                        <p:par>
                          <p:cTn id="57" fill="hold">
                            <p:stCondLst>
                              <p:cond delay="5000"/>
                            </p:stCondLst>
                            <p:childTnLst>
                              <p:par>
                                <p:cTn id="58" presetID="42" presetClass="entr" presetSubtype="0" fill="hold" nodeType="afterEffect">
                                  <p:stCondLst>
                                    <p:cond delay="0"/>
                                  </p:stCondLst>
                                  <p:childTnLst>
                                    <p:set>
                                      <p:cBhvr>
                                        <p:cTn id="59" dur="1" fill="hold">
                                          <p:stCondLst>
                                            <p:cond delay="0"/>
                                          </p:stCondLst>
                                        </p:cTn>
                                        <p:tgtEl>
                                          <p:spTgt spid="22"/>
                                        </p:tgtEl>
                                        <p:attrNameLst>
                                          <p:attrName>style.visibility</p:attrName>
                                        </p:attrNameLst>
                                      </p:cBhvr>
                                      <p:to>
                                        <p:strVal val="visible"/>
                                      </p:to>
                                    </p:set>
                                    <p:animEffect transition="in" filter="fade">
                                      <p:cBhvr>
                                        <p:cTn id="60" dur="500"/>
                                        <p:tgtEl>
                                          <p:spTgt spid="22"/>
                                        </p:tgtEl>
                                      </p:cBhvr>
                                    </p:animEffect>
                                    <p:anim calcmode="lin" valueType="num">
                                      <p:cBhvr>
                                        <p:cTn id="61" dur="500" fill="hold"/>
                                        <p:tgtEl>
                                          <p:spTgt spid="22"/>
                                        </p:tgtEl>
                                        <p:attrNameLst>
                                          <p:attrName>ppt_x</p:attrName>
                                        </p:attrNameLst>
                                      </p:cBhvr>
                                      <p:tavLst>
                                        <p:tav tm="0">
                                          <p:val>
                                            <p:strVal val="#ppt_x"/>
                                          </p:val>
                                        </p:tav>
                                        <p:tav tm="100000">
                                          <p:val>
                                            <p:strVal val="#ppt_x"/>
                                          </p:val>
                                        </p:tav>
                                      </p:tavLst>
                                    </p:anim>
                                    <p:anim calcmode="lin" valueType="num">
                                      <p:cBhvr>
                                        <p:cTn id="62" dur="500" fill="hold"/>
                                        <p:tgtEl>
                                          <p:spTgt spid="22"/>
                                        </p:tgtEl>
                                        <p:attrNameLst>
                                          <p:attrName>ppt_y</p:attrName>
                                        </p:attrNameLst>
                                      </p:cBhvr>
                                      <p:tavLst>
                                        <p:tav tm="0">
                                          <p:val>
                                            <p:strVal val="#ppt_y+.1"/>
                                          </p:val>
                                        </p:tav>
                                        <p:tav tm="100000">
                                          <p:val>
                                            <p:strVal val="#ppt_y"/>
                                          </p:val>
                                        </p:tav>
                                      </p:tavLst>
                                    </p:anim>
                                  </p:childTnLst>
                                </p:cTn>
                              </p:par>
                            </p:childTnLst>
                          </p:cTn>
                        </p:par>
                        <p:par>
                          <p:cTn id="63" fill="hold">
                            <p:stCondLst>
                              <p:cond delay="5500"/>
                            </p:stCondLst>
                            <p:childTnLst>
                              <p:par>
                                <p:cTn id="64" presetID="42" presetClass="entr" presetSubtype="0" fill="hold" nodeType="afterEffect">
                                  <p:stCondLst>
                                    <p:cond delay="0"/>
                                  </p:stCondLst>
                                  <p:childTnLst>
                                    <p:set>
                                      <p:cBhvr>
                                        <p:cTn id="65" dur="1" fill="hold">
                                          <p:stCondLst>
                                            <p:cond delay="0"/>
                                          </p:stCondLst>
                                        </p:cTn>
                                        <p:tgtEl>
                                          <p:spTgt spid="25"/>
                                        </p:tgtEl>
                                        <p:attrNameLst>
                                          <p:attrName>style.visibility</p:attrName>
                                        </p:attrNameLst>
                                      </p:cBhvr>
                                      <p:to>
                                        <p:strVal val="visible"/>
                                      </p:to>
                                    </p:set>
                                    <p:animEffect transition="in" filter="fade">
                                      <p:cBhvr>
                                        <p:cTn id="66" dur="500"/>
                                        <p:tgtEl>
                                          <p:spTgt spid="25"/>
                                        </p:tgtEl>
                                      </p:cBhvr>
                                    </p:animEffect>
                                    <p:anim calcmode="lin" valueType="num">
                                      <p:cBhvr>
                                        <p:cTn id="67" dur="500" fill="hold"/>
                                        <p:tgtEl>
                                          <p:spTgt spid="25"/>
                                        </p:tgtEl>
                                        <p:attrNameLst>
                                          <p:attrName>ppt_x</p:attrName>
                                        </p:attrNameLst>
                                      </p:cBhvr>
                                      <p:tavLst>
                                        <p:tav tm="0">
                                          <p:val>
                                            <p:strVal val="#ppt_x"/>
                                          </p:val>
                                        </p:tav>
                                        <p:tav tm="100000">
                                          <p:val>
                                            <p:strVal val="#ppt_x"/>
                                          </p:val>
                                        </p:tav>
                                      </p:tavLst>
                                    </p:anim>
                                    <p:anim calcmode="lin" valueType="num">
                                      <p:cBhvr>
                                        <p:cTn id="68" dur="500" fill="hold"/>
                                        <p:tgtEl>
                                          <p:spTgt spid="25"/>
                                        </p:tgtEl>
                                        <p:attrNameLst>
                                          <p:attrName>ppt_y</p:attrName>
                                        </p:attrNameLst>
                                      </p:cBhvr>
                                      <p:tavLst>
                                        <p:tav tm="0">
                                          <p:val>
                                            <p:strVal val="#ppt_y+.1"/>
                                          </p:val>
                                        </p:tav>
                                        <p:tav tm="100000">
                                          <p:val>
                                            <p:strVal val="#ppt_y"/>
                                          </p:val>
                                        </p:tav>
                                      </p:tavLst>
                                    </p:anim>
                                  </p:childTnLst>
                                </p:cTn>
                              </p:par>
                            </p:childTnLst>
                          </p:cTn>
                        </p:par>
                        <p:par>
                          <p:cTn id="69" fill="hold">
                            <p:stCondLst>
                              <p:cond delay="6000"/>
                            </p:stCondLst>
                            <p:childTnLst>
                              <p:par>
                                <p:cTn id="70" presetID="42" presetClass="entr" presetSubtype="0" fill="hold" nodeType="after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fade">
                                      <p:cBhvr>
                                        <p:cTn id="72" dur="500"/>
                                        <p:tgtEl>
                                          <p:spTgt spid="28"/>
                                        </p:tgtEl>
                                      </p:cBhvr>
                                    </p:animEffect>
                                    <p:anim calcmode="lin" valueType="num">
                                      <p:cBhvr>
                                        <p:cTn id="73" dur="500" fill="hold"/>
                                        <p:tgtEl>
                                          <p:spTgt spid="28"/>
                                        </p:tgtEl>
                                        <p:attrNameLst>
                                          <p:attrName>ppt_x</p:attrName>
                                        </p:attrNameLst>
                                      </p:cBhvr>
                                      <p:tavLst>
                                        <p:tav tm="0">
                                          <p:val>
                                            <p:strVal val="#ppt_x"/>
                                          </p:val>
                                        </p:tav>
                                        <p:tav tm="100000">
                                          <p:val>
                                            <p:strVal val="#ppt_x"/>
                                          </p:val>
                                        </p:tav>
                                      </p:tavLst>
                                    </p:anim>
                                    <p:anim calcmode="lin" valueType="num">
                                      <p:cBhvr>
                                        <p:cTn id="74" dur="500" fill="hold"/>
                                        <p:tgtEl>
                                          <p:spTgt spid="28"/>
                                        </p:tgtEl>
                                        <p:attrNameLst>
                                          <p:attrName>ppt_y</p:attrName>
                                        </p:attrNameLst>
                                      </p:cBhvr>
                                      <p:tavLst>
                                        <p:tav tm="0">
                                          <p:val>
                                            <p:strVal val="#ppt_y+.1"/>
                                          </p:val>
                                        </p:tav>
                                        <p:tav tm="100000">
                                          <p:val>
                                            <p:strVal val="#ppt_y"/>
                                          </p:val>
                                        </p:tav>
                                      </p:tavLst>
                                    </p:anim>
                                  </p:childTnLst>
                                </p:cTn>
                              </p:par>
                            </p:childTnLst>
                          </p:cTn>
                        </p:par>
                        <p:par>
                          <p:cTn id="75" fill="hold">
                            <p:stCondLst>
                              <p:cond delay="6500"/>
                            </p:stCondLst>
                            <p:childTnLst>
                              <p:par>
                                <p:cTn id="76" presetID="42" presetClass="entr" presetSubtype="0" fill="hold" nodeType="afterEffect">
                                  <p:stCondLst>
                                    <p:cond delay="0"/>
                                  </p:stCondLst>
                                  <p:childTnLst>
                                    <p:set>
                                      <p:cBhvr>
                                        <p:cTn id="77" dur="1" fill="hold">
                                          <p:stCondLst>
                                            <p:cond delay="0"/>
                                          </p:stCondLst>
                                        </p:cTn>
                                        <p:tgtEl>
                                          <p:spTgt spid="31"/>
                                        </p:tgtEl>
                                        <p:attrNameLst>
                                          <p:attrName>style.visibility</p:attrName>
                                        </p:attrNameLst>
                                      </p:cBhvr>
                                      <p:to>
                                        <p:strVal val="visible"/>
                                      </p:to>
                                    </p:set>
                                    <p:animEffect transition="in" filter="fade">
                                      <p:cBhvr>
                                        <p:cTn id="78" dur="500"/>
                                        <p:tgtEl>
                                          <p:spTgt spid="31"/>
                                        </p:tgtEl>
                                      </p:cBhvr>
                                    </p:animEffect>
                                    <p:anim calcmode="lin" valueType="num">
                                      <p:cBhvr>
                                        <p:cTn id="79" dur="500" fill="hold"/>
                                        <p:tgtEl>
                                          <p:spTgt spid="31"/>
                                        </p:tgtEl>
                                        <p:attrNameLst>
                                          <p:attrName>ppt_x</p:attrName>
                                        </p:attrNameLst>
                                      </p:cBhvr>
                                      <p:tavLst>
                                        <p:tav tm="0">
                                          <p:val>
                                            <p:strVal val="#ppt_x"/>
                                          </p:val>
                                        </p:tav>
                                        <p:tav tm="100000">
                                          <p:val>
                                            <p:strVal val="#ppt_x"/>
                                          </p:val>
                                        </p:tav>
                                      </p:tavLst>
                                    </p:anim>
                                    <p:anim calcmode="lin" valueType="num">
                                      <p:cBhvr>
                                        <p:cTn id="80" dur="500" fill="hold"/>
                                        <p:tgtEl>
                                          <p:spTgt spid="31"/>
                                        </p:tgtEl>
                                        <p:attrNameLst>
                                          <p:attrName>ppt_y</p:attrName>
                                        </p:attrNameLst>
                                      </p:cBhvr>
                                      <p:tavLst>
                                        <p:tav tm="0">
                                          <p:val>
                                            <p:strVal val="#ppt_y+.1"/>
                                          </p:val>
                                        </p:tav>
                                        <p:tav tm="100000">
                                          <p:val>
                                            <p:strVal val="#ppt_y"/>
                                          </p:val>
                                        </p:tav>
                                      </p:tavLst>
                                    </p:anim>
                                  </p:childTnLst>
                                </p:cTn>
                              </p:par>
                            </p:childTnLst>
                          </p:cTn>
                        </p:par>
                        <p:par>
                          <p:cTn id="81" fill="hold">
                            <p:stCondLst>
                              <p:cond delay="7000"/>
                            </p:stCondLst>
                            <p:childTnLst>
                              <p:par>
                                <p:cTn id="82" presetID="42" presetClass="entr" presetSubtype="0" fill="hold" nodeType="afterEffect">
                                  <p:stCondLst>
                                    <p:cond delay="0"/>
                                  </p:stCondLst>
                                  <p:childTnLst>
                                    <p:set>
                                      <p:cBhvr>
                                        <p:cTn id="83" dur="1" fill="hold">
                                          <p:stCondLst>
                                            <p:cond delay="0"/>
                                          </p:stCondLst>
                                        </p:cTn>
                                        <p:tgtEl>
                                          <p:spTgt spid="34"/>
                                        </p:tgtEl>
                                        <p:attrNameLst>
                                          <p:attrName>style.visibility</p:attrName>
                                        </p:attrNameLst>
                                      </p:cBhvr>
                                      <p:to>
                                        <p:strVal val="visible"/>
                                      </p:to>
                                    </p:set>
                                    <p:animEffect transition="in" filter="fade">
                                      <p:cBhvr>
                                        <p:cTn id="84" dur="500"/>
                                        <p:tgtEl>
                                          <p:spTgt spid="34"/>
                                        </p:tgtEl>
                                      </p:cBhvr>
                                    </p:animEffect>
                                    <p:anim calcmode="lin" valueType="num">
                                      <p:cBhvr>
                                        <p:cTn id="85" dur="500" fill="hold"/>
                                        <p:tgtEl>
                                          <p:spTgt spid="34"/>
                                        </p:tgtEl>
                                        <p:attrNameLst>
                                          <p:attrName>ppt_x</p:attrName>
                                        </p:attrNameLst>
                                      </p:cBhvr>
                                      <p:tavLst>
                                        <p:tav tm="0">
                                          <p:val>
                                            <p:strVal val="#ppt_x"/>
                                          </p:val>
                                        </p:tav>
                                        <p:tav tm="100000">
                                          <p:val>
                                            <p:strVal val="#ppt_x"/>
                                          </p:val>
                                        </p:tav>
                                      </p:tavLst>
                                    </p:anim>
                                    <p:anim calcmode="lin" valueType="num">
                                      <p:cBhvr>
                                        <p:cTn id="86" dur="500" fill="hold"/>
                                        <p:tgtEl>
                                          <p:spTgt spid="34"/>
                                        </p:tgtEl>
                                        <p:attrNameLst>
                                          <p:attrName>ppt_y</p:attrName>
                                        </p:attrNameLst>
                                      </p:cBhvr>
                                      <p:tavLst>
                                        <p:tav tm="0">
                                          <p:val>
                                            <p:strVal val="#ppt_y+.1"/>
                                          </p:val>
                                        </p:tav>
                                        <p:tav tm="100000">
                                          <p:val>
                                            <p:strVal val="#ppt_y"/>
                                          </p:val>
                                        </p:tav>
                                      </p:tavLst>
                                    </p:anim>
                                  </p:childTnLst>
                                </p:cTn>
                              </p:par>
                            </p:childTnLst>
                          </p:cTn>
                        </p:par>
                        <p:par>
                          <p:cTn id="87" fill="hold">
                            <p:stCondLst>
                              <p:cond delay="7500"/>
                            </p:stCondLst>
                            <p:childTnLst>
                              <p:par>
                                <p:cTn id="88" presetID="53" presetClass="entr" presetSubtype="16" fill="hold" grpId="0" nodeType="afterEffect">
                                  <p:stCondLst>
                                    <p:cond delay="0"/>
                                  </p:stCondLst>
                                  <p:childTnLst>
                                    <p:set>
                                      <p:cBhvr>
                                        <p:cTn id="89" dur="1" fill="hold">
                                          <p:stCondLst>
                                            <p:cond delay="0"/>
                                          </p:stCondLst>
                                        </p:cTn>
                                        <p:tgtEl>
                                          <p:spTgt spid="3"/>
                                        </p:tgtEl>
                                        <p:attrNameLst>
                                          <p:attrName>style.visibility</p:attrName>
                                        </p:attrNameLst>
                                      </p:cBhvr>
                                      <p:to>
                                        <p:strVal val="visible"/>
                                      </p:to>
                                    </p:set>
                                    <p:anim calcmode="lin" valueType="num">
                                      <p:cBhvr>
                                        <p:cTn id="90" dur="500" fill="hold"/>
                                        <p:tgtEl>
                                          <p:spTgt spid="3"/>
                                        </p:tgtEl>
                                        <p:attrNameLst>
                                          <p:attrName>ppt_w</p:attrName>
                                        </p:attrNameLst>
                                      </p:cBhvr>
                                      <p:tavLst>
                                        <p:tav tm="0">
                                          <p:val>
                                            <p:fltVal val="0"/>
                                          </p:val>
                                        </p:tav>
                                        <p:tav tm="100000">
                                          <p:val>
                                            <p:strVal val="#ppt_w"/>
                                          </p:val>
                                        </p:tav>
                                      </p:tavLst>
                                    </p:anim>
                                    <p:anim calcmode="lin" valueType="num">
                                      <p:cBhvr>
                                        <p:cTn id="91" dur="500" fill="hold"/>
                                        <p:tgtEl>
                                          <p:spTgt spid="3"/>
                                        </p:tgtEl>
                                        <p:attrNameLst>
                                          <p:attrName>ppt_h</p:attrName>
                                        </p:attrNameLst>
                                      </p:cBhvr>
                                      <p:tavLst>
                                        <p:tav tm="0">
                                          <p:val>
                                            <p:fltVal val="0"/>
                                          </p:val>
                                        </p:tav>
                                        <p:tav tm="100000">
                                          <p:val>
                                            <p:strVal val="#ppt_h"/>
                                          </p:val>
                                        </p:tav>
                                      </p:tavLst>
                                    </p:anim>
                                    <p:animEffect transition="in" filter="fade">
                                      <p:cBhvr>
                                        <p:cTn id="92" dur="500"/>
                                        <p:tgtEl>
                                          <p:spTgt spid="3"/>
                                        </p:tgtEl>
                                      </p:cBhvr>
                                    </p:animEffect>
                                  </p:childTnLst>
                                </p:cTn>
                              </p:par>
                              <p:par>
                                <p:cTn id="93" presetID="53" presetClass="entr" presetSubtype="16" fill="hold" nodeType="withEffect">
                                  <p:stCondLst>
                                    <p:cond delay="0"/>
                                  </p:stCondLst>
                                  <p:childTnLst>
                                    <p:set>
                                      <p:cBhvr>
                                        <p:cTn id="94" dur="1" fill="hold">
                                          <p:stCondLst>
                                            <p:cond delay="0"/>
                                          </p:stCondLst>
                                        </p:cTn>
                                        <p:tgtEl>
                                          <p:spTgt spid="9"/>
                                        </p:tgtEl>
                                        <p:attrNameLst>
                                          <p:attrName>style.visibility</p:attrName>
                                        </p:attrNameLst>
                                      </p:cBhvr>
                                      <p:to>
                                        <p:strVal val="visible"/>
                                      </p:to>
                                    </p:set>
                                    <p:anim calcmode="lin" valueType="num">
                                      <p:cBhvr>
                                        <p:cTn id="95" dur="500" fill="hold"/>
                                        <p:tgtEl>
                                          <p:spTgt spid="9"/>
                                        </p:tgtEl>
                                        <p:attrNameLst>
                                          <p:attrName>ppt_w</p:attrName>
                                        </p:attrNameLst>
                                      </p:cBhvr>
                                      <p:tavLst>
                                        <p:tav tm="0">
                                          <p:val>
                                            <p:fltVal val="0"/>
                                          </p:val>
                                        </p:tav>
                                        <p:tav tm="100000">
                                          <p:val>
                                            <p:strVal val="#ppt_w"/>
                                          </p:val>
                                        </p:tav>
                                      </p:tavLst>
                                    </p:anim>
                                    <p:anim calcmode="lin" valueType="num">
                                      <p:cBhvr>
                                        <p:cTn id="96" dur="500" fill="hold"/>
                                        <p:tgtEl>
                                          <p:spTgt spid="9"/>
                                        </p:tgtEl>
                                        <p:attrNameLst>
                                          <p:attrName>ppt_h</p:attrName>
                                        </p:attrNameLst>
                                      </p:cBhvr>
                                      <p:tavLst>
                                        <p:tav tm="0">
                                          <p:val>
                                            <p:fltVal val="0"/>
                                          </p:val>
                                        </p:tav>
                                        <p:tav tm="100000">
                                          <p:val>
                                            <p:strVal val="#ppt_h"/>
                                          </p:val>
                                        </p:tav>
                                      </p:tavLst>
                                    </p:anim>
                                    <p:animEffect transition="in" filter="fade">
                                      <p:cBhvr>
                                        <p:cTn id="97" dur="500"/>
                                        <p:tgtEl>
                                          <p:spTgt spid="9"/>
                                        </p:tgtEl>
                                      </p:cBhvr>
                                    </p:animEffect>
                                  </p:childTnLst>
                                </p:cTn>
                              </p:par>
                              <p:par>
                                <p:cTn id="98" presetID="53" presetClass="entr" presetSubtype="16" fill="hold" nodeType="withEffect">
                                  <p:stCondLst>
                                    <p:cond delay="0"/>
                                  </p:stCondLst>
                                  <p:childTnLst>
                                    <p:set>
                                      <p:cBhvr>
                                        <p:cTn id="99" dur="1" fill="hold">
                                          <p:stCondLst>
                                            <p:cond delay="0"/>
                                          </p:stCondLst>
                                        </p:cTn>
                                        <p:tgtEl>
                                          <p:spTgt spid="10"/>
                                        </p:tgtEl>
                                        <p:attrNameLst>
                                          <p:attrName>style.visibility</p:attrName>
                                        </p:attrNameLst>
                                      </p:cBhvr>
                                      <p:to>
                                        <p:strVal val="visible"/>
                                      </p:to>
                                    </p:set>
                                    <p:anim calcmode="lin" valueType="num">
                                      <p:cBhvr>
                                        <p:cTn id="100" dur="500" fill="hold"/>
                                        <p:tgtEl>
                                          <p:spTgt spid="10"/>
                                        </p:tgtEl>
                                        <p:attrNameLst>
                                          <p:attrName>ppt_w</p:attrName>
                                        </p:attrNameLst>
                                      </p:cBhvr>
                                      <p:tavLst>
                                        <p:tav tm="0">
                                          <p:val>
                                            <p:fltVal val="0"/>
                                          </p:val>
                                        </p:tav>
                                        <p:tav tm="100000">
                                          <p:val>
                                            <p:strVal val="#ppt_w"/>
                                          </p:val>
                                        </p:tav>
                                      </p:tavLst>
                                    </p:anim>
                                    <p:anim calcmode="lin" valueType="num">
                                      <p:cBhvr>
                                        <p:cTn id="101" dur="500" fill="hold"/>
                                        <p:tgtEl>
                                          <p:spTgt spid="10"/>
                                        </p:tgtEl>
                                        <p:attrNameLst>
                                          <p:attrName>ppt_h</p:attrName>
                                        </p:attrNameLst>
                                      </p:cBhvr>
                                      <p:tavLst>
                                        <p:tav tm="0">
                                          <p:val>
                                            <p:fltVal val="0"/>
                                          </p:val>
                                        </p:tav>
                                        <p:tav tm="100000">
                                          <p:val>
                                            <p:strVal val="#ppt_h"/>
                                          </p:val>
                                        </p:tav>
                                      </p:tavLst>
                                    </p:anim>
                                    <p:animEffect transition="in" filter="fade">
                                      <p:cBhvr>
                                        <p:cTn id="102" dur="500"/>
                                        <p:tgtEl>
                                          <p:spTgt spid="10"/>
                                        </p:tgtEl>
                                      </p:cBhvr>
                                    </p:animEffect>
                                  </p:childTnLst>
                                </p:cTn>
                              </p:par>
                            </p:childTnLst>
                          </p:cTn>
                        </p:par>
                        <p:par>
                          <p:cTn id="103" fill="hold">
                            <p:stCondLst>
                              <p:cond delay="8000"/>
                            </p:stCondLst>
                            <p:childTnLst>
                              <p:par>
                                <p:cTn id="104" presetID="42" presetClass="entr" presetSubtype="0" fill="hold" grpId="0" nodeType="afterEffect">
                                  <p:stCondLst>
                                    <p:cond delay="0"/>
                                  </p:stCondLst>
                                  <p:childTnLst>
                                    <p:set>
                                      <p:cBhvr>
                                        <p:cTn id="105" dur="1" fill="hold">
                                          <p:stCondLst>
                                            <p:cond delay="0"/>
                                          </p:stCondLst>
                                        </p:cTn>
                                        <p:tgtEl>
                                          <p:spTgt spid="11"/>
                                        </p:tgtEl>
                                        <p:attrNameLst>
                                          <p:attrName>style.visibility</p:attrName>
                                        </p:attrNameLst>
                                      </p:cBhvr>
                                      <p:to>
                                        <p:strVal val="visible"/>
                                      </p:to>
                                    </p:set>
                                    <p:animEffect transition="in" filter="fade">
                                      <p:cBhvr>
                                        <p:cTn id="106" dur="1000"/>
                                        <p:tgtEl>
                                          <p:spTgt spid="11"/>
                                        </p:tgtEl>
                                      </p:cBhvr>
                                    </p:animEffect>
                                    <p:anim calcmode="lin" valueType="num">
                                      <p:cBhvr>
                                        <p:cTn id="107" dur="1000" fill="hold"/>
                                        <p:tgtEl>
                                          <p:spTgt spid="11"/>
                                        </p:tgtEl>
                                        <p:attrNameLst>
                                          <p:attrName>ppt_x</p:attrName>
                                        </p:attrNameLst>
                                      </p:cBhvr>
                                      <p:tavLst>
                                        <p:tav tm="0">
                                          <p:val>
                                            <p:strVal val="#ppt_x"/>
                                          </p:val>
                                        </p:tav>
                                        <p:tav tm="100000">
                                          <p:val>
                                            <p:strVal val="#ppt_x"/>
                                          </p:val>
                                        </p:tav>
                                      </p:tavLst>
                                    </p:anim>
                                    <p:anim calcmode="lin" valueType="num">
                                      <p:cBhvr>
                                        <p:cTn id="108" dur="1000" fill="hold"/>
                                        <p:tgtEl>
                                          <p:spTgt spid="11"/>
                                        </p:tgtEl>
                                        <p:attrNameLst>
                                          <p:attrName>ppt_y</p:attrName>
                                        </p:attrNameLst>
                                      </p:cBhvr>
                                      <p:tavLst>
                                        <p:tav tm="0">
                                          <p:val>
                                            <p:strVal val="#ppt_y+.1"/>
                                          </p:val>
                                        </p:tav>
                                        <p:tav tm="100000">
                                          <p:val>
                                            <p:strVal val="#ppt_y"/>
                                          </p:val>
                                        </p:tav>
                                      </p:tavLst>
                                    </p:anim>
                                  </p:childTnLst>
                                </p:cTn>
                              </p:par>
                              <p:par>
                                <p:cTn id="109" presetID="22" presetClass="entr" presetSubtype="8" fill="hold" grpId="0" nodeType="withEffect">
                                  <p:stCondLst>
                                    <p:cond delay="750"/>
                                  </p:stCondLst>
                                  <p:childTnLst>
                                    <p:set>
                                      <p:cBhvr>
                                        <p:cTn id="110" dur="1" fill="hold">
                                          <p:stCondLst>
                                            <p:cond delay="0"/>
                                          </p:stCondLst>
                                        </p:cTn>
                                        <p:tgtEl>
                                          <p:spTgt spid="12"/>
                                        </p:tgtEl>
                                        <p:attrNameLst>
                                          <p:attrName>style.visibility</p:attrName>
                                        </p:attrNameLst>
                                      </p:cBhvr>
                                      <p:to>
                                        <p:strVal val="visible"/>
                                      </p:to>
                                    </p:set>
                                    <p:animEffect transition="in" filter="wipe(left)">
                                      <p:cBhvr>
                                        <p:cTn id="111" dur="1000"/>
                                        <p:tgtEl>
                                          <p:spTgt spid="12"/>
                                        </p:tgtEl>
                                      </p:cBhvr>
                                    </p:animEffect>
                                  </p:childTnLst>
                                </p:cTn>
                              </p:par>
                            </p:childTnLst>
                          </p:cTn>
                        </p:par>
                        <p:par>
                          <p:cTn id="112" fill="hold">
                            <p:stCondLst>
                              <p:cond delay="9750"/>
                            </p:stCondLst>
                            <p:childTnLst>
                              <p:par>
                                <p:cTn id="113" presetID="42" presetClass="entr" presetSubtype="0" fill="hold" grpId="0" nodeType="afterEffect">
                                  <p:stCondLst>
                                    <p:cond delay="0"/>
                                  </p:stCondLst>
                                  <p:childTnLst>
                                    <p:set>
                                      <p:cBhvr>
                                        <p:cTn id="114" dur="1" fill="hold">
                                          <p:stCondLst>
                                            <p:cond delay="0"/>
                                          </p:stCondLst>
                                        </p:cTn>
                                        <p:tgtEl>
                                          <p:spTgt spid="43"/>
                                        </p:tgtEl>
                                        <p:attrNameLst>
                                          <p:attrName>style.visibility</p:attrName>
                                        </p:attrNameLst>
                                      </p:cBhvr>
                                      <p:to>
                                        <p:strVal val="visible"/>
                                      </p:to>
                                    </p:set>
                                    <p:animEffect transition="in" filter="fade">
                                      <p:cBhvr>
                                        <p:cTn id="115" dur="1000"/>
                                        <p:tgtEl>
                                          <p:spTgt spid="43"/>
                                        </p:tgtEl>
                                      </p:cBhvr>
                                    </p:animEffect>
                                    <p:anim calcmode="lin" valueType="num">
                                      <p:cBhvr>
                                        <p:cTn id="116" dur="1000" fill="hold"/>
                                        <p:tgtEl>
                                          <p:spTgt spid="43"/>
                                        </p:tgtEl>
                                        <p:attrNameLst>
                                          <p:attrName>ppt_x</p:attrName>
                                        </p:attrNameLst>
                                      </p:cBhvr>
                                      <p:tavLst>
                                        <p:tav tm="0">
                                          <p:val>
                                            <p:strVal val="#ppt_x"/>
                                          </p:val>
                                        </p:tav>
                                        <p:tav tm="100000">
                                          <p:val>
                                            <p:strVal val="#ppt_x"/>
                                          </p:val>
                                        </p:tav>
                                      </p:tavLst>
                                    </p:anim>
                                    <p:anim calcmode="lin" valueType="num">
                                      <p:cBhvr>
                                        <p:cTn id="117" dur="1000" fill="hold"/>
                                        <p:tgtEl>
                                          <p:spTgt spid="43"/>
                                        </p:tgtEl>
                                        <p:attrNameLst>
                                          <p:attrName>ppt_y</p:attrName>
                                        </p:attrNameLst>
                                      </p:cBhvr>
                                      <p:tavLst>
                                        <p:tav tm="0">
                                          <p:val>
                                            <p:strVal val="#ppt_y+.1"/>
                                          </p:val>
                                        </p:tav>
                                        <p:tav tm="100000">
                                          <p:val>
                                            <p:strVal val="#ppt_y"/>
                                          </p:val>
                                        </p:tav>
                                      </p:tavLst>
                                    </p:anim>
                                  </p:childTnLst>
                                </p:cTn>
                              </p:par>
                              <p:par>
                                <p:cTn id="118" presetID="22" presetClass="entr" presetSubtype="8" fill="hold" grpId="0" nodeType="withEffect">
                                  <p:stCondLst>
                                    <p:cond delay="750"/>
                                  </p:stCondLst>
                                  <p:childTnLst>
                                    <p:set>
                                      <p:cBhvr>
                                        <p:cTn id="119" dur="1" fill="hold">
                                          <p:stCondLst>
                                            <p:cond delay="0"/>
                                          </p:stCondLst>
                                        </p:cTn>
                                        <p:tgtEl>
                                          <p:spTgt spid="44"/>
                                        </p:tgtEl>
                                        <p:attrNameLst>
                                          <p:attrName>style.visibility</p:attrName>
                                        </p:attrNameLst>
                                      </p:cBhvr>
                                      <p:to>
                                        <p:strVal val="visible"/>
                                      </p:to>
                                    </p:set>
                                    <p:animEffect transition="in" filter="wipe(left)">
                                      <p:cBhvr>
                                        <p:cTn id="120" dur="1000"/>
                                        <p:tgtEl>
                                          <p:spTgt spid="44"/>
                                        </p:tgtEl>
                                      </p:cBhvr>
                                    </p:animEffect>
                                  </p:childTnLst>
                                </p:cTn>
                              </p:par>
                            </p:childTnLst>
                          </p:cTn>
                        </p:par>
                        <p:par>
                          <p:cTn id="121" fill="hold">
                            <p:stCondLst>
                              <p:cond delay="11500"/>
                            </p:stCondLst>
                            <p:childTnLst>
                              <p:par>
                                <p:cTn id="122" presetID="42" presetClass="entr" presetSubtype="0" fill="hold" grpId="0" nodeType="afterEffect">
                                  <p:stCondLst>
                                    <p:cond delay="0"/>
                                  </p:stCondLst>
                                  <p:childTnLst>
                                    <p:set>
                                      <p:cBhvr>
                                        <p:cTn id="123" dur="1" fill="hold">
                                          <p:stCondLst>
                                            <p:cond delay="0"/>
                                          </p:stCondLst>
                                        </p:cTn>
                                        <p:tgtEl>
                                          <p:spTgt spid="45"/>
                                        </p:tgtEl>
                                        <p:attrNameLst>
                                          <p:attrName>style.visibility</p:attrName>
                                        </p:attrNameLst>
                                      </p:cBhvr>
                                      <p:to>
                                        <p:strVal val="visible"/>
                                      </p:to>
                                    </p:set>
                                    <p:animEffect transition="in" filter="fade">
                                      <p:cBhvr>
                                        <p:cTn id="124" dur="1000"/>
                                        <p:tgtEl>
                                          <p:spTgt spid="45"/>
                                        </p:tgtEl>
                                      </p:cBhvr>
                                    </p:animEffect>
                                    <p:anim calcmode="lin" valueType="num">
                                      <p:cBhvr>
                                        <p:cTn id="125" dur="1000" fill="hold"/>
                                        <p:tgtEl>
                                          <p:spTgt spid="45"/>
                                        </p:tgtEl>
                                        <p:attrNameLst>
                                          <p:attrName>ppt_x</p:attrName>
                                        </p:attrNameLst>
                                      </p:cBhvr>
                                      <p:tavLst>
                                        <p:tav tm="0">
                                          <p:val>
                                            <p:strVal val="#ppt_x"/>
                                          </p:val>
                                        </p:tav>
                                        <p:tav tm="100000">
                                          <p:val>
                                            <p:strVal val="#ppt_x"/>
                                          </p:val>
                                        </p:tav>
                                      </p:tavLst>
                                    </p:anim>
                                    <p:anim calcmode="lin" valueType="num">
                                      <p:cBhvr>
                                        <p:cTn id="126" dur="1000" fill="hold"/>
                                        <p:tgtEl>
                                          <p:spTgt spid="45"/>
                                        </p:tgtEl>
                                        <p:attrNameLst>
                                          <p:attrName>ppt_y</p:attrName>
                                        </p:attrNameLst>
                                      </p:cBhvr>
                                      <p:tavLst>
                                        <p:tav tm="0">
                                          <p:val>
                                            <p:strVal val="#ppt_y+.1"/>
                                          </p:val>
                                        </p:tav>
                                        <p:tav tm="100000">
                                          <p:val>
                                            <p:strVal val="#ppt_y"/>
                                          </p:val>
                                        </p:tav>
                                      </p:tavLst>
                                    </p:anim>
                                  </p:childTnLst>
                                </p:cTn>
                              </p:par>
                              <p:par>
                                <p:cTn id="127" presetID="22" presetClass="entr" presetSubtype="8" fill="hold" grpId="0" nodeType="withEffect">
                                  <p:stCondLst>
                                    <p:cond delay="750"/>
                                  </p:stCondLst>
                                  <p:childTnLst>
                                    <p:set>
                                      <p:cBhvr>
                                        <p:cTn id="128" dur="1" fill="hold">
                                          <p:stCondLst>
                                            <p:cond delay="0"/>
                                          </p:stCondLst>
                                        </p:cTn>
                                        <p:tgtEl>
                                          <p:spTgt spid="46"/>
                                        </p:tgtEl>
                                        <p:attrNameLst>
                                          <p:attrName>style.visibility</p:attrName>
                                        </p:attrNameLst>
                                      </p:cBhvr>
                                      <p:to>
                                        <p:strVal val="visible"/>
                                      </p:to>
                                    </p:set>
                                    <p:animEffect transition="in" filter="wipe(left)">
                                      <p:cBhvr>
                                        <p:cTn id="129"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animBg="1"/>
      <p:bldP spid="8" grpId="0" animBg="1"/>
      <p:bldP spid="11" grpId="0"/>
      <p:bldP spid="12" grpId="0"/>
      <p:bldP spid="43" grpId="0"/>
      <p:bldP spid="44" grpId="0"/>
      <p:bldP spid="45" grpId="0"/>
      <p:bldP spid="46" grpId="0"/>
      <p:bldP spid="62" grpId="0"/>
      <p:bldP spid="64" grpId="0"/>
      <p:bldP spid="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1595</TotalTime>
  <Words>1261</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2019-01-01T19:55:36Z</dcterms:modified>
</cp:coreProperties>
</file>