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695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rgbClr val="56595E"/>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chemeClr val="bg1"/>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81B2570E-18CB-4035-AF7B-1F4CE724F3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658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1358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2019-01-01T19:48:51Z</dcterms:modified>
</cp:coreProperties>
</file>