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1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2"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571416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Freeform: Shape 26">
            <a:extLst>
              <a:ext uri="{FF2B5EF4-FFF2-40B4-BE49-F238E27FC236}">
                <a16:creationId xmlns:a16="http://schemas.microsoft.com/office/drawing/2014/main" id="{5078F300-AA18-40AF-9D52-841EBBB55948}"/>
              </a:ext>
            </a:extLst>
          </p:cNvPr>
          <p:cNvSpPr>
            <a:spLocks noChangeAspect="1"/>
          </p:cNvSpPr>
          <p:nvPr/>
        </p:nvSpPr>
        <p:spPr>
          <a:xfrm rot="16200000" flipV="1">
            <a:off x="2248264" y="-725350"/>
            <a:ext cx="1102378" cy="5598909"/>
          </a:xfrm>
          <a:custGeom>
            <a:avLst/>
            <a:gdLst>
              <a:gd name="connsiteX0" fmla="*/ 1102378 w 1102378"/>
              <a:gd name="connsiteY0" fmla="*/ 5598909 h 5598909"/>
              <a:gd name="connsiteX1" fmla="*/ 1102377 w 1102378"/>
              <a:gd name="connsiteY1" fmla="*/ 1367200 h 5598909"/>
              <a:gd name="connsiteX2" fmla="*/ 1100302 w 1102378"/>
              <a:gd name="connsiteY2" fmla="*/ 1367200 h 5598909"/>
              <a:gd name="connsiteX3" fmla="*/ 1100302 w 1102378"/>
              <a:gd name="connsiteY3" fmla="*/ 380120 h 5598909"/>
              <a:gd name="connsiteX4" fmla="*/ 1081286 w 1102378"/>
              <a:gd name="connsiteY4" fmla="*/ 309719 h 5598909"/>
              <a:gd name="connsiteX5" fmla="*/ 727916 w 1102378"/>
              <a:gd name="connsiteY5" fmla="*/ 5173 h 5598909"/>
              <a:gd name="connsiteX6" fmla="*/ 676606 w 1102378"/>
              <a:gd name="connsiteY6" fmla="*/ 0 h 5598909"/>
              <a:gd name="connsiteX7" fmla="*/ 0 w 1102378"/>
              <a:gd name="connsiteY7" fmla="*/ 1 h 5598909"/>
              <a:gd name="connsiteX8" fmla="*/ 73066 w 1102378"/>
              <a:gd name="connsiteY8" fmla="*/ 21702 h 5598909"/>
              <a:gd name="connsiteX9" fmla="*/ 376404 w 1102378"/>
              <a:gd name="connsiteY9" fmla="*/ 467439 h 5598909"/>
              <a:gd name="connsiteX10" fmla="*/ 376404 w 1102378"/>
              <a:gd name="connsiteY10" fmla="*/ 1367200 h 5598909"/>
              <a:gd name="connsiteX11" fmla="*/ 370857 w 1102378"/>
              <a:gd name="connsiteY11" fmla="*/ 1367200 h 5598909"/>
              <a:gd name="connsiteX12" fmla="*/ 370858 w 1102378"/>
              <a:gd name="connsiteY12" fmla="*/ 5598909 h 559890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102378" h="5598909">
                <a:moveTo>
                  <a:pt x="1102378" y="5598909"/>
                </a:moveTo>
                <a:lnTo>
                  <a:pt x="1102377" y="1367200"/>
                </a:lnTo>
                <a:lnTo>
                  <a:pt x="1100302" y="1367200"/>
                </a:lnTo>
                <a:lnTo>
                  <a:pt x="1100302" y="380120"/>
                </a:lnTo>
                <a:lnTo>
                  <a:pt x="1081286" y="309719"/>
                </a:lnTo>
                <a:cubicBezTo>
                  <a:pt x="1024880" y="155667"/>
                  <a:pt x="891606" y="38668"/>
                  <a:pt x="727916" y="5173"/>
                </a:cubicBezTo>
                <a:lnTo>
                  <a:pt x="676606" y="0"/>
                </a:lnTo>
                <a:lnTo>
                  <a:pt x="0" y="1"/>
                </a:lnTo>
                <a:lnTo>
                  <a:pt x="73066" y="21702"/>
                </a:lnTo>
                <a:cubicBezTo>
                  <a:pt x="250704" y="91748"/>
                  <a:pt x="376404" y="264914"/>
                  <a:pt x="376404" y="467439"/>
                </a:cubicBezTo>
                <a:lnTo>
                  <a:pt x="376404" y="1367200"/>
                </a:lnTo>
                <a:lnTo>
                  <a:pt x="370857" y="1367200"/>
                </a:lnTo>
                <a:lnTo>
                  <a:pt x="370858" y="5598909"/>
                </a:lnTo>
                <a:close/>
              </a:path>
            </a:pathLst>
          </a:custGeom>
          <a:solidFill>
            <a:srgbClr val="85C401"/>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nvGrpSpPr>
          <p:cNvPr id="36" name="Group 35">
            <a:extLst>
              <a:ext uri="{FF2B5EF4-FFF2-40B4-BE49-F238E27FC236}">
                <a16:creationId xmlns:a16="http://schemas.microsoft.com/office/drawing/2014/main" id="{D0AB5AB2-89C7-444C-9A9A-07C7565A8F5C}"/>
              </a:ext>
            </a:extLst>
          </p:cNvPr>
          <p:cNvGrpSpPr/>
          <p:nvPr/>
        </p:nvGrpSpPr>
        <p:grpSpPr>
          <a:xfrm>
            <a:off x="3762933" y="2224801"/>
            <a:ext cx="3017521" cy="1585439"/>
            <a:chOff x="3762933" y="2224801"/>
            <a:chExt cx="3017521" cy="1585439"/>
          </a:xfrm>
          <a:effectLst>
            <a:outerShdw blurRad="76200" dist="12700" dir="16200000" rotWithShape="0">
              <a:prstClr val="black">
                <a:alpha val="40000"/>
              </a:prstClr>
            </a:outerShdw>
          </a:effectLst>
        </p:grpSpPr>
        <p:sp>
          <p:nvSpPr>
            <p:cNvPr id="28" name="Freeform: Shape 27">
              <a:extLst>
                <a:ext uri="{FF2B5EF4-FFF2-40B4-BE49-F238E27FC236}">
                  <a16:creationId xmlns:a16="http://schemas.microsoft.com/office/drawing/2014/main" id="{C1515DE1-AC82-4D95-AA45-D2EDF6D8B982}"/>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Freeform: Shape 29">
              <a:extLst>
                <a:ext uri="{FF2B5EF4-FFF2-40B4-BE49-F238E27FC236}">
                  <a16:creationId xmlns:a16="http://schemas.microsoft.com/office/drawing/2014/main" id="{53D74E2F-87DD-475B-B503-030ED220C2F4}"/>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8" name="Group 37">
            <a:extLst>
              <a:ext uri="{FF2B5EF4-FFF2-40B4-BE49-F238E27FC236}">
                <a16:creationId xmlns:a16="http://schemas.microsoft.com/office/drawing/2014/main" id="{3EE1929E-6179-4EB2-BD91-31AA81A4DC01}"/>
              </a:ext>
            </a:extLst>
          </p:cNvPr>
          <p:cNvGrpSpPr/>
          <p:nvPr/>
        </p:nvGrpSpPr>
        <p:grpSpPr>
          <a:xfrm>
            <a:off x="4876270" y="3337321"/>
            <a:ext cx="3017521" cy="1585439"/>
            <a:chOff x="3762933" y="2224801"/>
            <a:chExt cx="3017521" cy="1585439"/>
          </a:xfrm>
          <a:effectLst>
            <a:outerShdw blurRad="76200" dist="12700" dir="16200000" rotWithShape="0">
              <a:prstClr val="black">
                <a:alpha val="40000"/>
              </a:prstClr>
            </a:outerShdw>
          </a:effectLst>
        </p:grpSpPr>
        <p:sp>
          <p:nvSpPr>
            <p:cNvPr id="39" name="Freeform: Shape 38">
              <a:extLst>
                <a:ext uri="{FF2B5EF4-FFF2-40B4-BE49-F238E27FC236}">
                  <a16:creationId xmlns:a16="http://schemas.microsoft.com/office/drawing/2014/main" id="{AA3DED35-A791-422D-968E-39062DE4E8D7}"/>
                </a:ext>
              </a:extLst>
            </p:cNvPr>
            <p:cNvSpPr>
              <a:spLocks noChangeAspect="1"/>
            </p:cNvSpPr>
            <p:nvPr/>
          </p:nvSpPr>
          <p:spPr>
            <a:xfrm rot="16200000" flipV="1">
              <a:off x="5502053" y="2531839"/>
              <a:ext cx="1110349" cy="1446453"/>
            </a:xfrm>
            <a:custGeom>
              <a:avLst/>
              <a:gdLst>
                <a:gd name="connsiteX0" fmla="*/ 1110349 w 1110349"/>
                <a:gd name="connsiteY0" fmla="*/ 584393 h 1446453"/>
                <a:gd name="connsiteX1" fmla="*/ 1110349 w 1110349"/>
                <a:gd name="connsiteY1" fmla="*/ 474402 h 1446453"/>
                <a:gd name="connsiteX2" fmla="*/ 727916 w 1110349"/>
                <a:gd name="connsiteY2" fmla="*/ 5173 h 1446453"/>
                <a:gd name="connsiteX3" fmla="*/ 676606 w 1110349"/>
                <a:gd name="connsiteY3" fmla="*/ 0 h 1446453"/>
                <a:gd name="connsiteX4" fmla="*/ 0 w 1110349"/>
                <a:gd name="connsiteY4" fmla="*/ 0 h 1446453"/>
                <a:gd name="connsiteX5" fmla="*/ 73066 w 1110349"/>
                <a:gd name="connsiteY5" fmla="*/ 21701 h 1446453"/>
                <a:gd name="connsiteX6" fmla="*/ 376404 w 1110349"/>
                <a:gd name="connsiteY6" fmla="*/ 467439 h 1446453"/>
                <a:gd name="connsiteX7" fmla="*/ 376404 w 1110349"/>
                <a:gd name="connsiteY7" fmla="*/ 1446453 h 1446453"/>
                <a:gd name="connsiteX8" fmla="*/ 1106480 w 1110349"/>
                <a:gd name="connsiteY8" fmla="*/ 1446453 h 1446453"/>
                <a:gd name="connsiteX9" fmla="*/ 1106480 w 1110349"/>
                <a:gd name="connsiteY9" fmla="*/ 622774 h 144645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10349" h="1446453">
                  <a:moveTo>
                    <a:pt x="1110349" y="584393"/>
                  </a:moveTo>
                  <a:lnTo>
                    <a:pt x="1110349" y="474402"/>
                  </a:lnTo>
                  <a:cubicBezTo>
                    <a:pt x="1110349" y="242945"/>
                    <a:pt x="946171" y="49834"/>
                    <a:pt x="727916" y="5173"/>
                  </a:cubicBezTo>
                  <a:lnTo>
                    <a:pt x="676606" y="0"/>
                  </a:lnTo>
                  <a:lnTo>
                    <a:pt x="0" y="0"/>
                  </a:lnTo>
                  <a:lnTo>
                    <a:pt x="73066" y="21701"/>
                  </a:lnTo>
                  <a:cubicBezTo>
                    <a:pt x="250704" y="91748"/>
                    <a:pt x="376404" y="264914"/>
                    <a:pt x="376404" y="467439"/>
                  </a:cubicBezTo>
                  <a:lnTo>
                    <a:pt x="376404" y="1446453"/>
                  </a:lnTo>
                  <a:lnTo>
                    <a:pt x="1106480" y="1446453"/>
                  </a:lnTo>
                  <a:lnTo>
                    <a:pt x="1106480" y="622774"/>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Shape 39">
              <a:extLst>
                <a:ext uri="{FF2B5EF4-FFF2-40B4-BE49-F238E27FC236}">
                  <a16:creationId xmlns:a16="http://schemas.microsoft.com/office/drawing/2014/main" id="{36166396-27E9-4C5E-9152-1228A357ACF0}"/>
                </a:ext>
              </a:extLst>
            </p:cNvPr>
            <p:cNvSpPr>
              <a:spLocks noChangeAspect="1"/>
            </p:cNvSpPr>
            <p:nvPr/>
          </p:nvSpPr>
          <p:spPr>
            <a:xfrm rot="16200000" flipV="1">
              <a:off x="3943949" y="2043785"/>
              <a:ext cx="1209036" cy="1571067"/>
            </a:xfrm>
            <a:custGeom>
              <a:avLst/>
              <a:gdLst>
                <a:gd name="connsiteX0" fmla="*/ 1209036 w 1209036"/>
                <a:gd name="connsiteY0" fmla="*/ 1571067 h 1571067"/>
                <a:gd name="connsiteX1" fmla="*/ 730076 w 1209036"/>
                <a:gd name="connsiteY1" fmla="*/ 1092107 h 1571067"/>
                <a:gd name="connsiteX2" fmla="*/ 730076 w 1209036"/>
                <a:gd name="connsiteY2" fmla="*/ 0 h 1571067"/>
                <a:gd name="connsiteX3" fmla="*/ 0 w 1209036"/>
                <a:gd name="connsiteY3" fmla="*/ 0 h 1571067"/>
                <a:gd name="connsiteX4" fmla="*/ 0 w 1209036"/>
                <a:gd name="connsiteY4" fmla="*/ 788177 h 1571067"/>
                <a:gd name="connsiteX5" fmla="*/ 146 w 1209036"/>
                <a:gd name="connsiteY5" fmla="*/ 788177 h 1571067"/>
                <a:gd name="connsiteX6" fmla="*/ 146 w 1209036"/>
                <a:gd name="connsiteY6" fmla="*/ 1093889 h 1571067"/>
                <a:gd name="connsiteX7" fmla="*/ 382579 w 1209036"/>
                <a:gd name="connsiteY7" fmla="*/ 1563118 h 1571067"/>
                <a:gd name="connsiteX8" fmla="*/ 461433 w 1209036"/>
                <a:gd name="connsiteY8" fmla="*/ 1571067 h 15710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209036" h="1571067">
                  <a:moveTo>
                    <a:pt x="1209036" y="1571067"/>
                  </a:moveTo>
                  <a:cubicBezTo>
                    <a:pt x="944513" y="1571067"/>
                    <a:pt x="730076" y="1356630"/>
                    <a:pt x="730076" y="1092107"/>
                  </a:cubicBezTo>
                  <a:lnTo>
                    <a:pt x="730076" y="0"/>
                  </a:lnTo>
                  <a:lnTo>
                    <a:pt x="0" y="0"/>
                  </a:lnTo>
                  <a:lnTo>
                    <a:pt x="0" y="788177"/>
                  </a:lnTo>
                  <a:lnTo>
                    <a:pt x="146" y="788177"/>
                  </a:lnTo>
                  <a:lnTo>
                    <a:pt x="146" y="1093889"/>
                  </a:lnTo>
                  <a:cubicBezTo>
                    <a:pt x="146" y="1325346"/>
                    <a:pt x="164325" y="1518457"/>
                    <a:pt x="382579" y="1563118"/>
                  </a:cubicBezTo>
                  <a:lnTo>
                    <a:pt x="461433" y="1571067"/>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Shape 30">
            <a:extLst>
              <a:ext uri="{FF2B5EF4-FFF2-40B4-BE49-F238E27FC236}">
                <a16:creationId xmlns:a16="http://schemas.microsoft.com/office/drawing/2014/main" id="{69C5CDD4-6A81-4059-9688-3B0A7B212153}"/>
              </a:ext>
            </a:extLst>
          </p:cNvPr>
          <p:cNvSpPr>
            <a:spLocks noChangeAspect="1"/>
          </p:cNvSpPr>
          <p:nvPr/>
        </p:nvSpPr>
        <p:spPr>
          <a:xfrm rot="16200000" flipV="1">
            <a:off x="9100897" y="3685032"/>
            <a:ext cx="1209036" cy="5077499"/>
          </a:xfrm>
          <a:custGeom>
            <a:avLst/>
            <a:gdLst>
              <a:gd name="connsiteX0" fmla="*/ 1209036 w 1209036"/>
              <a:gd name="connsiteY0" fmla="*/ 5077499 h 5077499"/>
              <a:gd name="connsiteX1" fmla="*/ 730076 w 1209036"/>
              <a:gd name="connsiteY1" fmla="*/ 4598539 h 5077499"/>
              <a:gd name="connsiteX2" fmla="*/ 730076 w 1209036"/>
              <a:gd name="connsiteY2" fmla="*/ 3514659 h 5077499"/>
              <a:gd name="connsiteX3" fmla="*/ 732436 w 1209036"/>
              <a:gd name="connsiteY3" fmla="*/ 3514659 h 5077499"/>
              <a:gd name="connsiteX4" fmla="*/ 732435 w 1209036"/>
              <a:gd name="connsiteY4" fmla="*/ 0 h 5077499"/>
              <a:gd name="connsiteX5" fmla="*/ 916 w 1209036"/>
              <a:gd name="connsiteY5" fmla="*/ 2 h 5077499"/>
              <a:gd name="connsiteX6" fmla="*/ 916 w 1209036"/>
              <a:gd name="connsiteY6" fmla="*/ 1622480 h 5077499"/>
              <a:gd name="connsiteX7" fmla="*/ 1064 w 1209036"/>
              <a:gd name="connsiteY7" fmla="*/ 1622480 h 5077499"/>
              <a:gd name="connsiteX8" fmla="*/ 1064 w 1209036"/>
              <a:gd name="connsiteY8" fmla="*/ 1929928 h 5077499"/>
              <a:gd name="connsiteX9" fmla="*/ 2706 w 1209036"/>
              <a:gd name="connsiteY9" fmla="*/ 1929928 h 5077499"/>
              <a:gd name="connsiteX10" fmla="*/ 2706 w 1209036"/>
              <a:gd name="connsiteY10" fmla="*/ 3207210 h 5077499"/>
              <a:gd name="connsiteX11" fmla="*/ 2853 w 1209036"/>
              <a:gd name="connsiteY11" fmla="*/ 3207210 h 5077499"/>
              <a:gd name="connsiteX12" fmla="*/ 2853 w 1209036"/>
              <a:gd name="connsiteY12" fmla="*/ 3506433 h 5077499"/>
              <a:gd name="connsiteX13" fmla="*/ 0 w 1209036"/>
              <a:gd name="connsiteY13" fmla="*/ 3506433 h 5077499"/>
              <a:gd name="connsiteX14" fmla="*/ 0 w 1209036"/>
              <a:gd name="connsiteY14" fmla="*/ 4294609 h 5077499"/>
              <a:gd name="connsiteX15" fmla="*/ 146 w 1209036"/>
              <a:gd name="connsiteY15" fmla="*/ 4294609 h 5077499"/>
              <a:gd name="connsiteX16" fmla="*/ 146 w 1209036"/>
              <a:gd name="connsiteY16" fmla="*/ 4600321 h 5077499"/>
              <a:gd name="connsiteX17" fmla="*/ 382579 w 1209036"/>
              <a:gd name="connsiteY17" fmla="*/ 5069550 h 5077499"/>
              <a:gd name="connsiteX18" fmla="*/ 461433 w 1209036"/>
              <a:gd name="connsiteY18" fmla="*/ 5077499 h 5077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209036" h="5077499">
                <a:moveTo>
                  <a:pt x="1209036" y="5077499"/>
                </a:moveTo>
                <a:cubicBezTo>
                  <a:pt x="944513" y="5077499"/>
                  <a:pt x="730076" y="4863062"/>
                  <a:pt x="730076" y="4598539"/>
                </a:cubicBezTo>
                <a:lnTo>
                  <a:pt x="730076" y="3514659"/>
                </a:lnTo>
                <a:lnTo>
                  <a:pt x="732436" y="3514659"/>
                </a:lnTo>
                <a:lnTo>
                  <a:pt x="732435" y="0"/>
                </a:lnTo>
                <a:lnTo>
                  <a:pt x="916" y="2"/>
                </a:lnTo>
                <a:lnTo>
                  <a:pt x="916" y="1622480"/>
                </a:lnTo>
                <a:lnTo>
                  <a:pt x="1064" y="1622480"/>
                </a:lnTo>
                <a:lnTo>
                  <a:pt x="1064" y="1929928"/>
                </a:lnTo>
                <a:lnTo>
                  <a:pt x="2706" y="1929928"/>
                </a:lnTo>
                <a:lnTo>
                  <a:pt x="2706" y="3207210"/>
                </a:lnTo>
                <a:lnTo>
                  <a:pt x="2853" y="3207210"/>
                </a:lnTo>
                <a:lnTo>
                  <a:pt x="2853" y="3506433"/>
                </a:lnTo>
                <a:lnTo>
                  <a:pt x="0" y="3506433"/>
                </a:lnTo>
                <a:lnTo>
                  <a:pt x="0" y="4294609"/>
                </a:lnTo>
                <a:lnTo>
                  <a:pt x="146" y="4294609"/>
                </a:lnTo>
                <a:lnTo>
                  <a:pt x="146" y="4600321"/>
                </a:lnTo>
                <a:cubicBezTo>
                  <a:pt x="146" y="4831778"/>
                  <a:pt x="164325" y="5024889"/>
                  <a:pt x="382579" y="5069550"/>
                </a:cubicBezTo>
                <a:lnTo>
                  <a:pt x="461433" y="5077499"/>
                </a:lnTo>
                <a:close/>
              </a:path>
            </a:pathLst>
          </a:custGeom>
          <a:solidFill>
            <a:srgbClr val="FFA803"/>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9" name="Freeform: Shape 28">
            <a:extLst>
              <a:ext uri="{FF2B5EF4-FFF2-40B4-BE49-F238E27FC236}">
                <a16:creationId xmlns:a16="http://schemas.microsoft.com/office/drawing/2014/main" id="{3C36D866-B0A3-45FB-8BE8-23FA20730E4C}"/>
              </a:ext>
            </a:extLst>
          </p:cNvPr>
          <p:cNvSpPr>
            <a:spLocks noChangeAspect="1"/>
          </p:cNvSpPr>
          <p:nvPr/>
        </p:nvSpPr>
        <p:spPr>
          <a:xfrm rot="16200000" flipV="1">
            <a:off x="8542515" y="2029968"/>
            <a:ext cx="1212463" cy="6190835"/>
          </a:xfrm>
          <a:custGeom>
            <a:avLst/>
            <a:gdLst>
              <a:gd name="connsiteX0" fmla="*/ 1212463 w 1212463"/>
              <a:gd name="connsiteY0" fmla="*/ 6190835 h 6190835"/>
              <a:gd name="connsiteX1" fmla="*/ 733503 w 1212463"/>
              <a:gd name="connsiteY1" fmla="*/ 5711875 h 6190835"/>
              <a:gd name="connsiteX2" fmla="*/ 733503 w 1212463"/>
              <a:gd name="connsiteY2" fmla="*/ 5129250 h 6190835"/>
              <a:gd name="connsiteX3" fmla="*/ 733458 w 1212463"/>
              <a:gd name="connsiteY3" fmla="*/ 5129250 h 6190835"/>
              <a:gd name="connsiteX4" fmla="*/ 733458 w 1212463"/>
              <a:gd name="connsiteY4" fmla="*/ 4791778 h 6190835"/>
              <a:gd name="connsiteX5" fmla="*/ 733310 w 1212463"/>
              <a:gd name="connsiteY5" fmla="*/ 4791778 h 6190835"/>
              <a:gd name="connsiteX6" fmla="*/ 733310 w 1212463"/>
              <a:gd name="connsiteY6" fmla="*/ 4619768 h 6190835"/>
              <a:gd name="connsiteX7" fmla="*/ 731520 w 1212463"/>
              <a:gd name="connsiteY7" fmla="*/ 4619768 h 6190835"/>
              <a:gd name="connsiteX8" fmla="*/ 731520 w 1212463"/>
              <a:gd name="connsiteY8" fmla="*/ 2886546 h 6190835"/>
              <a:gd name="connsiteX9" fmla="*/ 732435 w 1212463"/>
              <a:gd name="connsiteY9" fmla="*/ 2886546 h 6190835"/>
              <a:gd name="connsiteX10" fmla="*/ 732434 w 1212463"/>
              <a:gd name="connsiteY10" fmla="*/ 0 h 6190835"/>
              <a:gd name="connsiteX11" fmla="*/ 915 w 1212463"/>
              <a:gd name="connsiteY11" fmla="*/ 1 h 6190835"/>
              <a:gd name="connsiteX12" fmla="*/ 915 w 1212463"/>
              <a:gd name="connsiteY12" fmla="*/ 1332523 h 6190835"/>
              <a:gd name="connsiteX13" fmla="*/ 1063 w 1212463"/>
              <a:gd name="connsiteY13" fmla="*/ 1332523 h 6190835"/>
              <a:gd name="connsiteX14" fmla="*/ 1063 w 1212463"/>
              <a:gd name="connsiteY14" fmla="*/ 1585027 h 6190835"/>
              <a:gd name="connsiteX15" fmla="*/ 2705 w 1212463"/>
              <a:gd name="connsiteY15" fmla="*/ 1585027 h 6190835"/>
              <a:gd name="connsiteX16" fmla="*/ 2705 w 1212463"/>
              <a:gd name="connsiteY16" fmla="*/ 1763794 h 6190835"/>
              <a:gd name="connsiteX17" fmla="*/ 0 w 1212463"/>
              <a:gd name="connsiteY17" fmla="*/ 1763794 h 6190835"/>
              <a:gd name="connsiteX18" fmla="*/ 0 w 1212463"/>
              <a:gd name="connsiteY18" fmla="*/ 3094275 h 6190835"/>
              <a:gd name="connsiteX19" fmla="*/ 148 w 1212463"/>
              <a:gd name="connsiteY19" fmla="*/ 3094275 h 6190835"/>
              <a:gd name="connsiteX20" fmla="*/ 148 w 1212463"/>
              <a:gd name="connsiteY20" fmla="*/ 3346392 h 6190835"/>
              <a:gd name="connsiteX21" fmla="*/ 1790 w 1212463"/>
              <a:gd name="connsiteY21" fmla="*/ 3346392 h 6190835"/>
              <a:gd name="connsiteX22" fmla="*/ 1790 w 1212463"/>
              <a:gd name="connsiteY22" fmla="*/ 4393800 h 6190835"/>
              <a:gd name="connsiteX23" fmla="*/ 1937 w 1212463"/>
              <a:gd name="connsiteY23" fmla="*/ 4393800 h 6190835"/>
              <a:gd name="connsiteX24" fmla="*/ 1937 w 1212463"/>
              <a:gd name="connsiteY24" fmla="*/ 4645917 h 6190835"/>
              <a:gd name="connsiteX25" fmla="*/ 3427 w 1212463"/>
              <a:gd name="connsiteY25" fmla="*/ 4645917 h 6190835"/>
              <a:gd name="connsiteX26" fmla="*/ 3427 w 1212463"/>
              <a:gd name="connsiteY26" fmla="*/ 5407945 h 6190835"/>
              <a:gd name="connsiteX27" fmla="*/ 3573 w 1212463"/>
              <a:gd name="connsiteY27" fmla="*/ 5407945 h 6190835"/>
              <a:gd name="connsiteX28" fmla="*/ 3573 w 1212463"/>
              <a:gd name="connsiteY28" fmla="*/ 5713657 h 6190835"/>
              <a:gd name="connsiteX29" fmla="*/ 386006 w 1212463"/>
              <a:gd name="connsiteY29" fmla="*/ 6182886 h 6190835"/>
              <a:gd name="connsiteX30" fmla="*/ 464860 w 1212463"/>
              <a:gd name="connsiteY30" fmla="*/ 6190835 h 619083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Lst>
            <a:rect l="l" t="t" r="r" b="b"/>
            <a:pathLst>
              <a:path w="1212463" h="6190835">
                <a:moveTo>
                  <a:pt x="1212463" y="6190835"/>
                </a:moveTo>
                <a:cubicBezTo>
                  <a:pt x="947940" y="6190835"/>
                  <a:pt x="733503" y="5976398"/>
                  <a:pt x="733503" y="5711875"/>
                </a:cubicBezTo>
                <a:lnTo>
                  <a:pt x="733503" y="5129250"/>
                </a:lnTo>
                <a:lnTo>
                  <a:pt x="733458" y="5129250"/>
                </a:lnTo>
                <a:lnTo>
                  <a:pt x="733458" y="4791778"/>
                </a:lnTo>
                <a:lnTo>
                  <a:pt x="733310" y="4791778"/>
                </a:lnTo>
                <a:lnTo>
                  <a:pt x="733310" y="4619768"/>
                </a:lnTo>
                <a:lnTo>
                  <a:pt x="731520" y="4619768"/>
                </a:lnTo>
                <a:lnTo>
                  <a:pt x="731520" y="2886546"/>
                </a:lnTo>
                <a:lnTo>
                  <a:pt x="732435" y="2886546"/>
                </a:lnTo>
                <a:lnTo>
                  <a:pt x="732434" y="0"/>
                </a:lnTo>
                <a:lnTo>
                  <a:pt x="915" y="1"/>
                </a:lnTo>
                <a:lnTo>
                  <a:pt x="915" y="1332523"/>
                </a:lnTo>
                <a:lnTo>
                  <a:pt x="1063" y="1332523"/>
                </a:lnTo>
                <a:lnTo>
                  <a:pt x="1063" y="1585027"/>
                </a:lnTo>
                <a:lnTo>
                  <a:pt x="2705" y="1585027"/>
                </a:lnTo>
                <a:lnTo>
                  <a:pt x="2705" y="1763794"/>
                </a:lnTo>
                <a:lnTo>
                  <a:pt x="0" y="1763794"/>
                </a:lnTo>
                <a:lnTo>
                  <a:pt x="0" y="3094275"/>
                </a:lnTo>
                <a:lnTo>
                  <a:pt x="148" y="3094275"/>
                </a:lnTo>
                <a:lnTo>
                  <a:pt x="148" y="3346392"/>
                </a:lnTo>
                <a:lnTo>
                  <a:pt x="1790" y="3346392"/>
                </a:lnTo>
                <a:lnTo>
                  <a:pt x="1790" y="4393800"/>
                </a:lnTo>
                <a:lnTo>
                  <a:pt x="1937" y="4393800"/>
                </a:lnTo>
                <a:lnTo>
                  <a:pt x="1937" y="4645917"/>
                </a:lnTo>
                <a:lnTo>
                  <a:pt x="3427" y="4645917"/>
                </a:lnTo>
                <a:lnTo>
                  <a:pt x="3427" y="5407945"/>
                </a:lnTo>
                <a:lnTo>
                  <a:pt x="3573" y="5407945"/>
                </a:lnTo>
                <a:lnTo>
                  <a:pt x="3573" y="5713657"/>
                </a:lnTo>
                <a:cubicBezTo>
                  <a:pt x="3573" y="5945114"/>
                  <a:pt x="167752" y="6138225"/>
                  <a:pt x="386006" y="6182886"/>
                </a:cubicBezTo>
                <a:lnTo>
                  <a:pt x="464860" y="6190835"/>
                </a:lnTo>
                <a:close/>
              </a:path>
            </a:pathLst>
          </a:custGeom>
          <a:solidFill>
            <a:srgbClr val="3EB8CD"/>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8B3DD67E-027D-4E28-AA53-3614D141354F}"/>
              </a:ext>
            </a:extLst>
          </p:cNvPr>
          <p:cNvSpPr>
            <a:spLocks noChangeAspect="1"/>
          </p:cNvSpPr>
          <p:nvPr/>
        </p:nvSpPr>
        <p:spPr>
          <a:xfrm>
            <a:off x="5669280" y="2706624"/>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3EB8C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Shape 44">
            <a:extLst>
              <a:ext uri="{FF2B5EF4-FFF2-40B4-BE49-F238E27FC236}">
                <a16:creationId xmlns:a16="http://schemas.microsoft.com/office/drawing/2014/main" id="{FA3B2B6E-2639-4769-9231-8300568C6CEC}"/>
              </a:ext>
            </a:extLst>
          </p:cNvPr>
          <p:cNvSpPr>
            <a:spLocks noChangeAspect="1"/>
          </p:cNvSpPr>
          <p:nvPr/>
        </p:nvSpPr>
        <p:spPr>
          <a:xfrm>
            <a:off x="6791761" y="3813048"/>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FFA80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TextBox 19">
            <a:extLst>
              <a:ext uri="{FF2B5EF4-FFF2-40B4-BE49-F238E27FC236}">
                <a16:creationId xmlns:a16="http://schemas.microsoft.com/office/drawing/2014/main" id="{CCF21A5E-7665-472A-80B4-1211FE312745}"/>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sp>
        <p:nvSpPr>
          <p:cNvPr id="26" name="Freeform: Shape 25">
            <a:extLst>
              <a:ext uri="{FF2B5EF4-FFF2-40B4-BE49-F238E27FC236}">
                <a16:creationId xmlns:a16="http://schemas.microsoft.com/office/drawing/2014/main" id="{186DA4A0-1A6C-4374-AFCE-9D70240572BE}"/>
              </a:ext>
            </a:extLst>
          </p:cNvPr>
          <p:cNvSpPr>
            <a:spLocks noChangeAspect="1"/>
          </p:cNvSpPr>
          <p:nvPr/>
        </p:nvSpPr>
        <p:spPr>
          <a:xfrm rot="16200000" flipV="1">
            <a:off x="1687067" y="-1275587"/>
            <a:ext cx="1111434" cy="4485571"/>
          </a:xfrm>
          <a:custGeom>
            <a:avLst/>
            <a:gdLst>
              <a:gd name="connsiteX0" fmla="*/ 1111434 w 1111434"/>
              <a:gd name="connsiteY0" fmla="*/ 4485571 h 4485571"/>
              <a:gd name="connsiteX1" fmla="*/ 1111434 w 1111434"/>
              <a:gd name="connsiteY1" fmla="*/ 722639 h 4485571"/>
              <a:gd name="connsiteX2" fmla="*/ 1106480 w 1111434"/>
              <a:gd name="connsiteY2" fmla="*/ 722639 h 4485571"/>
              <a:gd name="connsiteX3" fmla="*/ 1106480 w 1111434"/>
              <a:gd name="connsiteY3" fmla="*/ 622774 h 4485571"/>
              <a:gd name="connsiteX4" fmla="*/ 1110349 w 1111434"/>
              <a:gd name="connsiteY4" fmla="*/ 584393 h 4485571"/>
              <a:gd name="connsiteX5" fmla="*/ 1110349 w 1111434"/>
              <a:gd name="connsiteY5" fmla="*/ 474402 h 4485571"/>
              <a:gd name="connsiteX6" fmla="*/ 727916 w 1111434"/>
              <a:gd name="connsiteY6" fmla="*/ 5173 h 4485571"/>
              <a:gd name="connsiteX7" fmla="*/ 676606 w 1111434"/>
              <a:gd name="connsiteY7" fmla="*/ 0 h 4485571"/>
              <a:gd name="connsiteX8" fmla="*/ 0 w 1111434"/>
              <a:gd name="connsiteY8" fmla="*/ 0 h 4485571"/>
              <a:gd name="connsiteX9" fmla="*/ 73066 w 1111434"/>
              <a:gd name="connsiteY9" fmla="*/ 21701 h 4485571"/>
              <a:gd name="connsiteX10" fmla="*/ 376404 w 1111434"/>
              <a:gd name="connsiteY10" fmla="*/ 467439 h 4485571"/>
              <a:gd name="connsiteX11" fmla="*/ 376404 w 1111434"/>
              <a:gd name="connsiteY11" fmla="*/ 2234630 h 4485571"/>
              <a:gd name="connsiteX12" fmla="*/ 376550 w 1111434"/>
              <a:gd name="connsiteY12" fmla="*/ 2234630 h 4485571"/>
              <a:gd name="connsiteX13" fmla="*/ 376550 w 1111434"/>
              <a:gd name="connsiteY13" fmla="*/ 2484120 h 4485571"/>
              <a:gd name="connsiteX14" fmla="*/ 379915 w 1111434"/>
              <a:gd name="connsiteY14" fmla="*/ 2484120 h 4485571"/>
              <a:gd name="connsiteX15" fmla="*/ 379915 w 1111434"/>
              <a:gd name="connsiteY15" fmla="*/ 4485571 h 448557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11434" h="4485571">
                <a:moveTo>
                  <a:pt x="1111434" y="4485571"/>
                </a:moveTo>
                <a:lnTo>
                  <a:pt x="1111434" y="722639"/>
                </a:lnTo>
                <a:lnTo>
                  <a:pt x="1106480" y="722639"/>
                </a:lnTo>
                <a:lnTo>
                  <a:pt x="1106480" y="622774"/>
                </a:lnTo>
                <a:lnTo>
                  <a:pt x="1110349" y="584393"/>
                </a:lnTo>
                <a:lnTo>
                  <a:pt x="1110349" y="474402"/>
                </a:lnTo>
                <a:cubicBezTo>
                  <a:pt x="1110349" y="242945"/>
                  <a:pt x="946170" y="49834"/>
                  <a:pt x="727916" y="5173"/>
                </a:cubicBezTo>
                <a:lnTo>
                  <a:pt x="676606" y="0"/>
                </a:lnTo>
                <a:lnTo>
                  <a:pt x="0" y="0"/>
                </a:lnTo>
                <a:lnTo>
                  <a:pt x="73066" y="21701"/>
                </a:lnTo>
                <a:cubicBezTo>
                  <a:pt x="250704" y="91748"/>
                  <a:pt x="376404" y="264914"/>
                  <a:pt x="376404" y="467439"/>
                </a:cubicBezTo>
                <a:lnTo>
                  <a:pt x="376404" y="2234630"/>
                </a:lnTo>
                <a:lnTo>
                  <a:pt x="376550" y="2234630"/>
                </a:lnTo>
                <a:lnTo>
                  <a:pt x="376550" y="2484120"/>
                </a:lnTo>
                <a:lnTo>
                  <a:pt x="379915" y="2484120"/>
                </a:lnTo>
                <a:lnTo>
                  <a:pt x="379915" y="4485571"/>
                </a:lnTo>
                <a:close/>
              </a:path>
            </a:pathLst>
          </a:custGeom>
          <a:solidFill>
            <a:srgbClr val="FF2B2A"/>
          </a:solidFill>
          <a:ln>
            <a:noFill/>
          </a:ln>
          <a:effectLst>
            <a:outerShdw blurRad="76200" dist="127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TextBox 33">
            <a:extLst>
              <a:ext uri="{FF2B5EF4-FFF2-40B4-BE49-F238E27FC236}">
                <a16:creationId xmlns:a16="http://schemas.microsoft.com/office/drawing/2014/main" id="{F6E79243-D48F-47BF-B324-B61C5D52B1E5}"/>
              </a:ext>
            </a:extLst>
          </p:cNvPr>
          <p:cNvSpPr txBox="1"/>
          <p:nvPr/>
        </p:nvSpPr>
        <p:spPr>
          <a:xfrm rot="16200000">
            <a:off x="5550293" y="3959764"/>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03</a:t>
            </a:r>
          </a:p>
        </p:txBody>
      </p:sp>
      <p:sp>
        <p:nvSpPr>
          <p:cNvPr id="35" name="TextBox 34">
            <a:extLst>
              <a:ext uri="{FF2B5EF4-FFF2-40B4-BE49-F238E27FC236}">
                <a16:creationId xmlns:a16="http://schemas.microsoft.com/office/drawing/2014/main" id="{866F6CAB-DDF9-4ADA-B683-AFD5AEBE0C2F}"/>
              </a:ext>
            </a:extLst>
          </p:cNvPr>
          <p:cNvSpPr txBox="1"/>
          <p:nvPr/>
        </p:nvSpPr>
        <p:spPr>
          <a:xfrm rot="16200000">
            <a:off x="6698089" y="5196280"/>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04</a:t>
            </a:r>
          </a:p>
        </p:txBody>
      </p:sp>
      <p:sp>
        <p:nvSpPr>
          <p:cNvPr id="37" name="TextBox 36">
            <a:extLst>
              <a:ext uri="{FF2B5EF4-FFF2-40B4-BE49-F238E27FC236}">
                <a16:creationId xmlns:a16="http://schemas.microsoft.com/office/drawing/2014/main" id="{015CA112-6BCE-4069-A13B-ECFF8B769B19}"/>
              </a:ext>
            </a:extLst>
          </p:cNvPr>
          <p:cNvSpPr txBox="1"/>
          <p:nvPr/>
        </p:nvSpPr>
        <p:spPr>
          <a:xfrm>
            <a:off x="431667" y="2653379"/>
            <a:ext cx="3064536" cy="1600438"/>
          </a:xfrm>
          <a:prstGeom prst="rect">
            <a:avLst/>
          </a:prstGeom>
          <a:noFill/>
        </p:spPr>
        <p:txBody>
          <a:bodyPr wrap="square" rtlCol="0">
            <a:spAutoFit/>
          </a:bodyPr>
          <a:lstStyle/>
          <a:p>
            <a:r>
              <a:rPr lang="en-US" sz="2800" dirty="0">
                <a:solidFill>
                  <a:srgbClr val="FF2B2A"/>
                </a:solidFill>
                <a:latin typeface="Bernard MT Condensed" panose="02050806060905020404" pitchFamily="18" charset="0"/>
              </a:rPr>
              <a:t>25%</a:t>
            </a:r>
          </a:p>
          <a:p>
            <a:r>
              <a:rPr lang="en-US" sz="1400" dirty="0">
                <a:solidFill>
                  <a:srgbClr val="56595E"/>
                </a:solidFill>
                <a:latin typeface="Bernard MT Condensed" panose="02050806060905020404" pitchFamily="18" charset="0"/>
              </a:rPr>
              <a:t>LOREM IPSUM DOLOR</a:t>
            </a:r>
          </a:p>
          <a:p>
            <a:endParaRPr lang="en-US" sz="4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2" name="TextBox 41">
            <a:extLst>
              <a:ext uri="{FF2B5EF4-FFF2-40B4-BE49-F238E27FC236}">
                <a16:creationId xmlns:a16="http://schemas.microsoft.com/office/drawing/2014/main" id="{AD452CD6-2F01-461E-805C-AFA4500043CB}"/>
              </a:ext>
            </a:extLst>
          </p:cNvPr>
          <p:cNvSpPr txBox="1"/>
          <p:nvPr/>
        </p:nvSpPr>
        <p:spPr>
          <a:xfrm>
            <a:off x="3084992" y="5203957"/>
            <a:ext cx="3149421" cy="1600438"/>
          </a:xfrm>
          <a:prstGeom prst="rect">
            <a:avLst/>
          </a:prstGeom>
          <a:noFill/>
        </p:spPr>
        <p:txBody>
          <a:bodyPr wrap="square" rtlCol="0">
            <a:spAutoFit/>
          </a:bodyPr>
          <a:lstStyle/>
          <a:p>
            <a:r>
              <a:rPr lang="en-US" sz="2800" dirty="0">
                <a:solidFill>
                  <a:srgbClr val="3EB8CD"/>
                </a:solidFill>
                <a:latin typeface="Bernard MT Condensed" panose="02050806060905020404" pitchFamily="18" charset="0"/>
              </a:rPr>
              <a:t>25%</a:t>
            </a:r>
          </a:p>
          <a:p>
            <a:r>
              <a:rPr lang="en-US" sz="1400" dirty="0">
                <a:solidFill>
                  <a:srgbClr val="56595E"/>
                </a:solidFill>
                <a:latin typeface="Bernard MT Condensed" panose="02050806060905020404" pitchFamily="18" charset="0"/>
              </a:rPr>
              <a:t>LOREM IPSUM DOLOR</a:t>
            </a:r>
          </a:p>
          <a:p>
            <a:endParaRPr lang="en-US" sz="4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3" name="TextBox 42">
            <a:extLst>
              <a:ext uri="{FF2B5EF4-FFF2-40B4-BE49-F238E27FC236}">
                <a16:creationId xmlns:a16="http://schemas.microsoft.com/office/drawing/2014/main" id="{3A2F97D1-97EC-40C3-9C2D-2FD52DFA17E0}"/>
              </a:ext>
            </a:extLst>
          </p:cNvPr>
          <p:cNvSpPr txBox="1"/>
          <p:nvPr/>
        </p:nvSpPr>
        <p:spPr>
          <a:xfrm>
            <a:off x="6982502" y="1423551"/>
            <a:ext cx="3213127" cy="1600438"/>
          </a:xfrm>
          <a:prstGeom prst="rect">
            <a:avLst/>
          </a:prstGeom>
          <a:noFill/>
        </p:spPr>
        <p:txBody>
          <a:bodyPr wrap="square" rtlCol="0">
            <a:spAutoFit/>
          </a:bodyPr>
          <a:lstStyle/>
          <a:p>
            <a:r>
              <a:rPr lang="en-US" sz="2800" dirty="0">
                <a:solidFill>
                  <a:srgbClr val="85C401"/>
                </a:solidFill>
                <a:latin typeface="Bernard MT Condensed" panose="02050806060905020404" pitchFamily="18" charset="0"/>
              </a:rPr>
              <a:t>25%</a:t>
            </a:r>
          </a:p>
          <a:p>
            <a:r>
              <a:rPr lang="en-US" sz="1400" dirty="0">
                <a:solidFill>
                  <a:srgbClr val="56595E"/>
                </a:solidFill>
                <a:latin typeface="Bernard MT Condensed" panose="02050806060905020404" pitchFamily="18" charset="0"/>
              </a:rPr>
              <a:t>LOREM IPSUM DOLOR</a:t>
            </a:r>
          </a:p>
          <a:p>
            <a:endParaRPr lang="en-US" sz="4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sp>
        <p:nvSpPr>
          <p:cNvPr id="46" name="TextBox 45">
            <a:extLst>
              <a:ext uri="{FF2B5EF4-FFF2-40B4-BE49-F238E27FC236}">
                <a16:creationId xmlns:a16="http://schemas.microsoft.com/office/drawing/2014/main" id="{2F95838C-45DA-42C8-89C8-8DEA390099D1}"/>
              </a:ext>
            </a:extLst>
          </p:cNvPr>
          <p:cNvSpPr txBox="1"/>
          <p:nvPr/>
        </p:nvSpPr>
        <p:spPr>
          <a:xfrm>
            <a:off x="8966427" y="3314099"/>
            <a:ext cx="3207471" cy="1600438"/>
          </a:xfrm>
          <a:prstGeom prst="rect">
            <a:avLst/>
          </a:prstGeom>
          <a:noFill/>
        </p:spPr>
        <p:txBody>
          <a:bodyPr wrap="square" rtlCol="0">
            <a:spAutoFit/>
          </a:bodyPr>
          <a:lstStyle/>
          <a:p>
            <a:r>
              <a:rPr lang="en-US" sz="2800" dirty="0">
                <a:solidFill>
                  <a:srgbClr val="FFA803"/>
                </a:solidFill>
                <a:latin typeface="Bernard MT Condensed" panose="02050806060905020404" pitchFamily="18" charset="0"/>
              </a:rPr>
              <a:t>25%</a:t>
            </a:r>
          </a:p>
          <a:p>
            <a:r>
              <a:rPr lang="en-US" sz="1400" dirty="0">
                <a:solidFill>
                  <a:srgbClr val="56595E"/>
                </a:solidFill>
                <a:latin typeface="Bernard MT Condensed" panose="02050806060905020404" pitchFamily="18" charset="0"/>
              </a:rPr>
              <a:t>LOREM IPSUM DOLOR</a:t>
            </a:r>
          </a:p>
          <a:p>
            <a:endParaRPr lang="en-US" sz="400" dirty="0">
              <a:solidFill>
                <a:srgbClr val="56595E"/>
              </a:solidFill>
              <a:latin typeface="Bernard MT Condensed" panose="02050806060905020404" pitchFamily="18"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a:t>
            </a:r>
          </a:p>
        </p:txBody>
      </p:sp>
      <p:cxnSp>
        <p:nvCxnSpPr>
          <p:cNvPr id="48" name="Straight Connector 47">
            <a:extLst>
              <a:ext uri="{FF2B5EF4-FFF2-40B4-BE49-F238E27FC236}">
                <a16:creationId xmlns:a16="http://schemas.microsoft.com/office/drawing/2014/main" id="{4601C573-AA25-42C1-90CB-D8DC6F60F05E}"/>
              </a:ext>
            </a:extLst>
          </p:cNvPr>
          <p:cNvCxnSpPr>
            <a:cxnSpLocks/>
            <a:endCxn id="21" idx="11"/>
          </p:cNvCxnSpPr>
          <p:nvPr/>
        </p:nvCxnSpPr>
        <p:spPr>
          <a:xfrm flipV="1">
            <a:off x="3940521" y="4941254"/>
            <a:ext cx="2105309" cy="479024"/>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50" name="Straight Connector 49">
            <a:extLst>
              <a:ext uri="{FF2B5EF4-FFF2-40B4-BE49-F238E27FC236}">
                <a16:creationId xmlns:a16="http://schemas.microsoft.com/office/drawing/2014/main" id="{37553C18-615D-4F57-B03A-93BC97556D9D}"/>
              </a:ext>
            </a:extLst>
          </p:cNvPr>
          <p:cNvCxnSpPr>
            <a:cxnSpLocks/>
            <a:endCxn id="45" idx="5"/>
          </p:cNvCxnSpPr>
          <p:nvPr/>
        </p:nvCxnSpPr>
        <p:spPr>
          <a:xfrm flipH="1">
            <a:off x="7898241" y="3572330"/>
            <a:ext cx="1052332" cy="863492"/>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9" name="Freeform: Shape 18">
            <a:extLst>
              <a:ext uri="{FF2B5EF4-FFF2-40B4-BE49-F238E27FC236}">
                <a16:creationId xmlns:a16="http://schemas.microsoft.com/office/drawing/2014/main" id="{13FC01CA-35FE-4613-8FCC-14034BBCCBBC}"/>
              </a:ext>
            </a:extLst>
          </p:cNvPr>
          <p:cNvSpPr>
            <a:spLocks noChangeAspect="1"/>
          </p:cNvSpPr>
          <p:nvPr/>
        </p:nvSpPr>
        <p:spPr>
          <a:xfrm>
            <a:off x="3383280" y="41148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FF2B2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9DEB3FD9-E173-49E9-BE68-1BD1DEB91F5B}"/>
              </a:ext>
            </a:extLst>
          </p:cNvPr>
          <p:cNvSpPr txBox="1"/>
          <p:nvPr/>
        </p:nvSpPr>
        <p:spPr>
          <a:xfrm rot="16200000">
            <a:off x="3252710" y="2039216"/>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01</a:t>
            </a:r>
          </a:p>
        </p:txBody>
      </p:sp>
      <p:cxnSp>
        <p:nvCxnSpPr>
          <p:cNvPr id="47" name="Straight Connector 46">
            <a:extLst>
              <a:ext uri="{FF2B5EF4-FFF2-40B4-BE49-F238E27FC236}">
                <a16:creationId xmlns:a16="http://schemas.microsoft.com/office/drawing/2014/main" id="{B717213C-F0EF-4A9D-BA02-7DE06FF5EAFB}"/>
              </a:ext>
            </a:extLst>
          </p:cNvPr>
          <p:cNvCxnSpPr>
            <a:cxnSpLocks/>
            <a:endCxn id="19" idx="11"/>
          </p:cNvCxnSpPr>
          <p:nvPr/>
        </p:nvCxnSpPr>
        <p:spPr>
          <a:xfrm flipV="1">
            <a:off x="1346769" y="2646110"/>
            <a:ext cx="2413061" cy="182724"/>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1" name="Freeform: Shape 40">
            <a:extLst>
              <a:ext uri="{FF2B5EF4-FFF2-40B4-BE49-F238E27FC236}">
                <a16:creationId xmlns:a16="http://schemas.microsoft.com/office/drawing/2014/main" id="{5A15F7BF-C0DE-4B88-865A-48CACC9E98E4}"/>
              </a:ext>
            </a:extLst>
          </p:cNvPr>
          <p:cNvSpPr>
            <a:spLocks noChangeAspect="1"/>
          </p:cNvSpPr>
          <p:nvPr/>
        </p:nvSpPr>
        <p:spPr>
          <a:xfrm>
            <a:off x="4496617" y="1524000"/>
            <a:ext cx="1585440" cy="3017520"/>
          </a:xfrm>
          <a:custGeom>
            <a:avLst/>
            <a:gdLst>
              <a:gd name="connsiteX0" fmla="*/ 0 w 3180113"/>
              <a:gd name="connsiteY0" fmla="*/ 0 h 6052612"/>
              <a:gd name="connsiteX1" fmla="*/ 1357152 w 3180113"/>
              <a:gd name="connsiteY1" fmla="*/ 0 h 6052612"/>
              <a:gd name="connsiteX2" fmla="*/ 1460071 w 3180113"/>
              <a:gd name="connsiteY2" fmla="*/ 10375 h 6052612"/>
              <a:gd name="connsiteX3" fmla="*/ 2227164 w 3180113"/>
              <a:gd name="connsiteY3" fmla="*/ 951567 h 6052612"/>
              <a:gd name="connsiteX4" fmla="*/ 2227164 w 3180113"/>
              <a:gd name="connsiteY4" fmla="*/ 1172188 h 6052612"/>
              <a:gd name="connsiteX5" fmla="*/ 2219404 w 3180113"/>
              <a:gd name="connsiteY5" fmla="*/ 1249175 h 6052612"/>
              <a:gd name="connsiteX6" fmla="*/ 2219404 w 3180113"/>
              <a:gd name="connsiteY6" fmla="*/ 5091903 h 6052612"/>
              <a:gd name="connsiteX7" fmla="*/ 3180113 w 3180113"/>
              <a:gd name="connsiteY7" fmla="*/ 6052612 h 6052612"/>
              <a:gd name="connsiteX8" fmla="*/ 1680554 w 3180113"/>
              <a:gd name="connsiteY8" fmla="*/ 6052612 h 6052612"/>
              <a:gd name="connsiteX9" fmla="*/ 1522386 w 3180113"/>
              <a:gd name="connsiteY9" fmla="*/ 6036668 h 6052612"/>
              <a:gd name="connsiteX10" fmla="*/ 755293 w 3180113"/>
              <a:gd name="connsiteY10" fmla="*/ 5095476 h 6052612"/>
              <a:gd name="connsiteX11" fmla="*/ 755293 w 3180113"/>
              <a:gd name="connsiteY11" fmla="*/ 4482272 h 6052612"/>
              <a:gd name="connsiteX12" fmla="*/ 754999 w 3180113"/>
              <a:gd name="connsiteY12" fmla="*/ 4482272 h 6052612"/>
              <a:gd name="connsiteX13" fmla="*/ 754999 w 3180113"/>
              <a:gd name="connsiteY13" fmla="*/ 937599 h 6052612"/>
              <a:gd name="connsiteX14" fmla="*/ 146557 w 3180113"/>
              <a:gd name="connsiteY14" fmla="*/ 43528 h 60526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180113" h="6052612">
                <a:moveTo>
                  <a:pt x="0" y="0"/>
                </a:moveTo>
                <a:lnTo>
                  <a:pt x="1357152" y="0"/>
                </a:lnTo>
                <a:lnTo>
                  <a:pt x="1460071" y="10375"/>
                </a:lnTo>
                <a:cubicBezTo>
                  <a:pt x="1897851" y="99958"/>
                  <a:pt x="2227164" y="487304"/>
                  <a:pt x="2227164" y="951567"/>
                </a:cubicBezTo>
                <a:lnTo>
                  <a:pt x="2227164" y="1172188"/>
                </a:lnTo>
                <a:lnTo>
                  <a:pt x="2219404" y="1249175"/>
                </a:lnTo>
                <a:lnTo>
                  <a:pt x="2219404" y="5091903"/>
                </a:lnTo>
                <a:cubicBezTo>
                  <a:pt x="2219404" y="5622489"/>
                  <a:pt x="2649527" y="6052612"/>
                  <a:pt x="3180113" y="6052612"/>
                </a:cubicBezTo>
                <a:lnTo>
                  <a:pt x="1680554" y="6052612"/>
                </a:lnTo>
                <a:lnTo>
                  <a:pt x="1522386" y="6036668"/>
                </a:lnTo>
                <a:cubicBezTo>
                  <a:pt x="1084606" y="5947085"/>
                  <a:pt x="755293" y="5559740"/>
                  <a:pt x="755293" y="5095476"/>
                </a:cubicBezTo>
                <a:lnTo>
                  <a:pt x="755293" y="4482272"/>
                </a:lnTo>
                <a:lnTo>
                  <a:pt x="754999" y="4482272"/>
                </a:lnTo>
                <a:lnTo>
                  <a:pt x="754999" y="937599"/>
                </a:lnTo>
                <a:cubicBezTo>
                  <a:pt x="754999" y="531370"/>
                  <a:pt x="502868" y="184029"/>
                  <a:pt x="146557" y="43528"/>
                </a:cubicBezTo>
                <a:close/>
              </a:path>
            </a:pathLst>
          </a:custGeom>
          <a:solidFill>
            <a:srgbClr val="85C401"/>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3EA09226-137C-4BBF-B141-EB8006066BA1}"/>
              </a:ext>
            </a:extLst>
          </p:cNvPr>
          <p:cNvSpPr txBox="1"/>
          <p:nvPr/>
        </p:nvSpPr>
        <p:spPr>
          <a:xfrm rot="16200000">
            <a:off x="4384274" y="2863482"/>
            <a:ext cx="1714177" cy="338554"/>
          </a:xfrm>
          <a:prstGeom prst="rect">
            <a:avLst/>
          </a:prstGeom>
          <a:noFill/>
        </p:spPr>
        <p:txBody>
          <a:bodyPr wrap="square" rtlCol="0">
            <a:spAutoFit/>
          </a:bodyPr>
          <a:lstStyle/>
          <a:p>
            <a:pPr algn="ctr"/>
            <a:r>
              <a:rPr lang="en-US" sz="1600" dirty="0">
                <a:solidFill>
                  <a:schemeClr val="bg1"/>
                </a:solidFill>
                <a:latin typeface="Bernard MT Condensed" panose="02050806060905020404" pitchFamily="18" charset="0"/>
              </a:rPr>
              <a:t>LOREM IPSUM 02</a:t>
            </a:r>
          </a:p>
        </p:txBody>
      </p:sp>
      <p:cxnSp>
        <p:nvCxnSpPr>
          <p:cNvPr id="49" name="Straight Connector 48">
            <a:extLst>
              <a:ext uri="{FF2B5EF4-FFF2-40B4-BE49-F238E27FC236}">
                <a16:creationId xmlns:a16="http://schemas.microsoft.com/office/drawing/2014/main" id="{5A6E66BC-7D7D-417A-997A-77842346C4C3}"/>
              </a:ext>
            </a:extLst>
          </p:cNvPr>
          <p:cNvCxnSpPr>
            <a:cxnSpLocks/>
            <a:endCxn id="41" idx="4"/>
          </p:cNvCxnSpPr>
          <p:nvPr/>
        </p:nvCxnSpPr>
        <p:spPr>
          <a:xfrm flipH="1">
            <a:off x="5606966" y="1698878"/>
            <a:ext cx="1316386" cy="409514"/>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44" name="Picture 43">
            <a:hlinkClick r:id="rId2"/>
            <a:extLst>
              <a:ext uri="{FF2B5EF4-FFF2-40B4-BE49-F238E27FC236}">
                <a16:creationId xmlns:a16="http://schemas.microsoft.com/office/drawing/2014/main" id="{F8B09313-2D99-4AEE-9320-150B7D1A2C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727511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right)">
                                      <p:cBhvr>
                                        <p:cTn id="7" dur="1000"/>
                                        <p:tgtEl>
                                          <p:spTgt spid="20"/>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par>
                                <p:cTn id="12" presetID="22" presetClass="entr" presetSubtype="8" fill="hold" grpId="0" nodeType="withEffect">
                                  <p:stCondLst>
                                    <p:cond delay="0"/>
                                  </p:stCondLst>
                                  <p:childTnLst>
                                    <p:set>
                                      <p:cBhvr>
                                        <p:cTn id="13" dur="1" fill="hold">
                                          <p:stCondLst>
                                            <p:cond delay="0"/>
                                          </p:stCondLst>
                                        </p:cTn>
                                        <p:tgtEl>
                                          <p:spTgt spid="27"/>
                                        </p:tgtEl>
                                        <p:attrNameLst>
                                          <p:attrName>style.visibility</p:attrName>
                                        </p:attrNameLst>
                                      </p:cBhvr>
                                      <p:to>
                                        <p:strVal val="visible"/>
                                      </p:to>
                                    </p:set>
                                    <p:animEffect transition="in" filter="wipe(left)">
                                      <p:cBhvr>
                                        <p:cTn id="14" dur="500"/>
                                        <p:tgtEl>
                                          <p:spTgt spid="27"/>
                                        </p:tgtEl>
                                      </p:cBhvr>
                                    </p:animEffect>
                                  </p:childTnLst>
                                </p:cTn>
                              </p:par>
                              <p:par>
                                <p:cTn id="15" presetID="22" presetClass="entr" presetSubtype="1" fill="hold" grpId="0" nodeType="withEffect">
                                  <p:stCondLst>
                                    <p:cond delay="400"/>
                                  </p:stCondLst>
                                  <p:childTnLst>
                                    <p:set>
                                      <p:cBhvr>
                                        <p:cTn id="16" dur="1" fill="hold">
                                          <p:stCondLst>
                                            <p:cond delay="0"/>
                                          </p:stCondLst>
                                        </p:cTn>
                                        <p:tgtEl>
                                          <p:spTgt spid="19"/>
                                        </p:tgtEl>
                                        <p:attrNameLst>
                                          <p:attrName>style.visibility</p:attrName>
                                        </p:attrNameLst>
                                      </p:cBhvr>
                                      <p:to>
                                        <p:strVal val="visible"/>
                                      </p:to>
                                    </p:set>
                                    <p:animEffect transition="in" filter="wipe(up)">
                                      <p:cBhvr>
                                        <p:cTn id="17" dur="500"/>
                                        <p:tgtEl>
                                          <p:spTgt spid="19"/>
                                        </p:tgtEl>
                                      </p:cBhvr>
                                    </p:animEffect>
                                  </p:childTnLst>
                                </p:cTn>
                              </p:par>
                              <p:par>
                                <p:cTn id="18" presetID="22" presetClass="entr" presetSubtype="1" fill="hold" grpId="0" nodeType="withEffect">
                                  <p:stCondLst>
                                    <p:cond delay="400"/>
                                  </p:stCondLst>
                                  <p:childTnLst>
                                    <p:set>
                                      <p:cBhvr>
                                        <p:cTn id="19" dur="1" fill="hold">
                                          <p:stCondLst>
                                            <p:cond delay="0"/>
                                          </p:stCondLst>
                                        </p:cTn>
                                        <p:tgtEl>
                                          <p:spTgt spid="41"/>
                                        </p:tgtEl>
                                        <p:attrNameLst>
                                          <p:attrName>style.visibility</p:attrName>
                                        </p:attrNameLst>
                                      </p:cBhvr>
                                      <p:to>
                                        <p:strVal val="visible"/>
                                      </p:to>
                                    </p:set>
                                    <p:animEffect transition="in" filter="wipe(up)">
                                      <p:cBhvr>
                                        <p:cTn id="20" dur="500"/>
                                        <p:tgtEl>
                                          <p:spTgt spid="41"/>
                                        </p:tgtEl>
                                      </p:cBhvr>
                                    </p:animEffect>
                                  </p:childTnLst>
                                </p:cTn>
                              </p:par>
                              <p:par>
                                <p:cTn id="21" presetID="22" presetClass="entr" presetSubtype="8" fill="hold" nodeType="withEffect">
                                  <p:stCondLst>
                                    <p:cond delay="800"/>
                                  </p:stCondLst>
                                  <p:childTnLst>
                                    <p:set>
                                      <p:cBhvr>
                                        <p:cTn id="22" dur="1" fill="hold">
                                          <p:stCondLst>
                                            <p:cond delay="0"/>
                                          </p:stCondLst>
                                        </p:cTn>
                                        <p:tgtEl>
                                          <p:spTgt spid="36"/>
                                        </p:tgtEl>
                                        <p:attrNameLst>
                                          <p:attrName>style.visibility</p:attrName>
                                        </p:attrNameLst>
                                      </p:cBhvr>
                                      <p:to>
                                        <p:strVal val="visible"/>
                                      </p:to>
                                    </p:set>
                                    <p:animEffect transition="in" filter="wipe(left)">
                                      <p:cBhvr>
                                        <p:cTn id="23" dur="500"/>
                                        <p:tgtEl>
                                          <p:spTgt spid="36"/>
                                        </p:tgtEl>
                                      </p:cBhvr>
                                    </p:animEffect>
                                  </p:childTnLst>
                                </p:cTn>
                              </p:par>
                              <p:par>
                                <p:cTn id="24" presetID="22" presetClass="entr" presetSubtype="8" fill="hold" nodeType="withEffect">
                                  <p:stCondLst>
                                    <p:cond delay="800"/>
                                  </p:stCondLst>
                                  <p:childTnLst>
                                    <p:set>
                                      <p:cBhvr>
                                        <p:cTn id="25" dur="1" fill="hold">
                                          <p:stCondLst>
                                            <p:cond delay="0"/>
                                          </p:stCondLst>
                                        </p:cTn>
                                        <p:tgtEl>
                                          <p:spTgt spid="38"/>
                                        </p:tgtEl>
                                        <p:attrNameLst>
                                          <p:attrName>style.visibility</p:attrName>
                                        </p:attrNameLst>
                                      </p:cBhvr>
                                      <p:to>
                                        <p:strVal val="visible"/>
                                      </p:to>
                                    </p:set>
                                    <p:animEffect transition="in" filter="wipe(left)">
                                      <p:cBhvr>
                                        <p:cTn id="26" dur="500"/>
                                        <p:tgtEl>
                                          <p:spTgt spid="38"/>
                                        </p:tgtEl>
                                      </p:cBhvr>
                                    </p:animEffect>
                                  </p:childTnLst>
                                </p:cTn>
                              </p:par>
                              <p:par>
                                <p:cTn id="27" presetID="22" presetClass="entr" presetSubtype="1" fill="hold" grpId="0" nodeType="withEffect">
                                  <p:stCondLst>
                                    <p:cond delay="1200"/>
                                  </p:stCondLst>
                                  <p:childTnLst>
                                    <p:set>
                                      <p:cBhvr>
                                        <p:cTn id="28" dur="1" fill="hold">
                                          <p:stCondLst>
                                            <p:cond delay="0"/>
                                          </p:stCondLst>
                                        </p:cTn>
                                        <p:tgtEl>
                                          <p:spTgt spid="21"/>
                                        </p:tgtEl>
                                        <p:attrNameLst>
                                          <p:attrName>style.visibility</p:attrName>
                                        </p:attrNameLst>
                                      </p:cBhvr>
                                      <p:to>
                                        <p:strVal val="visible"/>
                                      </p:to>
                                    </p:set>
                                    <p:animEffect transition="in" filter="wipe(up)">
                                      <p:cBhvr>
                                        <p:cTn id="29" dur="500"/>
                                        <p:tgtEl>
                                          <p:spTgt spid="21"/>
                                        </p:tgtEl>
                                      </p:cBhvr>
                                    </p:animEffect>
                                  </p:childTnLst>
                                </p:cTn>
                              </p:par>
                              <p:par>
                                <p:cTn id="30" presetID="22" presetClass="entr" presetSubtype="1" fill="hold" grpId="0" nodeType="withEffect">
                                  <p:stCondLst>
                                    <p:cond delay="1200"/>
                                  </p:stCondLst>
                                  <p:childTnLst>
                                    <p:set>
                                      <p:cBhvr>
                                        <p:cTn id="31" dur="1" fill="hold">
                                          <p:stCondLst>
                                            <p:cond delay="0"/>
                                          </p:stCondLst>
                                        </p:cTn>
                                        <p:tgtEl>
                                          <p:spTgt spid="45"/>
                                        </p:tgtEl>
                                        <p:attrNameLst>
                                          <p:attrName>style.visibility</p:attrName>
                                        </p:attrNameLst>
                                      </p:cBhvr>
                                      <p:to>
                                        <p:strVal val="visible"/>
                                      </p:to>
                                    </p:set>
                                    <p:animEffect transition="in" filter="wipe(up)">
                                      <p:cBhvr>
                                        <p:cTn id="32" dur="500"/>
                                        <p:tgtEl>
                                          <p:spTgt spid="45"/>
                                        </p:tgtEl>
                                      </p:cBhvr>
                                    </p:animEffect>
                                  </p:childTnLst>
                                </p:cTn>
                              </p:par>
                              <p:par>
                                <p:cTn id="33" presetID="22" presetClass="entr" presetSubtype="8" fill="hold" grpId="0" nodeType="withEffect">
                                  <p:stCondLst>
                                    <p:cond delay="1600"/>
                                  </p:stCondLst>
                                  <p:childTnLst>
                                    <p:set>
                                      <p:cBhvr>
                                        <p:cTn id="34" dur="1" fill="hold">
                                          <p:stCondLst>
                                            <p:cond delay="0"/>
                                          </p:stCondLst>
                                        </p:cTn>
                                        <p:tgtEl>
                                          <p:spTgt spid="29"/>
                                        </p:tgtEl>
                                        <p:attrNameLst>
                                          <p:attrName>style.visibility</p:attrName>
                                        </p:attrNameLst>
                                      </p:cBhvr>
                                      <p:to>
                                        <p:strVal val="visible"/>
                                      </p:to>
                                    </p:set>
                                    <p:animEffect transition="in" filter="wipe(left)">
                                      <p:cBhvr>
                                        <p:cTn id="35" dur="500"/>
                                        <p:tgtEl>
                                          <p:spTgt spid="29"/>
                                        </p:tgtEl>
                                      </p:cBhvr>
                                    </p:animEffect>
                                  </p:childTnLst>
                                </p:cTn>
                              </p:par>
                              <p:par>
                                <p:cTn id="36" presetID="22" presetClass="entr" presetSubtype="8" fill="hold" grpId="0" nodeType="withEffect">
                                  <p:stCondLst>
                                    <p:cond delay="1600"/>
                                  </p:stCondLst>
                                  <p:childTnLst>
                                    <p:set>
                                      <p:cBhvr>
                                        <p:cTn id="37" dur="1" fill="hold">
                                          <p:stCondLst>
                                            <p:cond delay="0"/>
                                          </p:stCondLst>
                                        </p:cTn>
                                        <p:tgtEl>
                                          <p:spTgt spid="31"/>
                                        </p:tgtEl>
                                        <p:attrNameLst>
                                          <p:attrName>style.visibility</p:attrName>
                                        </p:attrNameLst>
                                      </p:cBhvr>
                                      <p:to>
                                        <p:strVal val="visible"/>
                                      </p:to>
                                    </p:set>
                                    <p:animEffect transition="in" filter="wipe(left)">
                                      <p:cBhvr>
                                        <p:cTn id="38" dur="500"/>
                                        <p:tgtEl>
                                          <p:spTgt spid="31"/>
                                        </p:tgtEl>
                                      </p:cBhvr>
                                    </p:animEffect>
                                  </p:childTnLst>
                                </p:cTn>
                              </p:par>
                            </p:childTnLst>
                          </p:cTn>
                        </p:par>
                        <p:par>
                          <p:cTn id="39" fill="hold">
                            <p:stCondLst>
                              <p:cond delay="3100"/>
                            </p:stCondLst>
                            <p:childTnLst>
                              <p:par>
                                <p:cTn id="40" presetID="53" presetClass="entr" presetSubtype="16" fill="hold" grpId="0" nodeType="afterEffect">
                                  <p:stCondLst>
                                    <p:cond delay="0"/>
                                  </p:stCondLst>
                                  <p:childTnLst>
                                    <p:set>
                                      <p:cBhvr>
                                        <p:cTn id="41" dur="1" fill="hold">
                                          <p:stCondLst>
                                            <p:cond delay="0"/>
                                          </p:stCondLst>
                                        </p:cTn>
                                        <p:tgtEl>
                                          <p:spTgt spid="32"/>
                                        </p:tgtEl>
                                        <p:attrNameLst>
                                          <p:attrName>style.visibility</p:attrName>
                                        </p:attrNameLst>
                                      </p:cBhvr>
                                      <p:to>
                                        <p:strVal val="visible"/>
                                      </p:to>
                                    </p:set>
                                    <p:anim calcmode="lin" valueType="num">
                                      <p:cBhvr>
                                        <p:cTn id="42" dur="500" fill="hold"/>
                                        <p:tgtEl>
                                          <p:spTgt spid="32"/>
                                        </p:tgtEl>
                                        <p:attrNameLst>
                                          <p:attrName>ppt_w</p:attrName>
                                        </p:attrNameLst>
                                      </p:cBhvr>
                                      <p:tavLst>
                                        <p:tav tm="0">
                                          <p:val>
                                            <p:fltVal val="0"/>
                                          </p:val>
                                        </p:tav>
                                        <p:tav tm="100000">
                                          <p:val>
                                            <p:strVal val="#ppt_w"/>
                                          </p:val>
                                        </p:tav>
                                      </p:tavLst>
                                    </p:anim>
                                    <p:anim calcmode="lin" valueType="num">
                                      <p:cBhvr>
                                        <p:cTn id="43" dur="500" fill="hold"/>
                                        <p:tgtEl>
                                          <p:spTgt spid="32"/>
                                        </p:tgtEl>
                                        <p:attrNameLst>
                                          <p:attrName>ppt_h</p:attrName>
                                        </p:attrNameLst>
                                      </p:cBhvr>
                                      <p:tavLst>
                                        <p:tav tm="0">
                                          <p:val>
                                            <p:fltVal val="0"/>
                                          </p:val>
                                        </p:tav>
                                        <p:tav tm="100000">
                                          <p:val>
                                            <p:strVal val="#ppt_h"/>
                                          </p:val>
                                        </p:tav>
                                      </p:tavLst>
                                    </p:anim>
                                    <p:animEffect transition="in" filter="fade">
                                      <p:cBhvr>
                                        <p:cTn id="44" dur="500"/>
                                        <p:tgtEl>
                                          <p:spTgt spid="32"/>
                                        </p:tgtEl>
                                      </p:cBhvr>
                                    </p:animEffect>
                                  </p:childTnLst>
                                </p:cTn>
                              </p:par>
                            </p:childTnLst>
                          </p:cTn>
                        </p:par>
                        <p:par>
                          <p:cTn id="45" fill="hold">
                            <p:stCondLst>
                              <p:cond delay="3600"/>
                            </p:stCondLst>
                            <p:childTnLst>
                              <p:par>
                                <p:cTn id="46" presetID="22" presetClass="entr" presetSubtype="2" fill="hold" nodeType="afterEffect">
                                  <p:stCondLst>
                                    <p:cond delay="0"/>
                                  </p:stCondLst>
                                  <p:childTnLst>
                                    <p:set>
                                      <p:cBhvr>
                                        <p:cTn id="47" dur="1" fill="hold">
                                          <p:stCondLst>
                                            <p:cond delay="0"/>
                                          </p:stCondLst>
                                        </p:cTn>
                                        <p:tgtEl>
                                          <p:spTgt spid="47"/>
                                        </p:tgtEl>
                                        <p:attrNameLst>
                                          <p:attrName>style.visibility</p:attrName>
                                        </p:attrNameLst>
                                      </p:cBhvr>
                                      <p:to>
                                        <p:strVal val="visible"/>
                                      </p:to>
                                    </p:set>
                                    <p:animEffect transition="in" filter="wipe(right)">
                                      <p:cBhvr>
                                        <p:cTn id="48" dur="500"/>
                                        <p:tgtEl>
                                          <p:spTgt spid="47"/>
                                        </p:tgtEl>
                                      </p:cBhvr>
                                    </p:animEffect>
                                  </p:childTnLst>
                                </p:cTn>
                              </p:par>
                            </p:childTnLst>
                          </p:cTn>
                        </p:par>
                        <p:par>
                          <p:cTn id="49" fill="hold">
                            <p:stCondLst>
                              <p:cond delay="4100"/>
                            </p:stCondLst>
                            <p:childTnLst>
                              <p:par>
                                <p:cTn id="50" presetID="42" presetClass="entr" presetSubtype="0" fill="hold" grpId="0" nodeType="afterEffect">
                                  <p:stCondLst>
                                    <p:cond delay="0"/>
                                  </p:stCondLst>
                                  <p:childTnLst>
                                    <p:set>
                                      <p:cBhvr>
                                        <p:cTn id="51" dur="1" fill="hold">
                                          <p:stCondLst>
                                            <p:cond delay="0"/>
                                          </p:stCondLst>
                                        </p:cTn>
                                        <p:tgtEl>
                                          <p:spTgt spid="37"/>
                                        </p:tgtEl>
                                        <p:attrNameLst>
                                          <p:attrName>style.visibility</p:attrName>
                                        </p:attrNameLst>
                                      </p:cBhvr>
                                      <p:to>
                                        <p:strVal val="visible"/>
                                      </p:to>
                                    </p:set>
                                    <p:animEffect transition="in" filter="fade">
                                      <p:cBhvr>
                                        <p:cTn id="52" dur="1000"/>
                                        <p:tgtEl>
                                          <p:spTgt spid="37"/>
                                        </p:tgtEl>
                                      </p:cBhvr>
                                    </p:animEffect>
                                    <p:anim calcmode="lin" valueType="num">
                                      <p:cBhvr>
                                        <p:cTn id="53" dur="1000" fill="hold"/>
                                        <p:tgtEl>
                                          <p:spTgt spid="37"/>
                                        </p:tgtEl>
                                        <p:attrNameLst>
                                          <p:attrName>ppt_x</p:attrName>
                                        </p:attrNameLst>
                                      </p:cBhvr>
                                      <p:tavLst>
                                        <p:tav tm="0">
                                          <p:val>
                                            <p:strVal val="#ppt_x"/>
                                          </p:val>
                                        </p:tav>
                                        <p:tav tm="100000">
                                          <p:val>
                                            <p:strVal val="#ppt_x"/>
                                          </p:val>
                                        </p:tav>
                                      </p:tavLst>
                                    </p:anim>
                                    <p:anim calcmode="lin" valueType="num">
                                      <p:cBhvr>
                                        <p:cTn id="54" dur="1000" fill="hold"/>
                                        <p:tgtEl>
                                          <p:spTgt spid="37"/>
                                        </p:tgtEl>
                                        <p:attrNameLst>
                                          <p:attrName>ppt_y</p:attrName>
                                        </p:attrNameLst>
                                      </p:cBhvr>
                                      <p:tavLst>
                                        <p:tav tm="0">
                                          <p:val>
                                            <p:strVal val="#ppt_y+.1"/>
                                          </p:val>
                                        </p:tav>
                                        <p:tav tm="100000">
                                          <p:val>
                                            <p:strVal val="#ppt_y"/>
                                          </p:val>
                                        </p:tav>
                                      </p:tavLst>
                                    </p:anim>
                                  </p:childTnLst>
                                </p:cTn>
                              </p:par>
                            </p:childTnLst>
                          </p:cTn>
                        </p:par>
                        <p:par>
                          <p:cTn id="55" fill="hold">
                            <p:stCondLst>
                              <p:cond delay="5100"/>
                            </p:stCondLst>
                            <p:childTnLst>
                              <p:par>
                                <p:cTn id="56" presetID="53" presetClass="entr" presetSubtype="16" fill="hold" grpId="0" nodeType="afterEffect">
                                  <p:stCondLst>
                                    <p:cond delay="0"/>
                                  </p:stCondLst>
                                  <p:childTnLst>
                                    <p:set>
                                      <p:cBhvr>
                                        <p:cTn id="57" dur="1" fill="hold">
                                          <p:stCondLst>
                                            <p:cond delay="0"/>
                                          </p:stCondLst>
                                        </p:cTn>
                                        <p:tgtEl>
                                          <p:spTgt spid="33"/>
                                        </p:tgtEl>
                                        <p:attrNameLst>
                                          <p:attrName>style.visibility</p:attrName>
                                        </p:attrNameLst>
                                      </p:cBhvr>
                                      <p:to>
                                        <p:strVal val="visible"/>
                                      </p:to>
                                    </p:set>
                                    <p:anim calcmode="lin" valueType="num">
                                      <p:cBhvr>
                                        <p:cTn id="58" dur="500" fill="hold"/>
                                        <p:tgtEl>
                                          <p:spTgt spid="33"/>
                                        </p:tgtEl>
                                        <p:attrNameLst>
                                          <p:attrName>ppt_w</p:attrName>
                                        </p:attrNameLst>
                                      </p:cBhvr>
                                      <p:tavLst>
                                        <p:tav tm="0">
                                          <p:val>
                                            <p:fltVal val="0"/>
                                          </p:val>
                                        </p:tav>
                                        <p:tav tm="100000">
                                          <p:val>
                                            <p:strVal val="#ppt_w"/>
                                          </p:val>
                                        </p:tav>
                                      </p:tavLst>
                                    </p:anim>
                                    <p:anim calcmode="lin" valueType="num">
                                      <p:cBhvr>
                                        <p:cTn id="59" dur="500" fill="hold"/>
                                        <p:tgtEl>
                                          <p:spTgt spid="33"/>
                                        </p:tgtEl>
                                        <p:attrNameLst>
                                          <p:attrName>ppt_h</p:attrName>
                                        </p:attrNameLst>
                                      </p:cBhvr>
                                      <p:tavLst>
                                        <p:tav tm="0">
                                          <p:val>
                                            <p:fltVal val="0"/>
                                          </p:val>
                                        </p:tav>
                                        <p:tav tm="100000">
                                          <p:val>
                                            <p:strVal val="#ppt_h"/>
                                          </p:val>
                                        </p:tav>
                                      </p:tavLst>
                                    </p:anim>
                                    <p:animEffect transition="in" filter="fade">
                                      <p:cBhvr>
                                        <p:cTn id="60" dur="500"/>
                                        <p:tgtEl>
                                          <p:spTgt spid="33"/>
                                        </p:tgtEl>
                                      </p:cBhvr>
                                    </p:animEffect>
                                  </p:childTnLst>
                                </p:cTn>
                              </p:par>
                            </p:childTnLst>
                          </p:cTn>
                        </p:par>
                        <p:par>
                          <p:cTn id="61" fill="hold">
                            <p:stCondLst>
                              <p:cond delay="5600"/>
                            </p:stCondLst>
                            <p:childTnLst>
                              <p:par>
                                <p:cTn id="62" presetID="22" presetClass="entr" presetSubtype="8" fill="hold" nodeType="afterEffect">
                                  <p:stCondLst>
                                    <p:cond delay="0"/>
                                  </p:stCondLst>
                                  <p:childTnLst>
                                    <p:set>
                                      <p:cBhvr>
                                        <p:cTn id="63" dur="1" fill="hold">
                                          <p:stCondLst>
                                            <p:cond delay="0"/>
                                          </p:stCondLst>
                                        </p:cTn>
                                        <p:tgtEl>
                                          <p:spTgt spid="49"/>
                                        </p:tgtEl>
                                        <p:attrNameLst>
                                          <p:attrName>style.visibility</p:attrName>
                                        </p:attrNameLst>
                                      </p:cBhvr>
                                      <p:to>
                                        <p:strVal val="visible"/>
                                      </p:to>
                                    </p:set>
                                    <p:animEffect transition="in" filter="wipe(left)">
                                      <p:cBhvr>
                                        <p:cTn id="64" dur="500"/>
                                        <p:tgtEl>
                                          <p:spTgt spid="49"/>
                                        </p:tgtEl>
                                      </p:cBhvr>
                                    </p:animEffect>
                                  </p:childTnLst>
                                </p:cTn>
                              </p:par>
                            </p:childTnLst>
                          </p:cTn>
                        </p:par>
                        <p:par>
                          <p:cTn id="65" fill="hold">
                            <p:stCondLst>
                              <p:cond delay="6100"/>
                            </p:stCondLst>
                            <p:childTnLst>
                              <p:par>
                                <p:cTn id="66" presetID="42" presetClass="entr" presetSubtype="0" fill="hold" grpId="0" nodeType="afterEffect">
                                  <p:stCondLst>
                                    <p:cond delay="0"/>
                                  </p:stCondLst>
                                  <p:childTnLst>
                                    <p:set>
                                      <p:cBhvr>
                                        <p:cTn id="67" dur="1" fill="hold">
                                          <p:stCondLst>
                                            <p:cond delay="0"/>
                                          </p:stCondLst>
                                        </p:cTn>
                                        <p:tgtEl>
                                          <p:spTgt spid="43"/>
                                        </p:tgtEl>
                                        <p:attrNameLst>
                                          <p:attrName>style.visibility</p:attrName>
                                        </p:attrNameLst>
                                      </p:cBhvr>
                                      <p:to>
                                        <p:strVal val="visible"/>
                                      </p:to>
                                    </p:set>
                                    <p:animEffect transition="in" filter="fade">
                                      <p:cBhvr>
                                        <p:cTn id="68" dur="1000"/>
                                        <p:tgtEl>
                                          <p:spTgt spid="43"/>
                                        </p:tgtEl>
                                      </p:cBhvr>
                                    </p:animEffect>
                                    <p:anim calcmode="lin" valueType="num">
                                      <p:cBhvr>
                                        <p:cTn id="69" dur="1000" fill="hold"/>
                                        <p:tgtEl>
                                          <p:spTgt spid="43"/>
                                        </p:tgtEl>
                                        <p:attrNameLst>
                                          <p:attrName>ppt_x</p:attrName>
                                        </p:attrNameLst>
                                      </p:cBhvr>
                                      <p:tavLst>
                                        <p:tav tm="0">
                                          <p:val>
                                            <p:strVal val="#ppt_x"/>
                                          </p:val>
                                        </p:tav>
                                        <p:tav tm="100000">
                                          <p:val>
                                            <p:strVal val="#ppt_x"/>
                                          </p:val>
                                        </p:tav>
                                      </p:tavLst>
                                    </p:anim>
                                    <p:anim calcmode="lin" valueType="num">
                                      <p:cBhvr>
                                        <p:cTn id="70" dur="1000" fill="hold"/>
                                        <p:tgtEl>
                                          <p:spTgt spid="43"/>
                                        </p:tgtEl>
                                        <p:attrNameLst>
                                          <p:attrName>ppt_y</p:attrName>
                                        </p:attrNameLst>
                                      </p:cBhvr>
                                      <p:tavLst>
                                        <p:tav tm="0">
                                          <p:val>
                                            <p:strVal val="#ppt_y+.1"/>
                                          </p:val>
                                        </p:tav>
                                        <p:tav tm="100000">
                                          <p:val>
                                            <p:strVal val="#ppt_y"/>
                                          </p:val>
                                        </p:tav>
                                      </p:tavLst>
                                    </p:anim>
                                  </p:childTnLst>
                                </p:cTn>
                              </p:par>
                            </p:childTnLst>
                          </p:cTn>
                        </p:par>
                        <p:par>
                          <p:cTn id="71" fill="hold">
                            <p:stCondLst>
                              <p:cond delay="7100"/>
                            </p:stCondLst>
                            <p:childTnLst>
                              <p:par>
                                <p:cTn id="72" presetID="53" presetClass="entr" presetSubtype="16" fill="hold" grpId="0" nodeType="afterEffect">
                                  <p:stCondLst>
                                    <p:cond delay="0"/>
                                  </p:stCondLst>
                                  <p:childTnLst>
                                    <p:set>
                                      <p:cBhvr>
                                        <p:cTn id="73" dur="1" fill="hold">
                                          <p:stCondLst>
                                            <p:cond delay="0"/>
                                          </p:stCondLst>
                                        </p:cTn>
                                        <p:tgtEl>
                                          <p:spTgt spid="34"/>
                                        </p:tgtEl>
                                        <p:attrNameLst>
                                          <p:attrName>style.visibility</p:attrName>
                                        </p:attrNameLst>
                                      </p:cBhvr>
                                      <p:to>
                                        <p:strVal val="visible"/>
                                      </p:to>
                                    </p:set>
                                    <p:anim calcmode="lin" valueType="num">
                                      <p:cBhvr>
                                        <p:cTn id="74" dur="500" fill="hold"/>
                                        <p:tgtEl>
                                          <p:spTgt spid="34"/>
                                        </p:tgtEl>
                                        <p:attrNameLst>
                                          <p:attrName>ppt_w</p:attrName>
                                        </p:attrNameLst>
                                      </p:cBhvr>
                                      <p:tavLst>
                                        <p:tav tm="0">
                                          <p:val>
                                            <p:fltVal val="0"/>
                                          </p:val>
                                        </p:tav>
                                        <p:tav tm="100000">
                                          <p:val>
                                            <p:strVal val="#ppt_w"/>
                                          </p:val>
                                        </p:tav>
                                      </p:tavLst>
                                    </p:anim>
                                    <p:anim calcmode="lin" valueType="num">
                                      <p:cBhvr>
                                        <p:cTn id="75" dur="500" fill="hold"/>
                                        <p:tgtEl>
                                          <p:spTgt spid="34"/>
                                        </p:tgtEl>
                                        <p:attrNameLst>
                                          <p:attrName>ppt_h</p:attrName>
                                        </p:attrNameLst>
                                      </p:cBhvr>
                                      <p:tavLst>
                                        <p:tav tm="0">
                                          <p:val>
                                            <p:fltVal val="0"/>
                                          </p:val>
                                        </p:tav>
                                        <p:tav tm="100000">
                                          <p:val>
                                            <p:strVal val="#ppt_h"/>
                                          </p:val>
                                        </p:tav>
                                      </p:tavLst>
                                    </p:anim>
                                    <p:animEffect transition="in" filter="fade">
                                      <p:cBhvr>
                                        <p:cTn id="76" dur="500"/>
                                        <p:tgtEl>
                                          <p:spTgt spid="34"/>
                                        </p:tgtEl>
                                      </p:cBhvr>
                                    </p:animEffect>
                                  </p:childTnLst>
                                </p:cTn>
                              </p:par>
                            </p:childTnLst>
                          </p:cTn>
                        </p:par>
                        <p:par>
                          <p:cTn id="77" fill="hold">
                            <p:stCondLst>
                              <p:cond delay="7600"/>
                            </p:stCondLst>
                            <p:childTnLst>
                              <p:par>
                                <p:cTn id="78" presetID="22" presetClass="entr" presetSubtype="2" fill="hold" nodeType="afterEffect">
                                  <p:stCondLst>
                                    <p:cond delay="0"/>
                                  </p:stCondLst>
                                  <p:childTnLst>
                                    <p:set>
                                      <p:cBhvr>
                                        <p:cTn id="79" dur="1" fill="hold">
                                          <p:stCondLst>
                                            <p:cond delay="0"/>
                                          </p:stCondLst>
                                        </p:cTn>
                                        <p:tgtEl>
                                          <p:spTgt spid="48"/>
                                        </p:tgtEl>
                                        <p:attrNameLst>
                                          <p:attrName>style.visibility</p:attrName>
                                        </p:attrNameLst>
                                      </p:cBhvr>
                                      <p:to>
                                        <p:strVal val="visible"/>
                                      </p:to>
                                    </p:set>
                                    <p:animEffect transition="in" filter="wipe(right)">
                                      <p:cBhvr>
                                        <p:cTn id="80" dur="500"/>
                                        <p:tgtEl>
                                          <p:spTgt spid="48"/>
                                        </p:tgtEl>
                                      </p:cBhvr>
                                    </p:animEffect>
                                  </p:childTnLst>
                                </p:cTn>
                              </p:par>
                            </p:childTnLst>
                          </p:cTn>
                        </p:par>
                        <p:par>
                          <p:cTn id="81" fill="hold">
                            <p:stCondLst>
                              <p:cond delay="8100"/>
                            </p:stCondLst>
                            <p:childTnLst>
                              <p:par>
                                <p:cTn id="82" presetID="42" presetClass="entr" presetSubtype="0" fill="hold" grpId="0" nodeType="afterEffect">
                                  <p:stCondLst>
                                    <p:cond delay="0"/>
                                  </p:stCondLst>
                                  <p:childTnLst>
                                    <p:set>
                                      <p:cBhvr>
                                        <p:cTn id="83" dur="1" fill="hold">
                                          <p:stCondLst>
                                            <p:cond delay="0"/>
                                          </p:stCondLst>
                                        </p:cTn>
                                        <p:tgtEl>
                                          <p:spTgt spid="42"/>
                                        </p:tgtEl>
                                        <p:attrNameLst>
                                          <p:attrName>style.visibility</p:attrName>
                                        </p:attrNameLst>
                                      </p:cBhvr>
                                      <p:to>
                                        <p:strVal val="visible"/>
                                      </p:to>
                                    </p:set>
                                    <p:animEffect transition="in" filter="fade">
                                      <p:cBhvr>
                                        <p:cTn id="84" dur="1000"/>
                                        <p:tgtEl>
                                          <p:spTgt spid="42"/>
                                        </p:tgtEl>
                                      </p:cBhvr>
                                    </p:animEffect>
                                    <p:anim calcmode="lin" valueType="num">
                                      <p:cBhvr>
                                        <p:cTn id="85" dur="1000" fill="hold"/>
                                        <p:tgtEl>
                                          <p:spTgt spid="42"/>
                                        </p:tgtEl>
                                        <p:attrNameLst>
                                          <p:attrName>ppt_x</p:attrName>
                                        </p:attrNameLst>
                                      </p:cBhvr>
                                      <p:tavLst>
                                        <p:tav tm="0">
                                          <p:val>
                                            <p:strVal val="#ppt_x"/>
                                          </p:val>
                                        </p:tav>
                                        <p:tav tm="100000">
                                          <p:val>
                                            <p:strVal val="#ppt_x"/>
                                          </p:val>
                                        </p:tav>
                                      </p:tavLst>
                                    </p:anim>
                                    <p:anim calcmode="lin" valueType="num">
                                      <p:cBhvr>
                                        <p:cTn id="86" dur="1000" fill="hold"/>
                                        <p:tgtEl>
                                          <p:spTgt spid="42"/>
                                        </p:tgtEl>
                                        <p:attrNameLst>
                                          <p:attrName>ppt_y</p:attrName>
                                        </p:attrNameLst>
                                      </p:cBhvr>
                                      <p:tavLst>
                                        <p:tav tm="0">
                                          <p:val>
                                            <p:strVal val="#ppt_y+.1"/>
                                          </p:val>
                                        </p:tav>
                                        <p:tav tm="100000">
                                          <p:val>
                                            <p:strVal val="#ppt_y"/>
                                          </p:val>
                                        </p:tav>
                                      </p:tavLst>
                                    </p:anim>
                                  </p:childTnLst>
                                </p:cTn>
                              </p:par>
                            </p:childTnLst>
                          </p:cTn>
                        </p:par>
                        <p:par>
                          <p:cTn id="87" fill="hold">
                            <p:stCondLst>
                              <p:cond delay="9100"/>
                            </p:stCondLst>
                            <p:childTnLst>
                              <p:par>
                                <p:cTn id="88" presetID="53" presetClass="entr" presetSubtype="16" fill="hold" grpId="0" nodeType="afterEffect">
                                  <p:stCondLst>
                                    <p:cond delay="0"/>
                                  </p:stCondLst>
                                  <p:childTnLst>
                                    <p:set>
                                      <p:cBhvr>
                                        <p:cTn id="89" dur="1" fill="hold">
                                          <p:stCondLst>
                                            <p:cond delay="0"/>
                                          </p:stCondLst>
                                        </p:cTn>
                                        <p:tgtEl>
                                          <p:spTgt spid="35"/>
                                        </p:tgtEl>
                                        <p:attrNameLst>
                                          <p:attrName>style.visibility</p:attrName>
                                        </p:attrNameLst>
                                      </p:cBhvr>
                                      <p:to>
                                        <p:strVal val="visible"/>
                                      </p:to>
                                    </p:set>
                                    <p:anim calcmode="lin" valueType="num">
                                      <p:cBhvr>
                                        <p:cTn id="90" dur="500" fill="hold"/>
                                        <p:tgtEl>
                                          <p:spTgt spid="35"/>
                                        </p:tgtEl>
                                        <p:attrNameLst>
                                          <p:attrName>ppt_w</p:attrName>
                                        </p:attrNameLst>
                                      </p:cBhvr>
                                      <p:tavLst>
                                        <p:tav tm="0">
                                          <p:val>
                                            <p:fltVal val="0"/>
                                          </p:val>
                                        </p:tav>
                                        <p:tav tm="100000">
                                          <p:val>
                                            <p:strVal val="#ppt_w"/>
                                          </p:val>
                                        </p:tav>
                                      </p:tavLst>
                                    </p:anim>
                                    <p:anim calcmode="lin" valueType="num">
                                      <p:cBhvr>
                                        <p:cTn id="91" dur="500" fill="hold"/>
                                        <p:tgtEl>
                                          <p:spTgt spid="35"/>
                                        </p:tgtEl>
                                        <p:attrNameLst>
                                          <p:attrName>ppt_h</p:attrName>
                                        </p:attrNameLst>
                                      </p:cBhvr>
                                      <p:tavLst>
                                        <p:tav tm="0">
                                          <p:val>
                                            <p:fltVal val="0"/>
                                          </p:val>
                                        </p:tav>
                                        <p:tav tm="100000">
                                          <p:val>
                                            <p:strVal val="#ppt_h"/>
                                          </p:val>
                                        </p:tav>
                                      </p:tavLst>
                                    </p:anim>
                                    <p:animEffect transition="in" filter="fade">
                                      <p:cBhvr>
                                        <p:cTn id="92" dur="500"/>
                                        <p:tgtEl>
                                          <p:spTgt spid="35"/>
                                        </p:tgtEl>
                                      </p:cBhvr>
                                    </p:animEffect>
                                  </p:childTnLst>
                                </p:cTn>
                              </p:par>
                            </p:childTnLst>
                          </p:cTn>
                        </p:par>
                        <p:par>
                          <p:cTn id="93" fill="hold">
                            <p:stCondLst>
                              <p:cond delay="9600"/>
                            </p:stCondLst>
                            <p:childTnLst>
                              <p:par>
                                <p:cTn id="94" presetID="22" presetClass="entr" presetSubtype="4" fill="hold" nodeType="afterEffect">
                                  <p:stCondLst>
                                    <p:cond delay="0"/>
                                  </p:stCondLst>
                                  <p:childTnLst>
                                    <p:set>
                                      <p:cBhvr>
                                        <p:cTn id="95" dur="1" fill="hold">
                                          <p:stCondLst>
                                            <p:cond delay="0"/>
                                          </p:stCondLst>
                                        </p:cTn>
                                        <p:tgtEl>
                                          <p:spTgt spid="50"/>
                                        </p:tgtEl>
                                        <p:attrNameLst>
                                          <p:attrName>style.visibility</p:attrName>
                                        </p:attrNameLst>
                                      </p:cBhvr>
                                      <p:to>
                                        <p:strVal val="visible"/>
                                      </p:to>
                                    </p:set>
                                    <p:animEffect transition="in" filter="wipe(down)">
                                      <p:cBhvr>
                                        <p:cTn id="96" dur="500"/>
                                        <p:tgtEl>
                                          <p:spTgt spid="50"/>
                                        </p:tgtEl>
                                      </p:cBhvr>
                                    </p:animEffect>
                                  </p:childTnLst>
                                </p:cTn>
                              </p:par>
                            </p:childTnLst>
                          </p:cTn>
                        </p:par>
                        <p:par>
                          <p:cTn id="97" fill="hold">
                            <p:stCondLst>
                              <p:cond delay="10100"/>
                            </p:stCondLst>
                            <p:childTnLst>
                              <p:par>
                                <p:cTn id="98" presetID="42" presetClass="entr" presetSubtype="0" fill="hold" grpId="0" nodeType="afterEffect">
                                  <p:stCondLst>
                                    <p:cond delay="0"/>
                                  </p:stCondLst>
                                  <p:childTnLst>
                                    <p:set>
                                      <p:cBhvr>
                                        <p:cTn id="99" dur="1" fill="hold">
                                          <p:stCondLst>
                                            <p:cond delay="0"/>
                                          </p:stCondLst>
                                        </p:cTn>
                                        <p:tgtEl>
                                          <p:spTgt spid="46"/>
                                        </p:tgtEl>
                                        <p:attrNameLst>
                                          <p:attrName>style.visibility</p:attrName>
                                        </p:attrNameLst>
                                      </p:cBhvr>
                                      <p:to>
                                        <p:strVal val="visible"/>
                                      </p:to>
                                    </p:set>
                                    <p:animEffect transition="in" filter="fade">
                                      <p:cBhvr>
                                        <p:cTn id="100" dur="1000"/>
                                        <p:tgtEl>
                                          <p:spTgt spid="46"/>
                                        </p:tgtEl>
                                      </p:cBhvr>
                                    </p:animEffect>
                                    <p:anim calcmode="lin" valueType="num">
                                      <p:cBhvr>
                                        <p:cTn id="101" dur="1000" fill="hold"/>
                                        <p:tgtEl>
                                          <p:spTgt spid="46"/>
                                        </p:tgtEl>
                                        <p:attrNameLst>
                                          <p:attrName>ppt_x</p:attrName>
                                        </p:attrNameLst>
                                      </p:cBhvr>
                                      <p:tavLst>
                                        <p:tav tm="0">
                                          <p:val>
                                            <p:strVal val="#ppt_x"/>
                                          </p:val>
                                        </p:tav>
                                        <p:tav tm="100000">
                                          <p:val>
                                            <p:strVal val="#ppt_x"/>
                                          </p:val>
                                        </p:tav>
                                      </p:tavLst>
                                    </p:anim>
                                    <p:anim calcmode="lin" valueType="num">
                                      <p:cBhvr>
                                        <p:cTn id="102" dur="1000" fill="hold"/>
                                        <p:tgtEl>
                                          <p:spTgt spid="4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P spid="31" grpId="0" animBg="1"/>
      <p:bldP spid="29" grpId="0" animBg="1"/>
      <p:bldP spid="21" grpId="0" animBg="1"/>
      <p:bldP spid="45" grpId="0" animBg="1"/>
      <p:bldP spid="20" grpId="0"/>
      <p:bldP spid="26" grpId="0" animBg="1"/>
      <p:bldP spid="34" grpId="0"/>
      <p:bldP spid="35" grpId="0"/>
      <p:bldP spid="37" grpId="0"/>
      <p:bldP spid="42" grpId="0"/>
      <p:bldP spid="43" grpId="0"/>
      <p:bldP spid="46" grpId="0"/>
      <p:bldP spid="19" grpId="0" animBg="1"/>
      <p:bldP spid="32" grpId="0"/>
      <p:bldP spid="41" grpId="0" animBg="1"/>
      <p:bldP spid="3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1587</TotalTime>
  <Words>1330</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329</cp:revision>
  <dcterms:created xsi:type="dcterms:W3CDTF">2016-09-28T22:08:47Z</dcterms:created>
  <dcterms:modified xsi:type="dcterms:W3CDTF">2019-01-01T19:47:20Z</dcterms:modified>
</cp:coreProperties>
</file>