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2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8A7492D-D9D8-4EE9-A1C4-2C562F01671A}"/>
              </a:ext>
            </a:extLst>
          </p:cNvPr>
          <p:cNvSpPr>
            <a:spLocks noChangeAspect="1"/>
          </p:cNvSpPr>
          <p:nvPr/>
        </p:nvSpPr>
        <p:spPr>
          <a:xfrm rot="18000000">
            <a:off x="2769307" y="2496881"/>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6AEDA7E-BB4E-4536-9B81-5BFAD0831041}"/>
              </a:ext>
            </a:extLst>
          </p:cNvPr>
          <p:cNvSpPr>
            <a:spLocks noChangeAspect="1"/>
          </p:cNvSpPr>
          <p:nvPr/>
        </p:nvSpPr>
        <p:spPr>
          <a:xfrm rot="3600000">
            <a:off x="4224528" y="2496312"/>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A86A8A5-7761-4CE8-9A86-38A1F5C266BA}"/>
              </a:ext>
            </a:extLst>
          </p:cNvPr>
          <p:cNvSpPr>
            <a:spLocks noChangeAspect="1"/>
          </p:cNvSpPr>
          <p:nvPr/>
        </p:nvSpPr>
        <p:spPr>
          <a:xfrm>
            <a:off x="3489960" y="3778338"/>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17B4DEE4-4324-4AB9-9885-18617ECA26EF}"/>
              </a:ext>
            </a:extLst>
          </p:cNvPr>
          <p:cNvSpPr>
            <a:spLocks noChangeAspect="1"/>
          </p:cNvSpPr>
          <p:nvPr/>
        </p:nvSpPr>
        <p:spPr>
          <a:xfrm>
            <a:off x="4920537" y="1201515"/>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tial Circle 16">
            <a:extLst>
              <a:ext uri="{FF2B5EF4-FFF2-40B4-BE49-F238E27FC236}">
                <a16:creationId xmlns:a16="http://schemas.microsoft.com/office/drawing/2014/main" id="{3BFE93BA-54BA-4351-9561-DBD297241DA8}"/>
              </a:ext>
            </a:extLst>
          </p:cNvPr>
          <p:cNvSpPr>
            <a:spLocks noChangeAspect="1"/>
          </p:cNvSpPr>
          <p:nvPr/>
        </p:nvSpPr>
        <p:spPr>
          <a:xfrm flipV="1">
            <a:off x="4920536" y="1202642"/>
            <a:ext cx="2377440" cy="2377440"/>
          </a:xfrm>
          <a:prstGeom prst="pie">
            <a:avLst>
              <a:gd name="adj1" fmla="val 11464379"/>
              <a:gd name="adj2" fmla="val 5485403"/>
            </a:avLst>
          </a:prstGeom>
          <a:solidFill>
            <a:srgbClr val="FF2B2A"/>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75EFD2E6-5C55-4C66-BDC3-56C293E3D7B8}"/>
              </a:ext>
            </a:extLst>
          </p:cNvPr>
          <p:cNvSpPr>
            <a:spLocks noChangeAspect="1"/>
          </p:cNvSpPr>
          <p:nvPr/>
        </p:nvSpPr>
        <p:spPr>
          <a:xfrm>
            <a:off x="5273040" y="15665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AE7C31B-3590-432A-A9F0-A20B2E6AE2EB}"/>
              </a:ext>
            </a:extLst>
          </p:cNvPr>
          <p:cNvSpPr>
            <a:spLocks noChangeAspect="1"/>
          </p:cNvSpPr>
          <p:nvPr/>
        </p:nvSpPr>
        <p:spPr>
          <a:xfrm>
            <a:off x="6364630" y="3722484"/>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artial Circle 21">
            <a:extLst>
              <a:ext uri="{FF2B5EF4-FFF2-40B4-BE49-F238E27FC236}">
                <a16:creationId xmlns:a16="http://schemas.microsoft.com/office/drawing/2014/main" id="{DB1EF338-13DF-4827-BA50-336DAC5A7848}"/>
              </a:ext>
            </a:extLst>
          </p:cNvPr>
          <p:cNvSpPr>
            <a:spLocks noChangeAspect="1"/>
          </p:cNvSpPr>
          <p:nvPr/>
        </p:nvSpPr>
        <p:spPr>
          <a:xfrm flipV="1">
            <a:off x="6364629" y="3723611"/>
            <a:ext cx="2377440" cy="2377440"/>
          </a:xfrm>
          <a:prstGeom prst="pie">
            <a:avLst>
              <a:gd name="adj1" fmla="val 16820756"/>
              <a:gd name="adj2" fmla="val 5436606"/>
            </a:avLst>
          </a:prstGeom>
          <a:solidFill>
            <a:srgbClr val="85C401"/>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Oval 22">
            <a:extLst>
              <a:ext uri="{FF2B5EF4-FFF2-40B4-BE49-F238E27FC236}">
                <a16:creationId xmlns:a16="http://schemas.microsoft.com/office/drawing/2014/main" id="{0B7F1456-A948-4360-BFFF-30DD300F9C6A}"/>
              </a:ext>
            </a:extLst>
          </p:cNvPr>
          <p:cNvSpPr>
            <a:spLocks noChangeAspect="1"/>
          </p:cNvSpPr>
          <p:nvPr/>
        </p:nvSpPr>
        <p:spPr>
          <a:xfrm>
            <a:off x="6730389" y="4083389"/>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89C98D8-3382-46D4-92C0-130318B329CB}"/>
              </a:ext>
            </a:extLst>
          </p:cNvPr>
          <p:cNvSpPr>
            <a:spLocks noChangeAspect="1"/>
          </p:cNvSpPr>
          <p:nvPr/>
        </p:nvSpPr>
        <p:spPr>
          <a:xfrm>
            <a:off x="3442598" y="3682578"/>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tial Circle 24">
            <a:extLst>
              <a:ext uri="{FF2B5EF4-FFF2-40B4-BE49-F238E27FC236}">
                <a16:creationId xmlns:a16="http://schemas.microsoft.com/office/drawing/2014/main" id="{1ECE9D5B-42FE-4952-A449-4784C48D2F43}"/>
              </a:ext>
            </a:extLst>
          </p:cNvPr>
          <p:cNvSpPr>
            <a:spLocks noChangeAspect="1"/>
          </p:cNvSpPr>
          <p:nvPr/>
        </p:nvSpPr>
        <p:spPr>
          <a:xfrm flipV="1">
            <a:off x="3442597" y="3683705"/>
            <a:ext cx="2377440" cy="2377440"/>
          </a:xfrm>
          <a:prstGeom prst="pie">
            <a:avLst>
              <a:gd name="adj1" fmla="val 13348401"/>
              <a:gd name="adj2" fmla="val 5335031"/>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Oval 25">
            <a:extLst>
              <a:ext uri="{FF2B5EF4-FFF2-40B4-BE49-F238E27FC236}">
                <a16:creationId xmlns:a16="http://schemas.microsoft.com/office/drawing/2014/main" id="{34AEC408-6C7A-4594-B7E9-9682BF2303CF}"/>
              </a:ext>
            </a:extLst>
          </p:cNvPr>
          <p:cNvSpPr>
            <a:spLocks noChangeAspect="1"/>
          </p:cNvSpPr>
          <p:nvPr/>
        </p:nvSpPr>
        <p:spPr>
          <a:xfrm>
            <a:off x="3804968" y="4055134"/>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2218F35-CD18-4B60-A317-D05E168B6A65}"/>
              </a:ext>
            </a:extLst>
          </p:cNvPr>
          <p:cNvSpPr txBox="1"/>
          <p:nvPr/>
        </p:nvSpPr>
        <p:spPr>
          <a:xfrm>
            <a:off x="5447391" y="190038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71%</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8" name="TextBox 27">
            <a:extLst>
              <a:ext uri="{FF2B5EF4-FFF2-40B4-BE49-F238E27FC236}">
                <a16:creationId xmlns:a16="http://schemas.microsoft.com/office/drawing/2014/main" id="{DF9058D3-3569-471A-A23B-A2854359C33A}"/>
              </a:ext>
            </a:extLst>
          </p:cNvPr>
          <p:cNvSpPr txBox="1"/>
          <p:nvPr/>
        </p:nvSpPr>
        <p:spPr>
          <a:xfrm>
            <a:off x="6882129" y="441363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45%</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9" name="TextBox 28">
            <a:extLst>
              <a:ext uri="{FF2B5EF4-FFF2-40B4-BE49-F238E27FC236}">
                <a16:creationId xmlns:a16="http://schemas.microsoft.com/office/drawing/2014/main" id="{22BAFFDA-C10E-4DEE-ABC8-D998F07FF541}"/>
              </a:ext>
            </a:extLst>
          </p:cNvPr>
          <p:cNvSpPr txBox="1"/>
          <p:nvPr/>
        </p:nvSpPr>
        <p:spPr>
          <a:xfrm>
            <a:off x="3950188" y="4373732"/>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64%</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30" name="TextBox 29">
            <a:extLst>
              <a:ext uri="{FF2B5EF4-FFF2-40B4-BE49-F238E27FC236}">
                <a16:creationId xmlns:a16="http://schemas.microsoft.com/office/drawing/2014/main" id="{A0E3B773-9E0C-4AD0-89E3-0881C9645B97}"/>
              </a:ext>
            </a:extLst>
          </p:cNvPr>
          <p:cNvSpPr txBox="1"/>
          <p:nvPr/>
        </p:nvSpPr>
        <p:spPr>
          <a:xfrm>
            <a:off x="7735697" y="974145"/>
            <a:ext cx="3695999" cy="1461939"/>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1E3D15A7-6EF6-4FC1-A932-23FB2B745F1C}"/>
              </a:ext>
            </a:extLst>
          </p:cNvPr>
          <p:cNvSpPr txBox="1"/>
          <p:nvPr/>
        </p:nvSpPr>
        <p:spPr>
          <a:xfrm>
            <a:off x="8853780" y="3792932"/>
            <a:ext cx="3109620" cy="2215991"/>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E9362625-480B-4D96-9CF2-820F718714E3}"/>
              </a:ext>
            </a:extLst>
          </p:cNvPr>
          <p:cNvSpPr txBox="1"/>
          <p:nvPr/>
        </p:nvSpPr>
        <p:spPr>
          <a:xfrm>
            <a:off x="200655" y="2566305"/>
            <a:ext cx="3456946" cy="2015936"/>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DFFFB07-2A78-485E-8EC1-D00FC095420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34" name="Picture 33">
            <a:hlinkClick r:id="rId2"/>
            <a:extLst>
              <a:ext uri="{FF2B5EF4-FFF2-40B4-BE49-F238E27FC236}">
                <a16:creationId xmlns:a16="http://schemas.microsoft.com/office/drawing/2014/main" id="{2E21D55D-8B61-4BED-BE0A-C1B4FE6AE5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875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fltVal val="0"/>
                                          </p:val>
                                        </p:tav>
                                        <p:tav tm="100000">
                                          <p:val>
                                            <p:strVal val="#ppt_w"/>
                                          </p:val>
                                        </p:tav>
                                      </p:tavLst>
                                    </p:anim>
                                    <p:anim calcmode="lin" valueType="num">
                                      <p:cBhvr>
                                        <p:cTn id="12" dur="1000" fill="hold"/>
                                        <p:tgtEl>
                                          <p:spTgt spid="14"/>
                                        </p:tgtEl>
                                        <p:attrNameLst>
                                          <p:attrName>ppt_h</p:attrName>
                                        </p:attrNameLst>
                                      </p:cBhvr>
                                      <p:tavLst>
                                        <p:tav tm="0">
                                          <p:val>
                                            <p:fltVal val="0"/>
                                          </p:val>
                                        </p:tav>
                                        <p:tav tm="100000">
                                          <p:val>
                                            <p:strVal val="#ppt_h"/>
                                          </p:val>
                                        </p:tav>
                                      </p:tavLst>
                                    </p:anim>
                                    <p:anim calcmode="lin" valueType="num">
                                      <p:cBhvr>
                                        <p:cTn id="13" dur="1000" fill="hold"/>
                                        <p:tgtEl>
                                          <p:spTgt spid="14"/>
                                        </p:tgtEl>
                                        <p:attrNameLst>
                                          <p:attrName>style.rotation</p:attrName>
                                        </p:attrNameLst>
                                      </p:cBhvr>
                                      <p:tavLst>
                                        <p:tav tm="0">
                                          <p:val>
                                            <p:fltVal val="90"/>
                                          </p:val>
                                        </p:tav>
                                        <p:tav tm="100000">
                                          <p:val>
                                            <p:fltVal val="0"/>
                                          </p:val>
                                        </p:tav>
                                      </p:tavLst>
                                    </p:anim>
                                    <p:animEffect transition="in" filter="fade">
                                      <p:cBhvr>
                                        <p:cTn id="14" dur="1000"/>
                                        <p:tgtEl>
                                          <p:spTgt spid="1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 calcmode="lin" valueType="num">
                                      <p:cBhvr>
                                        <p:cTn id="25" dur="1000" fill="hold"/>
                                        <p:tgtEl>
                                          <p:spTgt spid="16"/>
                                        </p:tgtEl>
                                        <p:attrNameLst>
                                          <p:attrName>style.rotation</p:attrName>
                                        </p:attrNameLst>
                                      </p:cBhvr>
                                      <p:tavLst>
                                        <p:tav tm="0">
                                          <p:val>
                                            <p:fltVal val="90"/>
                                          </p:val>
                                        </p:tav>
                                        <p:tav tm="100000">
                                          <p:val>
                                            <p:fltVal val="0"/>
                                          </p:val>
                                        </p:tav>
                                      </p:tavLst>
                                    </p:anim>
                                    <p:animEffect transition="in" filter="fade">
                                      <p:cBhvr>
                                        <p:cTn id="26" dur="1000"/>
                                        <p:tgtEl>
                                          <p:spTgt spid="1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49" presetClass="entr" presetSubtype="0" decel="10000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 calcmode="lin" valueType="num">
                                      <p:cBhvr>
                                        <p:cTn id="38" dur="500" fill="hold"/>
                                        <p:tgtEl>
                                          <p:spTgt spid="17"/>
                                        </p:tgtEl>
                                        <p:attrNameLst>
                                          <p:attrName>style.rotation</p:attrName>
                                        </p:attrNameLst>
                                      </p:cBhvr>
                                      <p:tavLst>
                                        <p:tav tm="0">
                                          <p:val>
                                            <p:fltVal val="360"/>
                                          </p:val>
                                        </p:tav>
                                        <p:tav tm="100000">
                                          <p:val>
                                            <p:fltVal val="0"/>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750" fill="hold"/>
                                        <p:tgtEl>
                                          <p:spTgt spid="9"/>
                                        </p:tgtEl>
                                        <p:attrNameLst>
                                          <p:attrName>ppt_w</p:attrName>
                                        </p:attrNameLst>
                                      </p:cBhvr>
                                      <p:tavLst>
                                        <p:tav tm="0">
                                          <p:val>
                                            <p:fltVal val="0"/>
                                          </p:val>
                                        </p:tav>
                                        <p:tav tm="100000">
                                          <p:val>
                                            <p:strVal val="#ppt_w"/>
                                          </p:val>
                                        </p:tav>
                                      </p:tavLst>
                                    </p:anim>
                                    <p:anim calcmode="lin" valueType="num">
                                      <p:cBhvr>
                                        <p:cTn id="44" dur="750" fill="hold"/>
                                        <p:tgtEl>
                                          <p:spTgt spid="9"/>
                                        </p:tgtEl>
                                        <p:attrNameLst>
                                          <p:attrName>ppt_h</p:attrName>
                                        </p:attrNameLst>
                                      </p:cBhvr>
                                      <p:tavLst>
                                        <p:tav tm="0">
                                          <p:val>
                                            <p:fltVal val="0"/>
                                          </p:val>
                                        </p:tav>
                                        <p:tav tm="100000">
                                          <p:val>
                                            <p:strVal val="#ppt_h"/>
                                          </p:val>
                                        </p:tav>
                                      </p:tavLst>
                                    </p:anim>
                                    <p:animEffect transition="in" filter="fade">
                                      <p:cBhvr>
                                        <p:cTn id="45" dur="75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750" fill="hold"/>
                                        <p:tgtEl>
                                          <p:spTgt spid="27"/>
                                        </p:tgtEl>
                                        <p:attrNameLst>
                                          <p:attrName>ppt_w</p:attrName>
                                        </p:attrNameLst>
                                      </p:cBhvr>
                                      <p:tavLst>
                                        <p:tav tm="0">
                                          <p:val>
                                            <p:fltVal val="0"/>
                                          </p:val>
                                        </p:tav>
                                        <p:tav tm="100000">
                                          <p:val>
                                            <p:strVal val="#ppt_w"/>
                                          </p:val>
                                        </p:tav>
                                      </p:tavLst>
                                    </p:anim>
                                    <p:anim calcmode="lin" valueType="num">
                                      <p:cBhvr>
                                        <p:cTn id="49" dur="750" fill="hold"/>
                                        <p:tgtEl>
                                          <p:spTgt spid="27"/>
                                        </p:tgtEl>
                                        <p:attrNameLst>
                                          <p:attrName>ppt_h</p:attrName>
                                        </p:attrNameLst>
                                      </p:cBhvr>
                                      <p:tavLst>
                                        <p:tav tm="0">
                                          <p:val>
                                            <p:fltVal val="0"/>
                                          </p:val>
                                        </p:tav>
                                        <p:tav tm="100000">
                                          <p:val>
                                            <p:strVal val="#ppt_h"/>
                                          </p:val>
                                        </p:tav>
                                      </p:tavLst>
                                    </p:anim>
                                    <p:animEffect transition="in" filter="fade">
                                      <p:cBhvr>
                                        <p:cTn id="50" dur="750"/>
                                        <p:tgtEl>
                                          <p:spTgt spid="27"/>
                                        </p:tgtEl>
                                      </p:cBhvr>
                                    </p:animEffect>
                                  </p:childTnLst>
                                </p:cTn>
                              </p:par>
                            </p:childTnLst>
                          </p:cTn>
                        </p:par>
                        <p:par>
                          <p:cTn id="51" fill="hold">
                            <p:stCondLst>
                              <p:cond delay="375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childTnLst>
                                </p:cTn>
                              </p:par>
                            </p:childTnLst>
                          </p:cTn>
                        </p:par>
                        <p:par>
                          <p:cTn id="63" fill="hold">
                            <p:stCondLst>
                              <p:cond delay="5250"/>
                            </p:stCondLst>
                            <p:childTnLst>
                              <p:par>
                                <p:cTn id="64" presetID="49" presetClass="entr" presetSubtype="0" decel="10000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 calcmode="lin" valueType="num">
                                      <p:cBhvr>
                                        <p:cTn id="68" dur="500" fill="hold"/>
                                        <p:tgtEl>
                                          <p:spTgt spid="22"/>
                                        </p:tgtEl>
                                        <p:attrNameLst>
                                          <p:attrName>style.rotation</p:attrName>
                                        </p:attrNameLst>
                                      </p:cBhvr>
                                      <p:tavLst>
                                        <p:tav tm="0">
                                          <p:val>
                                            <p:fltVal val="360"/>
                                          </p:val>
                                        </p:tav>
                                        <p:tav tm="100000">
                                          <p:val>
                                            <p:fltVal val="0"/>
                                          </p:val>
                                        </p:tav>
                                      </p:tavLst>
                                    </p:anim>
                                    <p:animEffect transition="in" filter="fade">
                                      <p:cBhvr>
                                        <p:cTn id="69" dur="500"/>
                                        <p:tgtEl>
                                          <p:spTgt spid="22"/>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750" fill="hold"/>
                                        <p:tgtEl>
                                          <p:spTgt spid="23"/>
                                        </p:tgtEl>
                                        <p:attrNameLst>
                                          <p:attrName>ppt_w</p:attrName>
                                        </p:attrNameLst>
                                      </p:cBhvr>
                                      <p:tavLst>
                                        <p:tav tm="0">
                                          <p:val>
                                            <p:fltVal val="0"/>
                                          </p:val>
                                        </p:tav>
                                        <p:tav tm="100000">
                                          <p:val>
                                            <p:strVal val="#ppt_w"/>
                                          </p:val>
                                        </p:tav>
                                      </p:tavLst>
                                    </p:anim>
                                    <p:anim calcmode="lin" valueType="num">
                                      <p:cBhvr>
                                        <p:cTn id="74" dur="750" fill="hold"/>
                                        <p:tgtEl>
                                          <p:spTgt spid="23"/>
                                        </p:tgtEl>
                                        <p:attrNameLst>
                                          <p:attrName>ppt_h</p:attrName>
                                        </p:attrNameLst>
                                      </p:cBhvr>
                                      <p:tavLst>
                                        <p:tav tm="0">
                                          <p:val>
                                            <p:fltVal val="0"/>
                                          </p:val>
                                        </p:tav>
                                        <p:tav tm="100000">
                                          <p:val>
                                            <p:strVal val="#ppt_h"/>
                                          </p:val>
                                        </p:tav>
                                      </p:tavLst>
                                    </p:anim>
                                    <p:animEffect transition="in" filter="fade">
                                      <p:cBhvr>
                                        <p:cTn id="75" dur="750"/>
                                        <p:tgtEl>
                                          <p:spTgt spid="23"/>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750" fill="hold"/>
                                        <p:tgtEl>
                                          <p:spTgt spid="28"/>
                                        </p:tgtEl>
                                        <p:attrNameLst>
                                          <p:attrName>ppt_w</p:attrName>
                                        </p:attrNameLst>
                                      </p:cBhvr>
                                      <p:tavLst>
                                        <p:tav tm="0">
                                          <p:val>
                                            <p:fltVal val="0"/>
                                          </p:val>
                                        </p:tav>
                                        <p:tav tm="100000">
                                          <p:val>
                                            <p:strVal val="#ppt_w"/>
                                          </p:val>
                                        </p:tav>
                                      </p:tavLst>
                                    </p:anim>
                                    <p:anim calcmode="lin" valueType="num">
                                      <p:cBhvr>
                                        <p:cTn id="80" dur="750" fill="hold"/>
                                        <p:tgtEl>
                                          <p:spTgt spid="28"/>
                                        </p:tgtEl>
                                        <p:attrNameLst>
                                          <p:attrName>ppt_h</p:attrName>
                                        </p:attrNameLst>
                                      </p:cBhvr>
                                      <p:tavLst>
                                        <p:tav tm="0">
                                          <p:val>
                                            <p:fltVal val="0"/>
                                          </p:val>
                                        </p:tav>
                                        <p:tav tm="100000">
                                          <p:val>
                                            <p:strVal val="#ppt_h"/>
                                          </p:val>
                                        </p:tav>
                                      </p:tavLst>
                                    </p:anim>
                                    <p:animEffect transition="in" filter="fade">
                                      <p:cBhvr>
                                        <p:cTn id="81" dur="750"/>
                                        <p:tgtEl>
                                          <p:spTgt spid="28"/>
                                        </p:tgtEl>
                                      </p:cBhvr>
                                    </p:animEffect>
                                  </p:childTnLst>
                                </p:cTn>
                              </p:par>
                            </p:childTnLst>
                          </p:cTn>
                        </p:par>
                        <p:par>
                          <p:cTn id="82" fill="hold">
                            <p:stCondLst>
                              <p:cond delay="72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53" presetClass="entr" presetSubtype="1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par>
                          <p:cTn id="94" fill="hold">
                            <p:stCondLst>
                              <p:cond delay="8750"/>
                            </p:stCondLst>
                            <p:childTnLst>
                              <p:par>
                                <p:cTn id="95" presetID="49" presetClass="entr" presetSubtype="0" decel="10000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 calcmode="lin" valueType="num">
                                      <p:cBhvr>
                                        <p:cTn id="99" dur="500" fill="hold"/>
                                        <p:tgtEl>
                                          <p:spTgt spid="25"/>
                                        </p:tgtEl>
                                        <p:attrNameLst>
                                          <p:attrName>style.rotation</p:attrName>
                                        </p:attrNameLst>
                                      </p:cBhvr>
                                      <p:tavLst>
                                        <p:tav tm="0">
                                          <p:val>
                                            <p:fltVal val="360"/>
                                          </p:val>
                                        </p:tav>
                                        <p:tav tm="100000">
                                          <p:val>
                                            <p:fltVal val="0"/>
                                          </p:val>
                                        </p:tav>
                                      </p:tavLst>
                                    </p:anim>
                                    <p:animEffect transition="in" filter="fade">
                                      <p:cBhvr>
                                        <p:cTn id="100" dur="500"/>
                                        <p:tgtEl>
                                          <p:spTgt spid="25"/>
                                        </p:tgtEl>
                                      </p:cBhvr>
                                    </p:animEffect>
                                  </p:childTnLst>
                                </p:cTn>
                              </p:par>
                            </p:childTnLst>
                          </p:cTn>
                        </p:par>
                        <p:par>
                          <p:cTn id="101" fill="hold">
                            <p:stCondLst>
                              <p:cond delay="9250"/>
                            </p:stCondLst>
                            <p:childTnLst>
                              <p:par>
                                <p:cTn id="102" presetID="53" presetClass="entr" presetSubtype="16"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750" fill="hold"/>
                                        <p:tgtEl>
                                          <p:spTgt spid="26"/>
                                        </p:tgtEl>
                                        <p:attrNameLst>
                                          <p:attrName>ppt_w</p:attrName>
                                        </p:attrNameLst>
                                      </p:cBhvr>
                                      <p:tavLst>
                                        <p:tav tm="0">
                                          <p:val>
                                            <p:fltVal val="0"/>
                                          </p:val>
                                        </p:tav>
                                        <p:tav tm="100000">
                                          <p:val>
                                            <p:strVal val="#ppt_w"/>
                                          </p:val>
                                        </p:tav>
                                      </p:tavLst>
                                    </p:anim>
                                    <p:anim calcmode="lin" valueType="num">
                                      <p:cBhvr>
                                        <p:cTn id="105" dur="750" fill="hold"/>
                                        <p:tgtEl>
                                          <p:spTgt spid="26"/>
                                        </p:tgtEl>
                                        <p:attrNameLst>
                                          <p:attrName>ppt_h</p:attrName>
                                        </p:attrNameLst>
                                      </p:cBhvr>
                                      <p:tavLst>
                                        <p:tav tm="0">
                                          <p:val>
                                            <p:fltVal val="0"/>
                                          </p:val>
                                        </p:tav>
                                        <p:tav tm="100000">
                                          <p:val>
                                            <p:strVal val="#ppt_h"/>
                                          </p:val>
                                        </p:tav>
                                      </p:tavLst>
                                    </p:anim>
                                    <p:animEffect transition="in" filter="fade">
                                      <p:cBhvr>
                                        <p:cTn id="106" dur="750"/>
                                        <p:tgtEl>
                                          <p:spTgt spid="26"/>
                                        </p:tgtEl>
                                      </p:cBhvr>
                                    </p:animEffect>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750" fill="hold"/>
                                        <p:tgtEl>
                                          <p:spTgt spid="29"/>
                                        </p:tgtEl>
                                        <p:attrNameLst>
                                          <p:attrName>ppt_w</p:attrName>
                                        </p:attrNameLst>
                                      </p:cBhvr>
                                      <p:tavLst>
                                        <p:tav tm="0">
                                          <p:val>
                                            <p:fltVal val="0"/>
                                          </p:val>
                                        </p:tav>
                                        <p:tav tm="100000">
                                          <p:val>
                                            <p:strVal val="#ppt_w"/>
                                          </p:val>
                                        </p:tav>
                                      </p:tavLst>
                                    </p:anim>
                                    <p:anim calcmode="lin" valueType="num">
                                      <p:cBhvr>
                                        <p:cTn id="111" dur="750" fill="hold"/>
                                        <p:tgtEl>
                                          <p:spTgt spid="29"/>
                                        </p:tgtEl>
                                        <p:attrNameLst>
                                          <p:attrName>ppt_h</p:attrName>
                                        </p:attrNameLst>
                                      </p:cBhvr>
                                      <p:tavLst>
                                        <p:tav tm="0">
                                          <p:val>
                                            <p:fltVal val="0"/>
                                          </p:val>
                                        </p:tav>
                                        <p:tav tm="100000">
                                          <p:val>
                                            <p:strVal val="#ppt_h"/>
                                          </p:val>
                                        </p:tav>
                                      </p:tavLst>
                                    </p:anim>
                                    <p:animEffect transition="in" filter="fade">
                                      <p:cBhvr>
                                        <p:cTn id="112" dur="750"/>
                                        <p:tgtEl>
                                          <p:spTgt spid="29"/>
                                        </p:tgtEl>
                                      </p:cBhvr>
                                    </p:animEffect>
                                  </p:childTnLst>
                                </p:cTn>
                              </p:par>
                            </p:childTnLst>
                          </p:cTn>
                        </p:par>
                        <p:par>
                          <p:cTn id="113" fill="hold">
                            <p:stCondLst>
                              <p:cond delay="10750"/>
                            </p:stCondLst>
                            <p:childTnLst>
                              <p:par>
                                <p:cTn id="114" presetID="42" presetClass="entr" presetSubtype="0" fill="hold" grpId="0" nodeType="after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animBg="1"/>
      <p:bldP spid="17" grpId="0" animBg="1"/>
      <p:bldP spid="9" grpId="0" animBg="1"/>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1354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2019-01-01T19:46:10Z</dcterms:modified>
</cp:coreProperties>
</file>