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9"/>
  </p:notesMasterIdLst>
  <p:sldIdLst>
    <p:sldId id="1425" r:id="rId3"/>
    <p:sldId id="367" r:id="rId4"/>
    <p:sldId id="368" r:id="rId5"/>
    <p:sldId id="369" r:id="rId6"/>
    <p:sldId id="370" r:id="rId7"/>
    <p:sldId id="3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5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6538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797990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2799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8230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147139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853188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5936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311923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01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63507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584960" cy="1371600"/>
            <a:chOff x="7635240" y="1676400"/>
            <a:chExt cx="1584960"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696200" y="1676400"/>
              <a:ext cx="1524000" cy="1371600"/>
            </a:xfrm>
            <a:prstGeom prst="parallelogram">
              <a:avLst/>
            </a:prstGeom>
            <a:solidFill>
              <a:srgbClr val="56595E"/>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245352" y="1221342"/>
            <a:ext cx="1584960" cy="1371600"/>
            <a:chOff x="7635240" y="1676400"/>
            <a:chExt cx="1584960"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696200" y="1676400"/>
              <a:ext cx="1524000" cy="1371600"/>
            </a:xfrm>
            <a:prstGeom prst="parallelogram">
              <a:avLst/>
            </a:prstGeom>
            <a:solidFill>
              <a:srgbClr val="56595E"/>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584960" cy="1371600"/>
            <a:chOff x="7635240" y="1676400"/>
            <a:chExt cx="158496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696200" y="1676400"/>
              <a:ext cx="1524000" cy="1371600"/>
            </a:xfrm>
            <a:prstGeom prst="parallelogram">
              <a:avLst/>
            </a:prstGeom>
            <a:solidFill>
              <a:srgbClr val="56595E"/>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788152" y="3047999"/>
            <a:ext cx="1584960" cy="1371600"/>
            <a:chOff x="7635240" y="1676400"/>
            <a:chExt cx="1584960"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696200" y="1676400"/>
              <a:ext cx="1524000" cy="1371600"/>
            </a:xfrm>
            <a:prstGeom prst="parallelogram">
              <a:avLst/>
            </a:prstGeom>
            <a:solidFill>
              <a:srgbClr val="56595E"/>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21808" y="4876799"/>
            <a:ext cx="1584960" cy="1371600"/>
            <a:chOff x="7635240" y="1676400"/>
            <a:chExt cx="1584960"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696200" y="1676400"/>
              <a:ext cx="1524000" cy="1371600"/>
            </a:xfrm>
            <a:prstGeom prst="parallelogram">
              <a:avLst/>
            </a:prstGeom>
            <a:solidFill>
              <a:srgbClr val="56595E"/>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01</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02</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03</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04</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05</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2B2A"/>
                </a:solidFill>
                <a:effectLst/>
                <a:uLnTx/>
                <a:uFillTx/>
                <a:latin typeface="Bernard MT Condensed" panose="02050806060905020404" pitchFamily="18" charset="0"/>
                <a:ea typeface="+mn-ea"/>
                <a:cs typeface="+mn-cs"/>
              </a:rPr>
              <a:t>LOREM IPSUM DOLOR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EB8CD"/>
                </a:solidFill>
                <a:effectLst/>
                <a:uLnTx/>
                <a:uFillTx/>
                <a:latin typeface="Bernard MT Condensed" panose="02050806060905020404" pitchFamily="18" charset="0"/>
                <a:ea typeface="+mn-ea"/>
                <a:cs typeface="+mn-cs"/>
              </a:rPr>
              <a:t>LOREM IPSUM DOLOR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1AA8D"/>
                </a:solidFill>
                <a:effectLst/>
                <a:uLnTx/>
                <a:uFillTx/>
                <a:latin typeface="Bernard MT Condensed" panose="02050806060905020404" pitchFamily="18" charset="0"/>
                <a:ea typeface="+mn-ea"/>
                <a:cs typeface="+mn-cs"/>
              </a:rPr>
              <a:t>LOREM IPSUM DOLOR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85C401"/>
                </a:solidFill>
                <a:effectLst/>
                <a:uLnTx/>
                <a:uFillTx/>
                <a:latin typeface="Bernard MT Condensed" panose="02050806060905020404" pitchFamily="18" charset="0"/>
                <a:ea typeface="+mn-ea"/>
                <a:cs typeface="+mn-cs"/>
              </a:rPr>
              <a:t>LOREM IPSUM DOLOR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endParaRPr>
          </a:p>
          <a:p>
            <a:pPr marL="171450" marR="0" lvl="0" indent="-171450" algn="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A803"/>
                </a:solidFill>
                <a:effectLst/>
                <a:uLnTx/>
                <a:uFillTx/>
                <a:latin typeface="Bernard MT Condensed" panose="02050806060905020404" pitchFamily="18" charset="0"/>
                <a:ea typeface="+mn-ea"/>
                <a:cs typeface="+mn-cs"/>
              </a:rPr>
              <a:t>LOREM IPSUM DOLOR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endParaRPr>
          </a:p>
          <a:p>
            <a:pPr marL="171450" marR="0" lvl="0" indent="-171450" algn="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56595E"/>
                </a:solidFill>
                <a:effectLst/>
                <a:uLnTx/>
                <a:uFillTx/>
                <a:latin typeface="Bernard MT Condensed" panose="02050806060905020404" pitchFamily="18" charset="0"/>
                <a:ea typeface="+mn-ea"/>
                <a:cs typeface="+mn-cs"/>
              </a:rPr>
              <a:t>TITLE GOES HERE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Your Subtitle</a:t>
            </a:r>
          </a:p>
        </p:txBody>
      </p:sp>
      <p:pic>
        <p:nvPicPr>
          <p:cNvPr id="38" name="Picture 37">
            <a:hlinkClick r:id="rId12"/>
            <a:extLst>
              <a:ext uri="{FF2B5EF4-FFF2-40B4-BE49-F238E27FC236}">
                <a16:creationId xmlns:a16="http://schemas.microsoft.com/office/drawing/2014/main" id="{7FBFF135-95F6-4090-9ED0-522526E3663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1391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Wingdings</vt:lpstr>
      <vt:lpstr>Office Theme</vt:lpstr>
      <vt:lpstr>1_Office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2019-01-01T19:31:33Z</dcterms:modified>
</cp:coreProperties>
</file>