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5969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1) 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2) 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3) 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FF2B2A"/>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85C401"/>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3EB8CD"/>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CFFBC6B2-10F9-4338-9BA5-43D996BC33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1384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2019-01-01T19:21:13Z</dcterms:modified>
</cp:coreProperties>
</file>