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177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399385" y="3753220"/>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FE4A1E"/>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44546B"/>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93939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7A7A7A"/>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BFBFBF"/>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5C9AD3"/>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121920" tIns="60960" rIns="121920" bIns="60960" numCol="1" anchor="t" anchorCtr="0" compatLnSpc="1">
            <a:prstTxWarp prst="textNoShape">
              <a:avLst/>
            </a:prstTxWarp>
          </a:bodyPr>
          <a:lstStyle/>
          <a:p>
            <a:endParaRPr lang="en-US" sz="2400"/>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chemeClr val="bg1"/>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600" dirty="0">
                <a:solidFill>
                  <a:srgbClr val="7A7A7A"/>
                </a:solidFill>
                <a:latin typeface="Bernard MT Condensed" panose="02050806060905020404" pitchFamily="18" charset="0"/>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600" dirty="0">
                <a:solidFill>
                  <a:srgbClr val="939393"/>
                </a:solidFill>
                <a:latin typeface="Bernard MT Condensed" panose="02050806060905020404" pitchFamily="18" charset="0"/>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600" dirty="0">
                <a:solidFill>
                  <a:srgbClr val="BFBFBF"/>
                </a:solidFill>
                <a:latin typeface="Bernard MT Condensed" panose="02050806060905020404" pitchFamily="18" charset="0"/>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chemeClr val="tx1">
                  <a:lumMod val="50000"/>
                  <a:lumOff val="50000"/>
                </a:schemeClr>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600" dirty="0">
                <a:solidFill>
                  <a:srgbClr val="5C9AD3"/>
                </a:solidFill>
                <a:latin typeface="Bernard MT Condensed" panose="02050806060905020404" pitchFamily="18" charset="0"/>
              </a:rPr>
              <a:t>Title Goes Here </a:t>
            </a:r>
            <a:br>
              <a:rPr lang="en-US" sz="1333" dirty="0">
                <a:solidFill>
                  <a:schemeClr val="accent2"/>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600" dirty="0">
                <a:solidFill>
                  <a:srgbClr val="44546B"/>
                </a:solidFill>
                <a:latin typeface="Bernard MT Condensed" panose="02050806060905020404" pitchFamily="18" charset="0"/>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600" dirty="0">
                <a:solidFill>
                  <a:srgbClr val="FE4A1E"/>
                </a:solidFill>
                <a:latin typeface="Bernard MT Condensed" panose="02050806060905020404" pitchFamily="18" charset="0"/>
              </a:rPr>
              <a:t>Title Goes Here </a:t>
            </a:r>
            <a:br>
              <a:rPr lang="en-US" sz="1333" dirty="0">
                <a:solidFill>
                  <a:schemeClr val="accent5"/>
                </a:solidFill>
              </a:rPr>
            </a:br>
            <a:r>
              <a:rPr lang="en-US" sz="1300" dirty="0">
                <a:solidFill>
                  <a:schemeClr val="bg1"/>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chemeClr val="tx1">
                  <a:lumMod val="50000"/>
                  <a:lumOff val="50000"/>
                </a:schemeClr>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31929357-6C20-48E2-A286-6F342BA1659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0347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1204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2018-12-22T22:57:59Z</dcterms:modified>
</cp:coreProperties>
</file>