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1770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0" name="Oval 68"/>
          <p:cNvSpPr>
            <a:spLocks noChangeAspect="1" noChangeArrowheads="1"/>
          </p:cNvSpPr>
          <p:nvPr/>
        </p:nvSpPr>
        <p:spPr bwMode="auto">
          <a:xfrm>
            <a:off x="7399385" y="3753220"/>
            <a:ext cx="1280162" cy="1280160"/>
          </a:xfrm>
          <a:prstGeom prst="ellipse">
            <a:avLst/>
          </a:prstGeom>
          <a:blipFill>
            <a:blip r:embed="rId2"/>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Oval 60"/>
          <p:cNvSpPr>
            <a:spLocks noChangeAspect="1" noChangeArrowheads="1"/>
          </p:cNvSpPr>
          <p:nvPr/>
        </p:nvSpPr>
        <p:spPr bwMode="auto">
          <a:xfrm>
            <a:off x="5092479" y="3718561"/>
            <a:ext cx="1557301" cy="1554480"/>
          </a:xfrm>
          <a:prstGeom prst="ellipse">
            <a:avLst/>
          </a:prstGeom>
          <a:blipFill>
            <a:blip r:embed="rId3"/>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4" name="Oval 62"/>
          <p:cNvSpPr>
            <a:spLocks noChangeAspect="1" noChangeArrowheads="1"/>
          </p:cNvSpPr>
          <p:nvPr/>
        </p:nvSpPr>
        <p:spPr bwMode="auto">
          <a:xfrm>
            <a:off x="3547082" y="4031852"/>
            <a:ext cx="548640" cy="548640"/>
          </a:xfrm>
          <a:prstGeom prst="ellipse">
            <a:avLst/>
          </a:prstGeom>
          <a:blipFill>
            <a:blip r:embed="rId4"/>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Oval 70"/>
          <p:cNvSpPr>
            <a:spLocks noChangeAspect="1" noChangeArrowheads="1"/>
          </p:cNvSpPr>
          <p:nvPr/>
        </p:nvSpPr>
        <p:spPr bwMode="auto">
          <a:xfrm>
            <a:off x="3885019" y="2578118"/>
            <a:ext cx="1185584" cy="1188720"/>
          </a:xfrm>
          <a:prstGeom prst="ellipse">
            <a:avLst/>
          </a:prstGeom>
          <a:blipFill>
            <a:blip r:embed="rId5"/>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Oval 66"/>
          <p:cNvSpPr>
            <a:spLocks noChangeAspect="1" noChangeArrowheads="1"/>
          </p:cNvSpPr>
          <p:nvPr/>
        </p:nvSpPr>
        <p:spPr bwMode="auto">
          <a:xfrm>
            <a:off x="5584471" y="1951781"/>
            <a:ext cx="1094595" cy="1097280"/>
          </a:xfrm>
          <a:prstGeom prst="ellipse">
            <a:avLst/>
          </a:prstGeom>
          <a:blipFill>
            <a:blip r:embed="rId6"/>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noEditPoints="1"/>
          </p:cNvSpPr>
          <p:nvPr/>
        </p:nvSpPr>
        <p:spPr bwMode="auto">
          <a:xfrm>
            <a:off x="4849285" y="3439584"/>
            <a:ext cx="2044700" cy="204258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noEditPoints="1"/>
          </p:cNvSpPr>
          <p:nvPr/>
        </p:nvSpPr>
        <p:spPr bwMode="auto">
          <a:xfrm>
            <a:off x="3344335" y="3820584"/>
            <a:ext cx="956733" cy="973667"/>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44546B"/>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36" name="Oval 64"/>
          <p:cNvSpPr>
            <a:spLocks noChangeAspect="1" noChangeArrowheads="1"/>
          </p:cNvSpPr>
          <p:nvPr/>
        </p:nvSpPr>
        <p:spPr bwMode="auto">
          <a:xfrm>
            <a:off x="6858000" y="3124200"/>
            <a:ext cx="636603" cy="640080"/>
          </a:xfrm>
          <a:prstGeom prst="ellipse">
            <a:avLst/>
          </a:prstGeom>
          <a:blipFill>
            <a:blip r:embed="rId7"/>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noEditPoints="1"/>
          </p:cNvSpPr>
          <p:nvPr/>
        </p:nvSpPr>
        <p:spPr bwMode="auto">
          <a:xfrm>
            <a:off x="6661151" y="2952751"/>
            <a:ext cx="965200" cy="973667"/>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rgbClr val="93939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noEditPoints="1"/>
          </p:cNvSpPr>
          <p:nvPr/>
        </p:nvSpPr>
        <p:spPr bwMode="auto">
          <a:xfrm>
            <a:off x="5313556" y="167902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7A7A7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noEditPoints="1"/>
          </p:cNvSpPr>
          <p:nvPr/>
        </p:nvSpPr>
        <p:spPr bwMode="auto">
          <a:xfrm>
            <a:off x="7236884" y="3562352"/>
            <a:ext cx="1608667" cy="1604433"/>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rgbClr val="BFBF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noEditPoints="1"/>
          </p:cNvSpPr>
          <p:nvPr/>
        </p:nvSpPr>
        <p:spPr bwMode="auto">
          <a:xfrm>
            <a:off x="3683001" y="2362200"/>
            <a:ext cx="1610784" cy="1608667"/>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grpSp>
        <p:nvGrpSpPr>
          <p:cNvPr id="131" name="Group 130"/>
          <p:cNvGrpSpPr/>
          <p:nvPr/>
        </p:nvGrpSpPr>
        <p:grpSpPr>
          <a:xfrm>
            <a:off x="6865995" y="1648097"/>
            <a:ext cx="864156" cy="241300"/>
            <a:chOff x="1531143" y="1350169"/>
            <a:chExt cx="1364457" cy="381000"/>
          </a:xfrm>
        </p:grpSpPr>
        <p:cxnSp>
          <p:nvCxnSpPr>
            <p:cNvPr id="132" name="Straight Connector 131"/>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flipV="1">
            <a:off x="8910482" y="4639176"/>
            <a:ext cx="622299" cy="251884"/>
            <a:chOff x="1531143" y="1350169"/>
            <a:chExt cx="1364457" cy="381000"/>
          </a:xfrm>
        </p:grpSpPr>
        <p:cxnSp>
          <p:nvCxnSpPr>
            <p:cNvPr id="135" name="Straight Connector 134"/>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a:cxnSpLocks/>
          </p:cNvCxnSpPr>
          <p:nvPr/>
        </p:nvCxnSpPr>
        <p:spPr>
          <a:xfrm>
            <a:off x="5871129" y="5552018"/>
            <a:ext cx="301073" cy="391584"/>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605870" y="2872186"/>
            <a:ext cx="1239681" cy="241300"/>
            <a:chOff x="1531143" y="1350169"/>
            <a:chExt cx="1364457" cy="381000"/>
          </a:xfrm>
        </p:grpSpPr>
        <p:cxnSp>
          <p:nvCxnSpPr>
            <p:cNvPr id="141" name="Straight Connector 140"/>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2957246" y="2295106"/>
            <a:ext cx="864156" cy="241300"/>
            <a:chOff x="1531143" y="1350169"/>
            <a:chExt cx="1364457" cy="381000"/>
          </a:xfrm>
        </p:grpSpPr>
        <p:cxnSp>
          <p:nvCxnSpPr>
            <p:cNvPr id="144" name="Straight Connector 143"/>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flipV="1">
            <a:off x="2412168" y="4496808"/>
            <a:ext cx="864156" cy="391628"/>
            <a:chOff x="1531143" y="1350169"/>
            <a:chExt cx="1364457" cy="381000"/>
          </a:xfrm>
        </p:grpSpPr>
        <p:cxnSp>
          <p:nvCxnSpPr>
            <p:cNvPr id="147" name="Straight Connector 146"/>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876307" y="1513335"/>
            <a:ext cx="2997200" cy="1104918"/>
          </a:xfrm>
          <a:prstGeom prst="rect">
            <a:avLst/>
          </a:prstGeom>
          <a:noFill/>
        </p:spPr>
        <p:txBody>
          <a:bodyPr wrap="square" lIns="0" tIns="0" rIns="0" bIns="0" rtlCol="0" anchor="t">
            <a:spAutoFit/>
          </a:bodyPr>
          <a:lstStyle/>
          <a:p>
            <a:pPr defTabSz="1219170">
              <a:spcBef>
                <a:spcPct val="20000"/>
              </a:spcBef>
              <a:defRPr/>
            </a:pPr>
            <a:r>
              <a:rPr lang="en-US" sz="1600" dirty="0">
                <a:solidFill>
                  <a:srgbClr val="7A7A7A"/>
                </a:solidFill>
                <a:latin typeface="Bernard MT Condensed" panose="02050806060905020404" pitchFamily="18" charset="0"/>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chemeClr val="tx1">
                  <a:lumMod val="50000"/>
                  <a:lumOff val="50000"/>
                </a:schemeClr>
              </a:solidFill>
            </a:endParaRPr>
          </a:p>
        </p:txBody>
      </p:sp>
      <p:sp>
        <p:nvSpPr>
          <p:cNvPr id="150" name="TextBox 149"/>
          <p:cNvSpPr txBox="1"/>
          <p:nvPr/>
        </p:nvSpPr>
        <p:spPr>
          <a:xfrm>
            <a:off x="8980799" y="2730482"/>
            <a:ext cx="2644272" cy="1104918"/>
          </a:xfrm>
          <a:prstGeom prst="rect">
            <a:avLst/>
          </a:prstGeom>
          <a:noFill/>
        </p:spPr>
        <p:txBody>
          <a:bodyPr wrap="square" lIns="0" tIns="0" rIns="0" bIns="0" rtlCol="0" anchor="t">
            <a:spAutoFit/>
          </a:bodyPr>
          <a:lstStyle/>
          <a:p>
            <a:pPr defTabSz="1219170">
              <a:spcBef>
                <a:spcPct val="20000"/>
              </a:spcBef>
              <a:defRPr/>
            </a:pPr>
            <a:r>
              <a:rPr lang="en-US" sz="1600" dirty="0">
                <a:solidFill>
                  <a:srgbClr val="939393"/>
                </a:solidFill>
                <a:latin typeface="Bernard MT Condensed" panose="02050806060905020404" pitchFamily="18" charset="0"/>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chemeClr val="tx1">
                  <a:lumMod val="50000"/>
                  <a:lumOff val="50000"/>
                </a:schemeClr>
              </a:solidFill>
            </a:endParaRPr>
          </a:p>
        </p:txBody>
      </p:sp>
      <p:sp>
        <p:nvSpPr>
          <p:cNvPr id="151" name="TextBox 150"/>
          <p:cNvSpPr txBox="1"/>
          <p:nvPr/>
        </p:nvSpPr>
        <p:spPr>
          <a:xfrm>
            <a:off x="9652000" y="4678527"/>
            <a:ext cx="2540000" cy="1304973"/>
          </a:xfrm>
          <a:prstGeom prst="rect">
            <a:avLst/>
          </a:prstGeom>
          <a:noFill/>
        </p:spPr>
        <p:txBody>
          <a:bodyPr wrap="square" lIns="0" tIns="0" rIns="0" bIns="0" rtlCol="0" anchor="t">
            <a:spAutoFit/>
          </a:bodyPr>
          <a:lstStyle/>
          <a:p>
            <a:pPr defTabSz="1219170">
              <a:spcBef>
                <a:spcPct val="20000"/>
              </a:spcBef>
              <a:defRPr/>
            </a:pPr>
            <a:r>
              <a:rPr lang="en-US" sz="1600" dirty="0">
                <a:solidFill>
                  <a:srgbClr val="BFBFBF"/>
                </a:solidFill>
                <a:latin typeface="Bernard MT Condensed" panose="02050806060905020404" pitchFamily="18" charset="0"/>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chemeClr val="tx1">
                  <a:lumMod val="50000"/>
                  <a:lumOff val="50000"/>
                </a:schemeClr>
              </a:solidFill>
            </a:endParaRPr>
          </a:p>
        </p:txBody>
      </p:sp>
      <p:sp>
        <p:nvSpPr>
          <p:cNvPr id="152" name="TextBox 151"/>
          <p:cNvSpPr txBox="1"/>
          <p:nvPr/>
        </p:nvSpPr>
        <p:spPr>
          <a:xfrm>
            <a:off x="157713" y="2148033"/>
            <a:ext cx="2654300" cy="1104918"/>
          </a:xfrm>
          <a:prstGeom prst="rect">
            <a:avLst/>
          </a:prstGeom>
          <a:noFill/>
        </p:spPr>
        <p:txBody>
          <a:bodyPr wrap="square" lIns="0" tIns="0" rIns="0" bIns="0" rtlCol="0" anchor="t">
            <a:spAutoFit/>
          </a:bodyPr>
          <a:lstStyle/>
          <a:p>
            <a:pPr algn="r" defTabSz="1219170">
              <a:spcBef>
                <a:spcPct val="20000"/>
              </a:spcBef>
              <a:defRPr/>
            </a:pPr>
            <a:r>
              <a:rPr lang="en-US" sz="1600" dirty="0">
                <a:solidFill>
                  <a:srgbClr val="5C9AD3"/>
                </a:solidFill>
                <a:latin typeface="Bernard MT Condensed" panose="02050806060905020404" pitchFamily="18" charset="0"/>
              </a:rPr>
              <a:t>Title Goes Here </a:t>
            </a:r>
            <a:br>
              <a:rPr lang="en-US" sz="1333" dirty="0">
                <a:solidFill>
                  <a:schemeClr val="accent2"/>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chemeClr val="tx1">
                  <a:lumMod val="50000"/>
                  <a:lumOff val="50000"/>
                </a:schemeClr>
              </a:solidFill>
            </a:endParaRPr>
          </a:p>
        </p:txBody>
      </p:sp>
      <p:sp>
        <p:nvSpPr>
          <p:cNvPr id="153" name="TextBox 152"/>
          <p:cNvSpPr txBox="1"/>
          <p:nvPr/>
        </p:nvSpPr>
        <p:spPr>
          <a:xfrm>
            <a:off x="120617" y="4762048"/>
            <a:ext cx="2169954" cy="1304973"/>
          </a:xfrm>
          <a:prstGeom prst="rect">
            <a:avLst/>
          </a:prstGeom>
          <a:noFill/>
        </p:spPr>
        <p:txBody>
          <a:bodyPr wrap="square" lIns="0" tIns="0" rIns="0" bIns="0" rtlCol="0" anchor="t">
            <a:spAutoFit/>
          </a:bodyPr>
          <a:lstStyle/>
          <a:p>
            <a:pPr algn="r" defTabSz="1219170">
              <a:spcBef>
                <a:spcPct val="20000"/>
              </a:spcBef>
              <a:defRPr/>
            </a:pPr>
            <a:r>
              <a:rPr lang="en-US" sz="1600" dirty="0">
                <a:solidFill>
                  <a:srgbClr val="44546B"/>
                </a:solidFill>
                <a:latin typeface="Bernard MT Condensed" panose="02050806060905020404" pitchFamily="18" charset="0"/>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chemeClr val="tx1">
                  <a:lumMod val="50000"/>
                  <a:lumOff val="50000"/>
                </a:schemeClr>
              </a:solidFill>
            </a:endParaRPr>
          </a:p>
        </p:txBody>
      </p:sp>
      <p:sp>
        <p:nvSpPr>
          <p:cNvPr id="154" name="TextBox 153"/>
          <p:cNvSpPr txBox="1"/>
          <p:nvPr/>
        </p:nvSpPr>
        <p:spPr>
          <a:xfrm>
            <a:off x="6313646" y="5806518"/>
            <a:ext cx="2789976" cy="1104918"/>
          </a:xfrm>
          <a:prstGeom prst="rect">
            <a:avLst/>
          </a:prstGeom>
          <a:noFill/>
        </p:spPr>
        <p:txBody>
          <a:bodyPr wrap="square" lIns="0" tIns="0" rIns="0" bIns="0" rtlCol="0" anchor="t">
            <a:spAutoFit/>
          </a:bodyPr>
          <a:lstStyle/>
          <a:p>
            <a:pPr defTabSz="1219170">
              <a:spcBef>
                <a:spcPct val="20000"/>
              </a:spcBef>
              <a:defRPr/>
            </a:pPr>
            <a:r>
              <a:rPr lang="en-US" sz="1600" dirty="0">
                <a:solidFill>
                  <a:srgbClr val="FE4A1E"/>
                </a:solidFill>
                <a:latin typeface="Bernard MT Condensed" panose="02050806060905020404" pitchFamily="18" charset="0"/>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chemeClr val="tx1">
                  <a:lumMod val="50000"/>
                  <a:lumOff val="50000"/>
                </a:schemeClr>
              </a:solidFill>
            </a:endParaRPr>
          </a:p>
        </p:txBody>
      </p:sp>
      <p:sp>
        <p:nvSpPr>
          <p:cNvPr id="44" name="TextBox 43">
            <a:extLst>
              <a:ext uri="{FF2B5EF4-FFF2-40B4-BE49-F238E27FC236}">
                <a16:creationId xmlns:a16="http://schemas.microsoft.com/office/drawing/2014/main" id="{2FE07A11-14F3-49A1-9F01-056D84D1D75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7" name="Picture 36">
            <a:hlinkClick r:id="rId8"/>
            <a:extLst>
              <a:ext uri="{FF2B5EF4-FFF2-40B4-BE49-F238E27FC236}">
                <a16:creationId xmlns:a16="http://schemas.microsoft.com/office/drawing/2014/main" id="{31929357-6C20-48E2-A286-6F342BA1659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034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131"/>
                                        </p:tgtEl>
                                        <p:attrNameLst>
                                          <p:attrName>style.visibility</p:attrName>
                                        </p:attrNameLst>
                                      </p:cBhvr>
                                      <p:to>
                                        <p:strVal val="visible"/>
                                      </p:to>
                                    </p:set>
                                    <p:anim calcmode="lin" valueType="num">
                                      <p:cBhvr>
                                        <p:cTn id="11" dur="1000" fill="hold"/>
                                        <p:tgtEl>
                                          <p:spTgt spid="3131"/>
                                        </p:tgtEl>
                                        <p:attrNameLst>
                                          <p:attrName>ppt_w</p:attrName>
                                        </p:attrNameLst>
                                      </p:cBhvr>
                                      <p:tavLst>
                                        <p:tav tm="0">
                                          <p:val>
                                            <p:fltVal val="0"/>
                                          </p:val>
                                        </p:tav>
                                        <p:tav tm="100000">
                                          <p:val>
                                            <p:strVal val="#ppt_w"/>
                                          </p:val>
                                        </p:tav>
                                      </p:tavLst>
                                    </p:anim>
                                    <p:anim calcmode="lin" valueType="num">
                                      <p:cBhvr>
                                        <p:cTn id="12" dur="1000" fill="hold"/>
                                        <p:tgtEl>
                                          <p:spTgt spid="3131"/>
                                        </p:tgtEl>
                                        <p:attrNameLst>
                                          <p:attrName>ppt_h</p:attrName>
                                        </p:attrNameLst>
                                      </p:cBhvr>
                                      <p:tavLst>
                                        <p:tav tm="0">
                                          <p:val>
                                            <p:fltVal val="0"/>
                                          </p:val>
                                        </p:tav>
                                        <p:tav tm="100000">
                                          <p:val>
                                            <p:strVal val="#ppt_h"/>
                                          </p:val>
                                        </p:tav>
                                      </p:tavLst>
                                    </p:anim>
                                    <p:anim calcmode="lin" valueType="num">
                                      <p:cBhvr>
                                        <p:cTn id="13" dur="1000" fill="hold"/>
                                        <p:tgtEl>
                                          <p:spTgt spid="3131"/>
                                        </p:tgtEl>
                                        <p:attrNameLst>
                                          <p:attrName>style.rotation</p:attrName>
                                        </p:attrNameLst>
                                      </p:cBhvr>
                                      <p:tavLst>
                                        <p:tav tm="0">
                                          <p:val>
                                            <p:fltVal val="90"/>
                                          </p:val>
                                        </p:tav>
                                        <p:tav tm="100000">
                                          <p:val>
                                            <p:fltVal val="0"/>
                                          </p:val>
                                        </p:tav>
                                      </p:tavLst>
                                    </p:anim>
                                    <p:animEffect transition="in" filter="fade">
                                      <p:cBhvr>
                                        <p:cTn id="14" dur="1000"/>
                                        <p:tgtEl>
                                          <p:spTgt spid="3131"/>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132"/>
                                        </p:tgtEl>
                                        <p:attrNameLst>
                                          <p:attrName>style.visibility</p:attrName>
                                        </p:attrNameLst>
                                      </p:cBhvr>
                                      <p:to>
                                        <p:strVal val="visible"/>
                                      </p:to>
                                    </p:set>
                                    <p:anim calcmode="lin" valueType="num">
                                      <p:cBhvr>
                                        <p:cTn id="17" dur="1000" fill="hold"/>
                                        <p:tgtEl>
                                          <p:spTgt spid="3132"/>
                                        </p:tgtEl>
                                        <p:attrNameLst>
                                          <p:attrName>ppt_w</p:attrName>
                                        </p:attrNameLst>
                                      </p:cBhvr>
                                      <p:tavLst>
                                        <p:tav tm="0">
                                          <p:val>
                                            <p:fltVal val="0"/>
                                          </p:val>
                                        </p:tav>
                                        <p:tav tm="100000">
                                          <p:val>
                                            <p:strVal val="#ppt_w"/>
                                          </p:val>
                                        </p:tav>
                                      </p:tavLst>
                                    </p:anim>
                                    <p:anim calcmode="lin" valueType="num">
                                      <p:cBhvr>
                                        <p:cTn id="18" dur="1000" fill="hold"/>
                                        <p:tgtEl>
                                          <p:spTgt spid="3132"/>
                                        </p:tgtEl>
                                        <p:attrNameLst>
                                          <p:attrName>ppt_h</p:attrName>
                                        </p:attrNameLst>
                                      </p:cBhvr>
                                      <p:tavLst>
                                        <p:tav tm="0">
                                          <p:val>
                                            <p:fltVal val="0"/>
                                          </p:val>
                                        </p:tav>
                                        <p:tav tm="100000">
                                          <p:val>
                                            <p:strVal val="#ppt_h"/>
                                          </p:val>
                                        </p:tav>
                                      </p:tavLst>
                                    </p:anim>
                                    <p:anim calcmode="lin" valueType="num">
                                      <p:cBhvr>
                                        <p:cTn id="19" dur="1000" fill="hold"/>
                                        <p:tgtEl>
                                          <p:spTgt spid="3132"/>
                                        </p:tgtEl>
                                        <p:attrNameLst>
                                          <p:attrName>style.rotation</p:attrName>
                                        </p:attrNameLst>
                                      </p:cBhvr>
                                      <p:tavLst>
                                        <p:tav tm="0">
                                          <p:val>
                                            <p:fltVal val="90"/>
                                          </p:val>
                                        </p:tav>
                                        <p:tav tm="100000">
                                          <p:val>
                                            <p:fltVal val="0"/>
                                          </p:val>
                                        </p:tav>
                                      </p:tavLst>
                                    </p:anim>
                                    <p:animEffect transition="in" filter="fade">
                                      <p:cBhvr>
                                        <p:cTn id="20" dur="1000"/>
                                        <p:tgtEl>
                                          <p:spTgt spid="3132"/>
                                        </p:tgtEl>
                                      </p:cBhvr>
                                    </p:animEffect>
                                  </p:childTnLst>
                                </p:cTn>
                              </p:par>
                            </p:childTnLst>
                          </p:cTn>
                        </p:par>
                        <p:par>
                          <p:cTn id="21" fill="hold">
                            <p:stCondLst>
                              <p:cond delay="1500"/>
                            </p:stCondLst>
                            <p:childTnLst>
                              <p:par>
                                <p:cTn id="22" presetID="18" presetClass="entr" presetSubtype="6" fill="hold" nodeType="afterEffect">
                                  <p:stCondLst>
                                    <p:cond delay="0"/>
                                  </p:stCondLst>
                                  <p:childTnLst>
                                    <p:set>
                                      <p:cBhvr>
                                        <p:cTn id="23" dur="1" fill="hold">
                                          <p:stCondLst>
                                            <p:cond delay="0"/>
                                          </p:stCondLst>
                                        </p:cTn>
                                        <p:tgtEl>
                                          <p:spTgt spid="138"/>
                                        </p:tgtEl>
                                        <p:attrNameLst>
                                          <p:attrName>style.visibility</p:attrName>
                                        </p:attrNameLst>
                                      </p:cBhvr>
                                      <p:to>
                                        <p:strVal val="visible"/>
                                      </p:to>
                                    </p:set>
                                    <p:animEffect transition="in" filter="strips(downRight)">
                                      <p:cBhvr>
                                        <p:cTn id="24" dur="500"/>
                                        <p:tgtEl>
                                          <p:spTgt spid="138"/>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54"/>
                                        </p:tgtEl>
                                        <p:attrNameLst>
                                          <p:attrName>style.visibility</p:attrName>
                                        </p:attrNameLst>
                                      </p:cBhvr>
                                      <p:to>
                                        <p:strVal val="visible"/>
                                      </p:to>
                                    </p:set>
                                    <p:animEffect transition="in" filter="fade">
                                      <p:cBhvr>
                                        <p:cTn id="28" dur="1000"/>
                                        <p:tgtEl>
                                          <p:spTgt spid="154"/>
                                        </p:tgtEl>
                                      </p:cBhvr>
                                    </p:animEffect>
                                    <p:anim calcmode="lin" valueType="num">
                                      <p:cBhvr>
                                        <p:cTn id="29" dur="1000" fill="hold"/>
                                        <p:tgtEl>
                                          <p:spTgt spid="154"/>
                                        </p:tgtEl>
                                        <p:attrNameLst>
                                          <p:attrName>ppt_x</p:attrName>
                                        </p:attrNameLst>
                                      </p:cBhvr>
                                      <p:tavLst>
                                        <p:tav tm="0">
                                          <p:val>
                                            <p:strVal val="#ppt_x"/>
                                          </p:val>
                                        </p:tav>
                                        <p:tav tm="100000">
                                          <p:val>
                                            <p:strVal val="#ppt_x"/>
                                          </p:val>
                                        </p:tav>
                                      </p:tavLst>
                                    </p:anim>
                                    <p:anim calcmode="lin" valueType="num">
                                      <p:cBhvr>
                                        <p:cTn id="30" dur="1000" fill="hold"/>
                                        <p:tgtEl>
                                          <p:spTgt spid="15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3133"/>
                                        </p:tgtEl>
                                        <p:attrNameLst>
                                          <p:attrName>style.visibility</p:attrName>
                                        </p:attrNameLst>
                                      </p:cBhvr>
                                      <p:to>
                                        <p:strVal val="visible"/>
                                      </p:to>
                                    </p:set>
                                    <p:anim calcmode="lin" valueType="num">
                                      <p:cBhvr>
                                        <p:cTn id="34" dur="1000" fill="hold"/>
                                        <p:tgtEl>
                                          <p:spTgt spid="3133"/>
                                        </p:tgtEl>
                                        <p:attrNameLst>
                                          <p:attrName>ppt_w</p:attrName>
                                        </p:attrNameLst>
                                      </p:cBhvr>
                                      <p:tavLst>
                                        <p:tav tm="0">
                                          <p:val>
                                            <p:fltVal val="0"/>
                                          </p:val>
                                        </p:tav>
                                        <p:tav tm="100000">
                                          <p:val>
                                            <p:strVal val="#ppt_w"/>
                                          </p:val>
                                        </p:tav>
                                      </p:tavLst>
                                    </p:anim>
                                    <p:anim calcmode="lin" valueType="num">
                                      <p:cBhvr>
                                        <p:cTn id="35" dur="1000" fill="hold"/>
                                        <p:tgtEl>
                                          <p:spTgt spid="3133"/>
                                        </p:tgtEl>
                                        <p:attrNameLst>
                                          <p:attrName>ppt_h</p:attrName>
                                        </p:attrNameLst>
                                      </p:cBhvr>
                                      <p:tavLst>
                                        <p:tav tm="0">
                                          <p:val>
                                            <p:fltVal val="0"/>
                                          </p:val>
                                        </p:tav>
                                        <p:tav tm="100000">
                                          <p:val>
                                            <p:strVal val="#ppt_h"/>
                                          </p:val>
                                        </p:tav>
                                      </p:tavLst>
                                    </p:anim>
                                    <p:anim calcmode="lin" valueType="num">
                                      <p:cBhvr>
                                        <p:cTn id="36" dur="1000" fill="hold"/>
                                        <p:tgtEl>
                                          <p:spTgt spid="3133"/>
                                        </p:tgtEl>
                                        <p:attrNameLst>
                                          <p:attrName>style.rotation</p:attrName>
                                        </p:attrNameLst>
                                      </p:cBhvr>
                                      <p:tavLst>
                                        <p:tav tm="0">
                                          <p:val>
                                            <p:fltVal val="90"/>
                                          </p:val>
                                        </p:tav>
                                        <p:tav tm="100000">
                                          <p:val>
                                            <p:fltVal val="0"/>
                                          </p:val>
                                        </p:tav>
                                      </p:tavLst>
                                    </p:anim>
                                    <p:animEffect transition="in" filter="fade">
                                      <p:cBhvr>
                                        <p:cTn id="37" dur="1000"/>
                                        <p:tgtEl>
                                          <p:spTgt spid="3133"/>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3134"/>
                                        </p:tgtEl>
                                        <p:attrNameLst>
                                          <p:attrName>style.visibility</p:attrName>
                                        </p:attrNameLst>
                                      </p:cBhvr>
                                      <p:to>
                                        <p:strVal val="visible"/>
                                      </p:to>
                                    </p:set>
                                    <p:anim calcmode="lin" valueType="num">
                                      <p:cBhvr>
                                        <p:cTn id="40" dur="1000" fill="hold"/>
                                        <p:tgtEl>
                                          <p:spTgt spid="3134"/>
                                        </p:tgtEl>
                                        <p:attrNameLst>
                                          <p:attrName>ppt_w</p:attrName>
                                        </p:attrNameLst>
                                      </p:cBhvr>
                                      <p:tavLst>
                                        <p:tav tm="0">
                                          <p:val>
                                            <p:fltVal val="0"/>
                                          </p:val>
                                        </p:tav>
                                        <p:tav tm="100000">
                                          <p:val>
                                            <p:strVal val="#ppt_w"/>
                                          </p:val>
                                        </p:tav>
                                      </p:tavLst>
                                    </p:anim>
                                    <p:anim calcmode="lin" valueType="num">
                                      <p:cBhvr>
                                        <p:cTn id="41" dur="1000" fill="hold"/>
                                        <p:tgtEl>
                                          <p:spTgt spid="3134"/>
                                        </p:tgtEl>
                                        <p:attrNameLst>
                                          <p:attrName>ppt_h</p:attrName>
                                        </p:attrNameLst>
                                      </p:cBhvr>
                                      <p:tavLst>
                                        <p:tav tm="0">
                                          <p:val>
                                            <p:fltVal val="0"/>
                                          </p:val>
                                        </p:tav>
                                        <p:tav tm="100000">
                                          <p:val>
                                            <p:strVal val="#ppt_h"/>
                                          </p:val>
                                        </p:tav>
                                      </p:tavLst>
                                    </p:anim>
                                    <p:anim calcmode="lin" valueType="num">
                                      <p:cBhvr>
                                        <p:cTn id="42" dur="1000" fill="hold"/>
                                        <p:tgtEl>
                                          <p:spTgt spid="3134"/>
                                        </p:tgtEl>
                                        <p:attrNameLst>
                                          <p:attrName>style.rotation</p:attrName>
                                        </p:attrNameLst>
                                      </p:cBhvr>
                                      <p:tavLst>
                                        <p:tav tm="0">
                                          <p:val>
                                            <p:fltVal val="90"/>
                                          </p:val>
                                        </p:tav>
                                        <p:tav tm="100000">
                                          <p:val>
                                            <p:fltVal val="0"/>
                                          </p:val>
                                        </p:tav>
                                      </p:tavLst>
                                    </p:anim>
                                    <p:animEffect transition="in" filter="fade">
                                      <p:cBhvr>
                                        <p:cTn id="43" dur="1000"/>
                                        <p:tgtEl>
                                          <p:spTgt spid="3134"/>
                                        </p:tgtEl>
                                      </p:cBhvr>
                                    </p:animEffect>
                                  </p:childTnLst>
                                </p:cTn>
                              </p:par>
                            </p:childTnLst>
                          </p:cTn>
                        </p:par>
                        <p:par>
                          <p:cTn id="44" fill="hold">
                            <p:stCondLst>
                              <p:cond delay="4000"/>
                            </p:stCondLst>
                            <p:childTnLst>
                              <p:par>
                                <p:cTn id="45" presetID="18" presetClass="entr" presetSubtype="12" fill="hold" nodeType="afterEffect">
                                  <p:stCondLst>
                                    <p:cond delay="0"/>
                                  </p:stCondLst>
                                  <p:childTnLst>
                                    <p:set>
                                      <p:cBhvr>
                                        <p:cTn id="46" dur="1" fill="hold">
                                          <p:stCondLst>
                                            <p:cond delay="0"/>
                                          </p:stCondLst>
                                        </p:cTn>
                                        <p:tgtEl>
                                          <p:spTgt spid="146"/>
                                        </p:tgtEl>
                                        <p:attrNameLst>
                                          <p:attrName>style.visibility</p:attrName>
                                        </p:attrNameLst>
                                      </p:cBhvr>
                                      <p:to>
                                        <p:strVal val="visible"/>
                                      </p:to>
                                    </p:set>
                                    <p:animEffect transition="in" filter="strips(downLeft)">
                                      <p:cBhvr>
                                        <p:cTn id="47" dur="500"/>
                                        <p:tgtEl>
                                          <p:spTgt spid="146"/>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53"/>
                                        </p:tgtEl>
                                        <p:attrNameLst>
                                          <p:attrName>style.visibility</p:attrName>
                                        </p:attrNameLst>
                                      </p:cBhvr>
                                      <p:to>
                                        <p:strVal val="visible"/>
                                      </p:to>
                                    </p:set>
                                    <p:animEffect transition="in" filter="fade">
                                      <p:cBhvr>
                                        <p:cTn id="51" dur="1000"/>
                                        <p:tgtEl>
                                          <p:spTgt spid="153"/>
                                        </p:tgtEl>
                                      </p:cBhvr>
                                    </p:animEffect>
                                    <p:anim calcmode="lin" valueType="num">
                                      <p:cBhvr>
                                        <p:cTn id="52" dur="1000" fill="hold"/>
                                        <p:tgtEl>
                                          <p:spTgt spid="153"/>
                                        </p:tgtEl>
                                        <p:attrNameLst>
                                          <p:attrName>ppt_x</p:attrName>
                                        </p:attrNameLst>
                                      </p:cBhvr>
                                      <p:tavLst>
                                        <p:tav tm="0">
                                          <p:val>
                                            <p:strVal val="#ppt_x"/>
                                          </p:val>
                                        </p:tav>
                                        <p:tav tm="100000">
                                          <p:val>
                                            <p:strVal val="#ppt_x"/>
                                          </p:val>
                                        </p:tav>
                                      </p:tavLst>
                                    </p:anim>
                                    <p:anim calcmode="lin" valueType="num">
                                      <p:cBhvr>
                                        <p:cTn id="53" dur="1000" fill="hold"/>
                                        <p:tgtEl>
                                          <p:spTgt spid="153"/>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3141"/>
                                        </p:tgtEl>
                                        <p:attrNameLst>
                                          <p:attrName>style.visibility</p:attrName>
                                        </p:attrNameLst>
                                      </p:cBhvr>
                                      <p:to>
                                        <p:strVal val="visible"/>
                                      </p:to>
                                    </p:set>
                                    <p:anim calcmode="lin" valueType="num">
                                      <p:cBhvr>
                                        <p:cTn id="57" dur="1000" fill="hold"/>
                                        <p:tgtEl>
                                          <p:spTgt spid="3141"/>
                                        </p:tgtEl>
                                        <p:attrNameLst>
                                          <p:attrName>ppt_w</p:attrName>
                                        </p:attrNameLst>
                                      </p:cBhvr>
                                      <p:tavLst>
                                        <p:tav tm="0">
                                          <p:val>
                                            <p:fltVal val="0"/>
                                          </p:val>
                                        </p:tav>
                                        <p:tav tm="100000">
                                          <p:val>
                                            <p:strVal val="#ppt_w"/>
                                          </p:val>
                                        </p:tav>
                                      </p:tavLst>
                                    </p:anim>
                                    <p:anim calcmode="lin" valueType="num">
                                      <p:cBhvr>
                                        <p:cTn id="58" dur="1000" fill="hold"/>
                                        <p:tgtEl>
                                          <p:spTgt spid="3141"/>
                                        </p:tgtEl>
                                        <p:attrNameLst>
                                          <p:attrName>ppt_h</p:attrName>
                                        </p:attrNameLst>
                                      </p:cBhvr>
                                      <p:tavLst>
                                        <p:tav tm="0">
                                          <p:val>
                                            <p:fltVal val="0"/>
                                          </p:val>
                                        </p:tav>
                                        <p:tav tm="100000">
                                          <p:val>
                                            <p:strVal val="#ppt_h"/>
                                          </p:val>
                                        </p:tav>
                                      </p:tavLst>
                                    </p:anim>
                                    <p:anim calcmode="lin" valueType="num">
                                      <p:cBhvr>
                                        <p:cTn id="59" dur="1000" fill="hold"/>
                                        <p:tgtEl>
                                          <p:spTgt spid="3141"/>
                                        </p:tgtEl>
                                        <p:attrNameLst>
                                          <p:attrName>style.rotation</p:attrName>
                                        </p:attrNameLst>
                                      </p:cBhvr>
                                      <p:tavLst>
                                        <p:tav tm="0">
                                          <p:val>
                                            <p:fltVal val="90"/>
                                          </p:val>
                                        </p:tav>
                                        <p:tav tm="100000">
                                          <p:val>
                                            <p:fltVal val="0"/>
                                          </p:val>
                                        </p:tav>
                                      </p:tavLst>
                                    </p:anim>
                                    <p:animEffect transition="in" filter="fade">
                                      <p:cBhvr>
                                        <p:cTn id="60" dur="1000"/>
                                        <p:tgtEl>
                                          <p:spTgt spid="3141"/>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3142"/>
                                        </p:tgtEl>
                                        <p:attrNameLst>
                                          <p:attrName>style.visibility</p:attrName>
                                        </p:attrNameLst>
                                      </p:cBhvr>
                                      <p:to>
                                        <p:strVal val="visible"/>
                                      </p:to>
                                    </p:set>
                                    <p:anim calcmode="lin" valueType="num">
                                      <p:cBhvr>
                                        <p:cTn id="63" dur="1000" fill="hold"/>
                                        <p:tgtEl>
                                          <p:spTgt spid="3142"/>
                                        </p:tgtEl>
                                        <p:attrNameLst>
                                          <p:attrName>ppt_w</p:attrName>
                                        </p:attrNameLst>
                                      </p:cBhvr>
                                      <p:tavLst>
                                        <p:tav tm="0">
                                          <p:val>
                                            <p:fltVal val="0"/>
                                          </p:val>
                                        </p:tav>
                                        <p:tav tm="100000">
                                          <p:val>
                                            <p:strVal val="#ppt_w"/>
                                          </p:val>
                                        </p:tav>
                                      </p:tavLst>
                                    </p:anim>
                                    <p:anim calcmode="lin" valueType="num">
                                      <p:cBhvr>
                                        <p:cTn id="64" dur="1000" fill="hold"/>
                                        <p:tgtEl>
                                          <p:spTgt spid="3142"/>
                                        </p:tgtEl>
                                        <p:attrNameLst>
                                          <p:attrName>ppt_h</p:attrName>
                                        </p:attrNameLst>
                                      </p:cBhvr>
                                      <p:tavLst>
                                        <p:tav tm="0">
                                          <p:val>
                                            <p:fltVal val="0"/>
                                          </p:val>
                                        </p:tav>
                                        <p:tav tm="100000">
                                          <p:val>
                                            <p:strVal val="#ppt_h"/>
                                          </p:val>
                                        </p:tav>
                                      </p:tavLst>
                                    </p:anim>
                                    <p:anim calcmode="lin" valueType="num">
                                      <p:cBhvr>
                                        <p:cTn id="65" dur="1000" fill="hold"/>
                                        <p:tgtEl>
                                          <p:spTgt spid="3142"/>
                                        </p:tgtEl>
                                        <p:attrNameLst>
                                          <p:attrName>style.rotation</p:attrName>
                                        </p:attrNameLst>
                                      </p:cBhvr>
                                      <p:tavLst>
                                        <p:tav tm="0">
                                          <p:val>
                                            <p:fltVal val="90"/>
                                          </p:val>
                                        </p:tav>
                                        <p:tav tm="100000">
                                          <p:val>
                                            <p:fltVal val="0"/>
                                          </p:val>
                                        </p:tav>
                                      </p:tavLst>
                                    </p:anim>
                                    <p:animEffect transition="in" filter="fade">
                                      <p:cBhvr>
                                        <p:cTn id="66" dur="1000"/>
                                        <p:tgtEl>
                                          <p:spTgt spid="3142"/>
                                        </p:tgtEl>
                                      </p:cBhvr>
                                    </p:animEffect>
                                  </p:childTnLst>
                                </p:cTn>
                              </p:par>
                            </p:childTnLst>
                          </p:cTn>
                        </p:par>
                        <p:par>
                          <p:cTn id="67" fill="hold">
                            <p:stCondLst>
                              <p:cond delay="6500"/>
                            </p:stCondLst>
                            <p:childTnLst>
                              <p:par>
                                <p:cTn id="68" presetID="18" presetClass="entr" presetSubtype="9" fill="hold" nodeType="afterEffect">
                                  <p:stCondLst>
                                    <p:cond delay="0"/>
                                  </p:stCondLst>
                                  <p:childTnLst>
                                    <p:set>
                                      <p:cBhvr>
                                        <p:cTn id="69" dur="1" fill="hold">
                                          <p:stCondLst>
                                            <p:cond delay="0"/>
                                          </p:stCondLst>
                                        </p:cTn>
                                        <p:tgtEl>
                                          <p:spTgt spid="143"/>
                                        </p:tgtEl>
                                        <p:attrNameLst>
                                          <p:attrName>style.visibility</p:attrName>
                                        </p:attrNameLst>
                                      </p:cBhvr>
                                      <p:to>
                                        <p:strVal val="visible"/>
                                      </p:to>
                                    </p:set>
                                    <p:animEffect transition="in" filter="strips(upLeft)">
                                      <p:cBhvr>
                                        <p:cTn id="70" dur="500"/>
                                        <p:tgtEl>
                                          <p:spTgt spid="143"/>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152"/>
                                        </p:tgtEl>
                                        <p:attrNameLst>
                                          <p:attrName>style.visibility</p:attrName>
                                        </p:attrNameLst>
                                      </p:cBhvr>
                                      <p:to>
                                        <p:strVal val="visible"/>
                                      </p:to>
                                    </p:set>
                                    <p:animEffect transition="in" filter="fade">
                                      <p:cBhvr>
                                        <p:cTn id="74" dur="1000"/>
                                        <p:tgtEl>
                                          <p:spTgt spid="152"/>
                                        </p:tgtEl>
                                      </p:cBhvr>
                                    </p:animEffect>
                                    <p:anim calcmode="lin" valueType="num">
                                      <p:cBhvr>
                                        <p:cTn id="75" dur="1000" fill="hold"/>
                                        <p:tgtEl>
                                          <p:spTgt spid="152"/>
                                        </p:tgtEl>
                                        <p:attrNameLst>
                                          <p:attrName>ppt_x</p:attrName>
                                        </p:attrNameLst>
                                      </p:cBhvr>
                                      <p:tavLst>
                                        <p:tav tm="0">
                                          <p:val>
                                            <p:strVal val="#ppt_x"/>
                                          </p:val>
                                        </p:tav>
                                        <p:tav tm="100000">
                                          <p:val>
                                            <p:strVal val="#ppt_x"/>
                                          </p:val>
                                        </p:tav>
                                      </p:tavLst>
                                    </p:anim>
                                    <p:anim calcmode="lin" valueType="num">
                                      <p:cBhvr>
                                        <p:cTn id="76" dur="1000" fill="hold"/>
                                        <p:tgtEl>
                                          <p:spTgt spid="15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3137"/>
                                        </p:tgtEl>
                                        <p:attrNameLst>
                                          <p:attrName>style.visibility</p:attrName>
                                        </p:attrNameLst>
                                      </p:cBhvr>
                                      <p:to>
                                        <p:strVal val="visible"/>
                                      </p:to>
                                    </p:set>
                                    <p:anim calcmode="lin" valueType="num">
                                      <p:cBhvr>
                                        <p:cTn id="80" dur="1000" fill="hold"/>
                                        <p:tgtEl>
                                          <p:spTgt spid="3137"/>
                                        </p:tgtEl>
                                        <p:attrNameLst>
                                          <p:attrName>ppt_w</p:attrName>
                                        </p:attrNameLst>
                                      </p:cBhvr>
                                      <p:tavLst>
                                        <p:tav tm="0">
                                          <p:val>
                                            <p:fltVal val="0"/>
                                          </p:val>
                                        </p:tav>
                                        <p:tav tm="100000">
                                          <p:val>
                                            <p:strVal val="#ppt_w"/>
                                          </p:val>
                                        </p:tav>
                                      </p:tavLst>
                                    </p:anim>
                                    <p:anim calcmode="lin" valueType="num">
                                      <p:cBhvr>
                                        <p:cTn id="81" dur="1000" fill="hold"/>
                                        <p:tgtEl>
                                          <p:spTgt spid="3137"/>
                                        </p:tgtEl>
                                        <p:attrNameLst>
                                          <p:attrName>ppt_h</p:attrName>
                                        </p:attrNameLst>
                                      </p:cBhvr>
                                      <p:tavLst>
                                        <p:tav tm="0">
                                          <p:val>
                                            <p:fltVal val="0"/>
                                          </p:val>
                                        </p:tav>
                                        <p:tav tm="100000">
                                          <p:val>
                                            <p:strVal val="#ppt_h"/>
                                          </p:val>
                                        </p:tav>
                                      </p:tavLst>
                                    </p:anim>
                                    <p:anim calcmode="lin" valueType="num">
                                      <p:cBhvr>
                                        <p:cTn id="82" dur="1000" fill="hold"/>
                                        <p:tgtEl>
                                          <p:spTgt spid="3137"/>
                                        </p:tgtEl>
                                        <p:attrNameLst>
                                          <p:attrName>style.rotation</p:attrName>
                                        </p:attrNameLst>
                                      </p:cBhvr>
                                      <p:tavLst>
                                        <p:tav tm="0">
                                          <p:val>
                                            <p:fltVal val="90"/>
                                          </p:val>
                                        </p:tav>
                                        <p:tav tm="100000">
                                          <p:val>
                                            <p:fltVal val="0"/>
                                          </p:val>
                                        </p:tav>
                                      </p:tavLst>
                                    </p:anim>
                                    <p:animEffect transition="in" filter="fade">
                                      <p:cBhvr>
                                        <p:cTn id="83" dur="1000"/>
                                        <p:tgtEl>
                                          <p:spTgt spid="3137"/>
                                        </p:tgtEl>
                                      </p:cBhvr>
                                    </p:animEffect>
                                  </p:childTnLst>
                                </p:cTn>
                              </p:par>
                              <p:par>
                                <p:cTn id="84" presetID="31" presetClass="entr" presetSubtype="0" fill="hold" grpId="0" nodeType="withEffect">
                                  <p:stCondLst>
                                    <p:cond delay="0"/>
                                  </p:stCondLst>
                                  <p:childTnLst>
                                    <p:set>
                                      <p:cBhvr>
                                        <p:cTn id="85" dur="1" fill="hold">
                                          <p:stCondLst>
                                            <p:cond delay="0"/>
                                          </p:stCondLst>
                                        </p:cTn>
                                        <p:tgtEl>
                                          <p:spTgt spid="3138"/>
                                        </p:tgtEl>
                                        <p:attrNameLst>
                                          <p:attrName>style.visibility</p:attrName>
                                        </p:attrNameLst>
                                      </p:cBhvr>
                                      <p:to>
                                        <p:strVal val="visible"/>
                                      </p:to>
                                    </p:set>
                                    <p:anim calcmode="lin" valueType="num">
                                      <p:cBhvr>
                                        <p:cTn id="86" dur="1000" fill="hold"/>
                                        <p:tgtEl>
                                          <p:spTgt spid="3138"/>
                                        </p:tgtEl>
                                        <p:attrNameLst>
                                          <p:attrName>ppt_w</p:attrName>
                                        </p:attrNameLst>
                                      </p:cBhvr>
                                      <p:tavLst>
                                        <p:tav tm="0">
                                          <p:val>
                                            <p:fltVal val="0"/>
                                          </p:val>
                                        </p:tav>
                                        <p:tav tm="100000">
                                          <p:val>
                                            <p:strVal val="#ppt_w"/>
                                          </p:val>
                                        </p:tav>
                                      </p:tavLst>
                                    </p:anim>
                                    <p:anim calcmode="lin" valueType="num">
                                      <p:cBhvr>
                                        <p:cTn id="87" dur="1000" fill="hold"/>
                                        <p:tgtEl>
                                          <p:spTgt spid="3138"/>
                                        </p:tgtEl>
                                        <p:attrNameLst>
                                          <p:attrName>ppt_h</p:attrName>
                                        </p:attrNameLst>
                                      </p:cBhvr>
                                      <p:tavLst>
                                        <p:tav tm="0">
                                          <p:val>
                                            <p:fltVal val="0"/>
                                          </p:val>
                                        </p:tav>
                                        <p:tav tm="100000">
                                          <p:val>
                                            <p:strVal val="#ppt_h"/>
                                          </p:val>
                                        </p:tav>
                                      </p:tavLst>
                                    </p:anim>
                                    <p:anim calcmode="lin" valueType="num">
                                      <p:cBhvr>
                                        <p:cTn id="88" dur="1000" fill="hold"/>
                                        <p:tgtEl>
                                          <p:spTgt spid="3138"/>
                                        </p:tgtEl>
                                        <p:attrNameLst>
                                          <p:attrName>style.rotation</p:attrName>
                                        </p:attrNameLst>
                                      </p:cBhvr>
                                      <p:tavLst>
                                        <p:tav tm="0">
                                          <p:val>
                                            <p:fltVal val="90"/>
                                          </p:val>
                                        </p:tav>
                                        <p:tav tm="100000">
                                          <p:val>
                                            <p:fltVal val="0"/>
                                          </p:val>
                                        </p:tav>
                                      </p:tavLst>
                                    </p:anim>
                                    <p:animEffect transition="in" filter="fade">
                                      <p:cBhvr>
                                        <p:cTn id="89" dur="1000"/>
                                        <p:tgtEl>
                                          <p:spTgt spid="3138"/>
                                        </p:tgtEl>
                                      </p:cBhvr>
                                    </p:animEffect>
                                  </p:childTnLst>
                                </p:cTn>
                              </p:par>
                            </p:childTnLst>
                          </p:cTn>
                        </p:par>
                        <p:par>
                          <p:cTn id="90" fill="hold">
                            <p:stCondLst>
                              <p:cond delay="9000"/>
                            </p:stCondLst>
                            <p:childTnLst>
                              <p:par>
                                <p:cTn id="91" presetID="18" presetClass="entr" presetSubtype="3" fill="hold" nodeType="afterEffect">
                                  <p:stCondLst>
                                    <p:cond delay="0"/>
                                  </p:stCondLst>
                                  <p:childTnLst>
                                    <p:set>
                                      <p:cBhvr>
                                        <p:cTn id="92" dur="1" fill="hold">
                                          <p:stCondLst>
                                            <p:cond delay="0"/>
                                          </p:stCondLst>
                                        </p:cTn>
                                        <p:tgtEl>
                                          <p:spTgt spid="131"/>
                                        </p:tgtEl>
                                        <p:attrNameLst>
                                          <p:attrName>style.visibility</p:attrName>
                                        </p:attrNameLst>
                                      </p:cBhvr>
                                      <p:to>
                                        <p:strVal val="visible"/>
                                      </p:to>
                                    </p:set>
                                    <p:animEffect transition="in" filter="strips(upRight)">
                                      <p:cBhvr>
                                        <p:cTn id="93" dur="500"/>
                                        <p:tgtEl>
                                          <p:spTgt spid="131"/>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149"/>
                                        </p:tgtEl>
                                        <p:attrNameLst>
                                          <p:attrName>style.visibility</p:attrName>
                                        </p:attrNameLst>
                                      </p:cBhvr>
                                      <p:to>
                                        <p:strVal val="visible"/>
                                      </p:to>
                                    </p:set>
                                    <p:animEffect transition="in" filter="fade">
                                      <p:cBhvr>
                                        <p:cTn id="97" dur="1000"/>
                                        <p:tgtEl>
                                          <p:spTgt spid="149"/>
                                        </p:tgtEl>
                                      </p:cBhvr>
                                    </p:animEffect>
                                    <p:anim calcmode="lin" valueType="num">
                                      <p:cBhvr>
                                        <p:cTn id="98" dur="1000" fill="hold"/>
                                        <p:tgtEl>
                                          <p:spTgt spid="149"/>
                                        </p:tgtEl>
                                        <p:attrNameLst>
                                          <p:attrName>ppt_x</p:attrName>
                                        </p:attrNameLst>
                                      </p:cBhvr>
                                      <p:tavLst>
                                        <p:tav tm="0">
                                          <p:val>
                                            <p:strVal val="#ppt_x"/>
                                          </p:val>
                                        </p:tav>
                                        <p:tav tm="100000">
                                          <p:val>
                                            <p:strVal val="#ppt_x"/>
                                          </p:val>
                                        </p:tav>
                                      </p:tavLst>
                                    </p:anim>
                                    <p:anim calcmode="lin" valueType="num">
                                      <p:cBhvr>
                                        <p:cTn id="99" dur="1000" fill="hold"/>
                                        <p:tgtEl>
                                          <p:spTgt spid="149"/>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3135"/>
                                        </p:tgtEl>
                                        <p:attrNameLst>
                                          <p:attrName>style.visibility</p:attrName>
                                        </p:attrNameLst>
                                      </p:cBhvr>
                                      <p:to>
                                        <p:strVal val="visible"/>
                                      </p:to>
                                    </p:set>
                                    <p:anim calcmode="lin" valueType="num">
                                      <p:cBhvr>
                                        <p:cTn id="103" dur="1000" fill="hold"/>
                                        <p:tgtEl>
                                          <p:spTgt spid="3135"/>
                                        </p:tgtEl>
                                        <p:attrNameLst>
                                          <p:attrName>ppt_w</p:attrName>
                                        </p:attrNameLst>
                                      </p:cBhvr>
                                      <p:tavLst>
                                        <p:tav tm="0">
                                          <p:val>
                                            <p:fltVal val="0"/>
                                          </p:val>
                                        </p:tav>
                                        <p:tav tm="100000">
                                          <p:val>
                                            <p:strVal val="#ppt_w"/>
                                          </p:val>
                                        </p:tav>
                                      </p:tavLst>
                                    </p:anim>
                                    <p:anim calcmode="lin" valueType="num">
                                      <p:cBhvr>
                                        <p:cTn id="104" dur="1000" fill="hold"/>
                                        <p:tgtEl>
                                          <p:spTgt spid="3135"/>
                                        </p:tgtEl>
                                        <p:attrNameLst>
                                          <p:attrName>ppt_h</p:attrName>
                                        </p:attrNameLst>
                                      </p:cBhvr>
                                      <p:tavLst>
                                        <p:tav tm="0">
                                          <p:val>
                                            <p:fltVal val="0"/>
                                          </p:val>
                                        </p:tav>
                                        <p:tav tm="100000">
                                          <p:val>
                                            <p:strVal val="#ppt_h"/>
                                          </p:val>
                                        </p:tav>
                                      </p:tavLst>
                                    </p:anim>
                                    <p:anim calcmode="lin" valueType="num">
                                      <p:cBhvr>
                                        <p:cTn id="105" dur="1000" fill="hold"/>
                                        <p:tgtEl>
                                          <p:spTgt spid="3135"/>
                                        </p:tgtEl>
                                        <p:attrNameLst>
                                          <p:attrName>style.rotation</p:attrName>
                                        </p:attrNameLst>
                                      </p:cBhvr>
                                      <p:tavLst>
                                        <p:tav tm="0">
                                          <p:val>
                                            <p:fltVal val="90"/>
                                          </p:val>
                                        </p:tav>
                                        <p:tav tm="100000">
                                          <p:val>
                                            <p:fltVal val="0"/>
                                          </p:val>
                                        </p:tav>
                                      </p:tavLst>
                                    </p:anim>
                                    <p:animEffect transition="in" filter="fade">
                                      <p:cBhvr>
                                        <p:cTn id="106" dur="1000"/>
                                        <p:tgtEl>
                                          <p:spTgt spid="3135"/>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3136"/>
                                        </p:tgtEl>
                                        <p:attrNameLst>
                                          <p:attrName>style.visibility</p:attrName>
                                        </p:attrNameLst>
                                      </p:cBhvr>
                                      <p:to>
                                        <p:strVal val="visible"/>
                                      </p:to>
                                    </p:set>
                                    <p:anim calcmode="lin" valueType="num">
                                      <p:cBhvr>
                                        <p:cTn id="109" dur="1000" fill="hold"/>
                                        <p:tgtEl>
                                          <p:spTgt spid="3136"/>
                                        </p:tgtEl>
                                        <p:attrNameLst>
                                          <p:attrName>ppt_w</p:attrName>
                                        </p:attrNameLst>
                                      </p:cBhvr>
                                      <p:tavLst>
                                        <p:tav tm="0">
                                          <p:val>
                                            <p:fltVal val="0"/>
                                          </p:val>
                                        </p:tav>
                                        <p:tav tm="100000">
                                          <p:val>
                                            <p:strVal val="#ppt_w"/>
                                          </p:val>
                                        </p:tav>
                                      </p:tavLst>
                                    </p:anim>
                                    <p:anim calcmode="lin" valueType="num">
                                      <p:cBhvr>
                                        <p:cTn id="110" dur="1000" fill="hold"/>
                                        <p:tgtEl>
                                          <p:spTgt spid="3136"/>
                                        </p:tgtEl>
                                        <p:attrNameLst>
                                          <p:attrName>ppt_h</p:attrName>
                                        </p:attrNameLst>
                                      </p:cBhvr>
                                      <p:tavLst>
                                        <p:tav tm="0">
                                          <p:val>
                                            <p:fltVal val="0"/>
                                          </p:val>
                                        </p:tav>
                                        <p:tav tm="100000">
                                          <p:val>
                                            <p:strVal val="#ppt_h"/>
                                          </p:val>
                                        </p:tav>
                                      </p:tavLst>
                                    </p:anim>
                                    <p:anim calcmode="lin" valueType="num">
                                      <p:cBhvr>
                                        <p:cTn id="111" dur="1000" fill="hold"/>
                                        <p:tgtEl>
                                          <p:spTgt spid="3136"/>
                                        </p:tgtEl>
                                        <p:attrNameLst>
                                          <p:attrName>style.rotation</p:attrName>
                                        </p:attrNameLst>
                                      </p:cBhvr>
                                      <p:tavLst>
                                        <p:tav tm="0">
                                          <p:val>
                                            <p:fltVal val="90"/>
                                          </p:val>
                                        </p:tav>
                                        <p:tav tm="100000">
                                          <p:val>
                                            <p:fltVal val="0"/>
                                          </p:val>
                                        </p:tav>
                                      </p:tavLst>
                                    </p:anim>
                                    <p:animEffect transition="in" filter="fade">
                                      <p:cBhvr>
                                        <p:cTn id="112" dur="1000"/>
                                        <p:tgtEl>
                                          <p:spTgt spid="3136"/>
                                        </p:tgtEl>
                                      </p:cBhvr>
                                    </p:animEffect>
                                  </p:childTnLst>
                                </p:cTn>
                              </p:par>
                            </p:childTnLst>
                          </p:cTn>
                        </p:par>
                        <p:par>
                          <p:cTn id="113" fill="hold">
                            <p:stCondLst>
                              <p:cond delay="11500"/>
                            </p:stCondLst>
                            <p:childTnLst>
                              <p:par>
                                <p:cTn id="114" presetID="18" presetClass="entr" presetSubtype="3" fill="hold" nodeType="afterEffect">
                                  <p:stCondLst>
                                    <p:cond delay="0"/>
                                  </p:stCondLst>
                                  <p:childTnLst>
                                    <p:set>
                                      <p:cBhvr>
                                        <p:cTn id="115" dur="1" fill="hold">
                                          <p:stCondLst>
                                            <p:cond delay="0"/>
                                          </p:stCondLst>
                                        </p:cTn>
                                        <p:tgtEl>
                                          <p:spTgt spid="140"/>
                                        </p:tgtEl>
                                        <p:attrNameLst>
                                          <p:attrName>style.visibility</p:attrName>
                                        </p:attrNameLst>
                                      </p:cBhvr>
                                      <p:to>
                                        <p:strVal val="visible"/>
                                      </p:to>
                                    </p:set>
                                    <p:animEffect transition="in" filter="strips(upRight)">
                                      <p:cBhvr>
                                        <p:cTn id="116" dur="500"/>
                                        <p:tgtEl>
                                          <p:spTgt spid="14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150"/>
                                        </p:tgtEl>
                                        <p:attrNameLst>
                                          <p:attrName>style.visibility</p:attrName>
                                        </p:attrNameLst>
                                      </p:cBhvr>
                                      <p:to>
                                        <p:strVal val="visible"/>
                                      </p:to>
                                    </p:set>
                                    <p:animEffect transition="in" filter="fade">
                                      <p:cBhvr>
                                        <p:cTn id="120" dur="1000"/>
                                        <p:tgtEl>
                                          <p:spTgt spid="150"/>
                                        </p:tgtEl>
                                      </p:cBhvr>
                                    </p:animEffect>
                                    <p:anim calcmode="lin" valueType="num">
                                      <p:cBhvr>
                                        <p:cTn id="121" dur="1000" fill="hold"/>
                                        <p:tgtEl>
                                          <p:spTgt spid="150"/>
                                        </p:tgtEl>
                                        <p:attrNameLst>
                                          <p:attrName>ppt_x</p:attrName>
                                        </p:attrNameLst>
                                      </p:cBhvr>
                                      <p:tavLst>
                                        <p:tav tm="0">
                                          <p:val>
                                            <p:strVal val="#ppt_x"/>
                                          </p:val>
                                        </p:tav>
                                        <p:tav tm="100000">
                                          <p:val>
                                            <p:strVal val="#ppt_x"/>
                                          </p:val>
                                        </p:tav>
                                      </p:tavLst>
                                    </p:anim>
                                    <p:anim calcmode="lin" valueType="num">
                                      <p:cBhvr>
                                        <p:cTn id="122" dur="1000" fill="hold"/>
                                        <p:tgtEl>
                                          <p:spTgt spid="150"/>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3139"/>
                                        </p:tgtEl>
                                        <p:attrNameLst>
                                          <p:attrName>style.visibility</p:attrName>
                                        </p:attrNameLst>
                                      </p:cBhvr>
                                      <p:to>
                                        <p:strVal val="visible"/>
                                      </p:to>
                                    </p:set>
                                    <p:anim calcmode="lin" valueType="num">
                                      <p:cBhvr>
                                        <p:cTn id="126" dur="1000" fill="hold"/>
                                        <p:tgtEl>
                                          <p:spTgt spid="3139"/>
                                        </p:tgtEl>
                                        <p:attrNameLst>
                                          <p:attrName>ppt_w</p:attrName>
                                        </p:attrNameLst>
                                      </p:cBhvr>
                                      <p:tavLst>
                                        <p:tav tm="0">
                                          <p:val>
                                            <p:fltVal val="0"/>
                                          </p:val>
                                        </p:tav>
                                        <p:tav tm="100000">
                                          <p:val>
                                            <p:strVal val="#ppt_w"/>
                                          </p:val>
                                        </p:tav>
                                      </p:tavLst>
                                    </p:anim>
                                    <p:anim calcmode="lin" valueType="num">
                                      <p:cBhvr>
                                        <p:cTn id="127" dur="1000" fill="hold"/>
                                        <p:tgtEl>
                                          <p:spTgt spid="3139"/>
                                        </p:tgtEl>
                                        <p:attrNameLst>
                                          <p:attrName>ppt_h</p:attrName>
                                        </p:attrNameLst>
                                      </p:cBhvr>
                                      <p:tavLst>
                                        <p:tav tm="0">
                                          <p:val>
                                            <p:fltVal val="0"/>
                                          </p:val>
                                        </p:tav>
                                        <p:tav tm="100000">
                                          <p:val>
                                            <p:strVal val="#ppt_h"/>
                                          </p:val>
                                        </p:tav>
                                      </p:tavLst>
                                    </p:anim>
                                    <p:anim calcmode="lin" valueType="num">
                                      <p:cBhvr>
                                        <p:cTn id="128" dur="1000" fill="hold"/>
                                        <p:tgtEl>
                                          <p:spTgt spid="3139"/>
                                        </p:tgtEl>
                                        <p:attrNameLst>
                                          <p:attrName>style.rotation</p:attrName>
                                        </p:attrNameLst>
                                      </p:cBhvr>
                                      <p:tavLst>
                                        <p:tav tm="0">
                                          <p:val>
                                            <p:fltVal val="90"/>
                                          </p:val>
                                        </p:tav>
                                        <p:tav tm="100000">
                                          <p:val>
                                            <p:fltVal val="0"/>
                                          </p:val>
                                        </p:tav>
                                      </p:tavLst>
                                    </p:anim>
                                    <p:animEffect transition="in" filter="fade">
                                      <p:cBhvr>
                                        <p:cTn id="129" dur="1000"/>
                                        <p:tgtEl>
                                          <p:spTgt spid="3139"/>
                                        </p:tgtEl>
                                      </p:cBhvr>
                                    </p:animEffect>
                                  </p:childTnLst>
                                </p:cTn>
                              </p:par>
                              <p:par>
                                <p:cTn id="130" presetID="31" presetClass="entr" presetSubtype="0" fill="hold" grpId="0" nodeType="withEffect">
                                  <p:stCondLst>
                                    <p:cond delay="0"/>
                                  </p:stCondLst>
                                  <p:childTnLst>
                                    <p:set>
                                      <p:cBhvr>
                                        <p:cTn id="131" dur="1" fill="hold">
                                          <p:stCondLst>
                                            <p:cond delay="0"/>
                                          </p:stCondLst>
                                        </p:cTn>
                                        <p:tgtEl>
                                          <p:spTgt spid="3140"/>
                                        </p:tgtEl>
                                        <p:attrNameLst>
                                          <p:attrName>style.visibility</p:attrName>
                                        </p:attrNameLst>
                                      </p:cBhvr>
                                      <p:to>
                                        <p:strVal val="visible"/>
                                      </p:to>
                                    </p:set>
                                    <p:anim calcmode="lin" valueType="num">
                                      <p:cBhvr>
                                        <p:cTn id="132" dur="1000" fill="hold"/>
                                        <p:tgtEl>
                                          <p:spTgt spid="3140"/>
                                        </p:tgtEl>
                                        <p:attrNameLst>
                                          <p:attrName>ppt_w</p:attrName>
                                        </p:attrNameLst>
                                      </p:cBhvr>
                                      <p:tavLst>
                                        <p:tav tm="0">
                                          <p:val>
                                            <p:fltVal val="0"/>
                                          </p:val>
                                        </p:tav>
                                        <p:tav tm="100000">
                                          <p:val>
                                            <p:strVal val="#ppt_w"/>
                                          </p:val>
                                        </p:tav>
                                      </p:tavLst>
                                    </p:anim>
                                    <p:anim calcmode="lin" valueType="num">
                                      <p:cBhvr>
                                        <p:cTn id="133" dur="1000" fill="hold"/>
                                        <p:tgtEl>
                                          <p:spTgt spid="3140"/>
                                        </p:tgtEl>
                                        <p:attrNameLst>
                                          <p:attrName>ppt_h</p:attrName>
                                        </p:attrNameLst>
                                      </p:cBhvr>
                                      <p:tavLst>
                                        <p:tav tm="0">
                                          <p:val>
                                            <p:fltVal val="0"/>
                                          </p:val>
                                        </p:tav>
                                        <p:tav tm="100000">
                                          <p:val>
                                            <p:strVal val="#ppt_h"/>
                                          </p:val>
                                        </p:tav>
                                      </p:tavLst>
                                    </p:anim>
                                    <p:anim calcmode="lin" valueType="num">
                                      <p:cBhvr>
                                        <p:cTn id="134" dur="1000" fill="hold"/>
                                        <p:tgtEl>
                                          <p:spTgt spid="3140"/>
                                        </p:tgtEl>
                                        <p:attrNameLst>
                                          <p:attrName>style.rotation</p:attrName>
                                        </p:attrNameLst>
                                      </p:cBhvr>
                                      <p:tavLst>
                                        <p:tav tm="0">
                                          <p:val>
                                            <p:fltVal val="90"/>
                                          </p:val>
                                        </p:tav>
                                        <p:tav tm="100000">
                                          <p:val>
                                            <p:fltVal val="0"/>
                                          </p:val>
                                        </p:tav>
                                      </p:tavLst>
                                    </p:anim>
                                    <p:animEffect transition="in" filter="fade">
                                      <p:cBhvr>
                                        <p:cTn id="135" dur="1000"/>
                                        <p:tgtEl>
                                          <p:spTgt spid="3140"/>
                                        </p:tgtEl>
                                      </p:cBhvr>
                                    </p:animEffect>
                                  </p:childTnLst>
                                </p:cTn>
                              </p:par>
                            </p:childTnLst>
                          </p:cTn>
                        </p:par>
                        <p:par>
                          <p:cTn id="136" fill="hold">
                            <p:stCondLst>
                              <p:cond delay="14000"/>
                            </p:stCondLst>
                            <p:childTnLst>
                              <p:par>
                                <p:cTn id="137" presetID="18" presetClass="entr" presetSubtype="6" fill="hold" nodeType="afterEffect">
                                  <p:stCondLst>
                                    <p:cond delay="0"/>
                                  </p:stCondLst>
                                  <p:childTnLst>
                                    <p:set>
                                      <p:cBhvr>
                                        <p:cTn id="138" dur="1" fill="hold">
                                          <p:stCondLst>
                                            <p:cond delay="0"/>
                                          </p:stCondLst>
                                        </p:cTn>
                                        <p:tgtEl>
                                          <p:spTgt spid="134"/>
                                        </p:tgtEl>
                                        <p:attrNameLst>
                                          <p:attrName>style.visibility</p:attrName>
                                        </p:attrNameLst>
                                      </p:cBhvr>
                                      <p:to>
                                        <p:strVal val="visible"/>
                                      </p:to>
                                    </p:set>
                                    <p:animEffect transition="in" filter="strips(downRight)">
                                      <p:cBhvr>
                                        <p:cTn id="139" dur="500"/>
                                        <p:tgtEl>
                                          <p:spTgt spid="134"/>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151"/>
                                        </p:tgtEl>
                                        <p:attrNameLst>
                                          <p:attrName>style.visibility</p:attrName>
                                        </p:attrNameLst>
                                      </p:cBhvr>
                                      <p:to>
                                        <p:strVal val="visible"/>
                                      </p:to>
                                    </p:set>
                                    <p:animEffect transition="in" filter="fade">
                                      <p:cBhvr>
                                        <p:cTn id="143" dur="1000"/>
                                        <p:tgtEl>
                                          <p:spTgt spid="151"/>
                                        </p:tgtEl>
                                      </p:cBhvr>
                                    </p:animEffect>
                                    <p:anim calcmode="lin" valueType="num">
                                      <p:cBhvr>
                                        <p:cTn id="144" dur="1000" fill="hold"/>
                                        <p:tgtEl>
                                          <p:spTgt spid="151"/>
                                        </p:tgtEl>
                                        <p:attrNameLst>
                                          <p:attrName>ppt_x</p:attrName>
                                        </p:attrNameLst>
                                      </p:cBhvr>
                                      <p:tavLst>
                                        <p:tav tm="0">
                                          <p:val>
                                            <p:strVal val="#ppt_x"/>
                                          </p:val>
                                        </p:tav>
                                        <p:tav tm="100000">
                                          <p:val>
                                            <p:strVal val="#ppt_x"/>
                                          </p:val>
                                        </p:tav>
                                      </p:tavLst>
                                    </p:anim>
                                    <p:anim calcmode="lin" valueType="num">
                                      <p:cBhvr>
                                        <p:cTn id="145" dur="1000" fill="hold"/>
                                        <p:tgtEl>
                                          <p:spTgt spid="1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0" grpId="0" animBg="1"/>
      <p:bldP spid="3132" grpId="0" animBg="1"/>
      <p:bldP spid="3134" grpId="0" animBg="1"/>
      <p:bldP spid="3142" grpId="0" animBg="1"/>
      <p:bldP spid="3138" grpId="0" animBg="1"/>
      <p:bldP spid="3131" grpId="0" animBg="1"/>
      <p:bldP spid="3133" grpId="0" animBg="1"/>
      <p:bldP spid="3136" grpId="0" animBg="1"/>
      <p:bldP spid="3135" grpId="0" animBg="1"/>
      <p:bldP spid="3137" grpId="0" animBg="1"/>
      <p:bldP spid="3139" grpId="0" animBg="1"/>
      <p:bldP spid="3141" grpId="0" animBg="1"/>
      <p:bldP spid="149" grpId="0"/>
      <p:bldP spid="150" grpId="0"/>
      <p:bldP spid="151" grpId="0"/>
      <p:bldP spid="152" grpId="0"/>
      <p:bldP spid="153" grpId="0"/>
      <p:bldP spid="154"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1204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2018-12-22T22:57:59Z</dcterms:modified>
</cp:coreProperties>
</file>