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77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E4A1E"/>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FE4A1E"/>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i="1" dirty="0">
                <a:solidFill>
                  <a:srgbClr val="585858"/>
                </a:solidFill>
                <a:latin typeface="Bernard MT Condensed" panose="02050806060905020404" pitchFamily="18" charset="0"/>
              </a:rPr>
              <a:t>LOREM IPSUM DOLOR</a:t>
            </a:r>
          </a:p>
          <a:p>
            <a:endParaRPr lang="en-US" sz="1000" dirty="0">
              <a:solidFill>
                <a:srgbClr val="585858"/>
              </a:solidFill>
              <a:latin typeface="Candara" panose="020E0502030303020204" pitchFamily="34" charset="0"/>
            </a:endParaRPr>
          </a:p>
          <a:p>
            <a:r>
              <a:rPr lang="en-US" sz="1200" i="1" dirty="0">
                <a:solidFill>
                  <a:srgbClr val="585858"/>
                </a:solidFill>
                <a:latin typeface="Candara" panose="020E0502030303020204" pitchFamily="34" charset="0"/>
              </a:rPr>
              <a:t>Lorem ipsum dolor sit amet, consectetur adipiscing elit, sed do eiusmod tempor incididunt ut labore et dolore magna aliqua.</a:t>
            </a:r>
          </a:p>
          <a:p>
            <a:endParaRPr lang="en-US" sz="600" b="1" i="1" dirty="0">
              <a:solidFill>
                <a:srgbClr val="585858"/>
              </a:solidFill>
              <a:latin typeface="Candara" panose="020E0502030303020204" pitchFamily="34" charset="0"/>
            </a:endParaRPr>
          </a:p>
          <a:p>
            <a:r>
              <a:rPr lang="en-US" sz="1200" i="1"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5C9AD3"/>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i="1" dirty="0">
                <a:solidFill>
                  <a:srgbClr val="585858"/>
                </a:solidFill>
                <a:latin typeface="Bernard MT Condensed" panose="02050806060905020404" pitchFamily="18" charset="0"/>
              </a:rPr>
              <a:t>LOREM IPSUM DOLOR</a:t>
            </a:r>
          </a:p>
          <a:p>
            <a:endParaRPr lang="en-US" sz="1000" dirty="0">
              <a:solidFill>
                <a:srgbClr val="585858"/>
              </a:solidFill>
              <a:latin typeface="Candara" panose="020E0502030303020204" pitchFamily="34" charset="0"/>
            </a:endParaRPr>
          </a:p>
          <a:p>
            <a:r>
              <a:rPr lang="en-US" sz="1200" i="1" dirty="0">
                <a:solidFill>
                  <a:srgbClr val="585858"/>
                </a:solidFill>
                <a:latin typeface="Candara" panose="020E0502030303020204" pitchFamily="34" charset="0"/>
              </a:rPr>
              <a:t>Lorem ipsum dolor sit amet, consectetur adipiscing elit, sed do eiusmod tempor incididunt ut labore et dolore magna aliqua.</a:t>
            </a:r>
          </a:p>
          <a:p>
            <a:endParaRPr lang="en-US" sz="600" b="1" i="1" dirty="0">
              <a:solidFill>
                <a:srgbClr val="585858"/>
              </a:solidFill>
              <a:latin typeface="Candara" panose="020E0502030303020204" pitchFamily="34" charset="0"/>
            </a:endParaRPr>
          </a:p>
          <a:p>
            <a:r>
              <a:rPr lang="en-US" sz="1200" i="1"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5C9AD3"/>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1E2AF5F4-A691-4778-87EC-9E03EE73DA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6218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2018-12-22T22:57:03Z</dcterms:modified>
</cp:coreProperties>
</file>