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48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 DOLOR</a:t>
            </a:r>
            <a:endParaRPr lang="en-US" sz="2000" b="1" dirty="0">
              <a:solidFill>
                <a:schemeClr val="bg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5C9AD3">
              <a:alpha val="7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FE4A1E">
              <a:alpha val="7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33B5F605-50F3-4C5E-8924-6AC6F68C9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1369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2018-12-22T22:52:03Z</dcterms:modified>
</cp:coreProperties>
</file>