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084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02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3E7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636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5C5C5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F49A574F-EC06-4FAB-A9F0-BE5F71F74AD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0">
                                            <p:txEl>
                                              <p:pRg st="0" end="0"/>
                                            </p:txEl>
                                          </p:spTgt>
                                        </p:tgtEl>
                                        <p:attrNameLst>
                                          <p:attrName>style.visibility</p:attrName>
                                        </p:attrNameLst>
                                      </p:cBhvr>
                                      <p:to>
                                        <p:strVal val="visible"/>
                                      </p:to>
                                    </p:set>
                                    <p:animEffect transition="in" filter="fade">
                                      <p:cBhvr>
                                        <p:cTn id="11" dur="500"/>
                                        <p:tgtEl>
                                          <p:spTgt spid="130">
                                            <p:txEl>
                                              <p:pRg st="0" end="0"/>
                                            </p:txEl>
                                          </p:spTgt>
                                        </p:tgtEl>
                                      </p:cBhvr>
                                    </p:animEffect>
                                    <p:anim calcmode="lin" valueType="num">
                                      <p:cBhvr>
                                        <p:cTn id="12"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30">
                                            <p:txEl>
                                              <p:pRg st="2" end="2"/>
                                            </p:txEl>
                                          </p:spTgt>
                                        </p:tgtEl>
                                        <p:attrNameLst>
                                          <p:attrName>style.visibility</p:attrName>
                                        </p:attrNameLst>
                                      </p:cBhvr>
                                      <p:to>
                                        <p:strVal val="visible"/>
                                      </p:to>
                                    </p:set>
                                    <p:animEffect transition="in" filter="fade">
                                      <p:cBhvr>
                                        <p:cTn id="17" dur="500"/>
                                        <p:tgtEl>
                                          <p:spTgt spid="130">
                                            <p:txEl>
                                              <p:pRg st="2" end="2"/>
                                            </p:txEl>
                                          </p:spTgt>
                                        </p:tgtEl>
                                      </p:cBhvr>
                                    </p:animEffect>
                                    <p:anim calcmode="lin" valueType="num">
                                      <p:cBhvr>
                                        <p:cTn id="18"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30">
                                            <p:txEl>
                                              <p:pRg st="3" end="3"/>
                                            </p:txEl>
                                          </p:spTgt>
                                        </p:tgtEl>
                                        <p:attrNameLst>
                                          <p:attrName>style.visibility</p:attrName>
                                        </p:attrNameLst>
                                      </p:cBhvr>
                                      <p:to>
                                        <p:strVal val="visible"/>
                                      </p:to>
                                    </p:set>
                                    <p:animEffect transition="in" filter="fade">
                                      <p:cBhvr>
                                        <p:cTn id="23" dur="500"/>
                                        <p:tgtEl>
                                          <p:spTgt spid="130">
                                            <p:txEl>
                                              <p:pRg st="3" end="3"/>
                                            </p:txEl>
                                          </p:spTgt>
                                        </p:tgtEl>
                                      </p:cBhvr>
                                    </p:animEffect>
                                    <p:anim calcmode="lin" valueType="num">
                                      <p:cBhvr>
                                        <p:cTn id="24"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30">
                                            <p:txEl>
                                              <p:pRg st="5" end="5"/>
                                            </p:txEl>
                                          </p:spTgt>
                                        </p:tgtEl>
                                        <p:attrNameLst>
                                          <p:attrName>style.visibility</p:attrName>
                                        </p:attrNameLst>
                                      </p:cBhvr>
                                      <p:to>
                                        <p:strVal val="visible"/>
                                      </p:to>
                                    </p:set>
                                    <p:animEffect transition="in" filter="fade">
                                      <p:cBhvr>
                                        <p:cTn id="29" dur="500"/>
                                        <p:tgtEl>
                                          <p:spTgt spid="130">
                                            <p:txEl>
                                              <p:pRg st="5" end="5"/>
                                            </p:txEl>
                                          </p:spTgt>
                                        </p:tgtEl>
                                      </p:cBhvr>
                                    </p:animEffect>
                                    <p:anim calcmode="lin" valueType="num">
                                      <p:cBhvr>
                                        <p:cTn id="30"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30">
                                            <p:txEl>
                                              <p:pRg st="7" end="7"/>
                                            </p:txEl>
                                          </p:spTgt>
                                        </p:tgtEl>
                                        <p:attrNameLst>
                                          <p:attrName>style.visibility</p:attrName>
                                        </p:attrNameLst>
                                      </p:cBhvr>
                                      <p:to>
                                        <p:strVal val="visible"/>
                                      </p:to>
                                    </p:set>
                                    <p:animEffect transition="in" filter="fade">
                                      <p:cBhvr>
                                        <p:cTn id="35" dur="500"/>
                                        <p:tgtEl>
                                          <p:spTgt spid="130">
                                            <p:txEl>
                                              <p:pRg st="7" end="7"/>
                                            </p:txEl>
                                          </p:spTgt>
                                        </p:tgtEl>
                                      </p:cBhvr>
                                    </p:animEffect>
                                    <p:anim calcmode="lin" valueType="num">
                                      <p:cBhvr>
                                        <p:cTn id="36"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30">
                                            <p:txEl>
                                              <p:pRg st="9" end="9"/>
                                            </p:txEl>
                                          </p:spTgt>
                                        </p:tgtEl>
                                        <p:attrNameLst>
                                          <p:attrName>style.visibility</p:attrName>
                                        </p:attrNameLst>
                                      </p:cBhvr>
                                      <p:to>
                                        <p:strVal val="visible"/>
                                      </p:to>
                                    </p:set>
                                    <p:animEffect transition="in" filter="fade">
                                      <p:cBhvr>
                                        <p:cTn id="41" dur="500"/>
                                        <p:tgtEl>
                                          <p:spTgt spid="130">
                                            <p:txEl>
                                              <p:pRg st="9" end="9"/>
                                            </p:txEl>
                                          </p:spTgt>
                                        </p:tgtEl>
                                      </p:cBhvr>
                                    </p:animEffect>
                                    <p:anim calcmode="lin" valueType="num">
                                      <p:cBhvr>
                                        <p:cTn id="42"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1000" fill="hold"/>
                                        <p:tgtEl>
                                          <p:spTgt spid="52"/>
                                        </p:tgtEl>
                                        <p:attrNameLst>
                                          <p:attrName>ppt_w</p:attrName>
                                        </p:attrNameLst>
                                      </p:cBhvr>
                                      <p:tavLst>
                                        <p:tav tm="0">
                                          <p:val>
                                            <p:fltVal val="0"/>
                                          </p:val>
                                        </p:tav>
                                        <p:tav tm="100000">
                                          <p:val>
                                            <p:strVal val="#ppt_w"/>
                                          </p:val>
                                        </p:tav>
                                      </p:tavLst>
                                    </p:anim>
                                    <p:anim calcmode="lin" valueType="num">
                                      <p:cBhvr>
                                        <p:cTn id="48" dur="1000" fill="hold"/>
                                        <p:tgtEl>
                                          <p:spTgt spid="52"/>
                                        </p:tgtEl>
                                        <p:attrNameLst>
                                          <p:attrName>ppt_h</p:attrName>
                                        </p:attrNameLst>
                                      </p:cBhvr>
                                      <p:tavLst>
                                        <p:tav tm="0">
                                          <p:val>
                                            <p:fltVal val="0"/>
                                          </p:val>
                                        </p:tav>
                                        <p:tav tm="100000">
                                          <p:val>
                                            <p:strVal val="#ppt_h"/>
                                          </p:val>
                                        </p:tav>
                                      </p:tavLst>
                                    </p:anim>
                                    <p:anim calcmode="lin" valueType="num">
                                      <p:cBhvr>
                                        <p:cTn id="49" dur="1000" fill="hold"/>
                                        <p:tgtEl>
                                          <p:spTgt spid="52"/>
                                        </p:tgtEl>
                                        <p:attrNameLst>
                                          <p:attrName>style.rotation</p:attrName>
                                        </p:attrNameLst>
                                      </p:cBhvr>
                                      <p:tavLst>
                                        <p:tav tm="0">
                                          <p:val>
                                            <p:fltVal val="90"/>
                                          </p:val>
                                        </p:tav>
                                        <p:tav tm="100000">
                                          <p:val>
                                            <p:fltVal val="0"/>
                                          </p:val>
                                        </p:tav>
                                      </p:tavLst>
                                    </p:anim>
                                    <p:animEffect transition="in" filter="fade">
                                      <p:cBhvr>
                                        <p:cTn id="50" dur="1000"/>
                                        <p:tgtEl>
                                          <p:spTgt spid="52"/>
                                        </p:tgtEl>
                                      </p:cBhvr>
                                    </p:animEffect>
                                  </p:childTnLst>
                                </p:cTn>
                              </p:par>
                            </p:childTnLst>
                          </p:cTn>
                        </p:par>
                        <p:par>
                          <p:cTn id="51" fill="hold">
                            <p:stCondLst>
                              <p:cond delay="4500"/>
                            </p:stCondLst>
                            <p:childTnLst>
                              <p:par>
                                <p:cTn id="52" presetID="31" presetClass="entr" presetSubtype="0" fill="hold"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p:cTn id="54" dur="1000" fill="hold"/>
                                        <p:tgtEl>
                                          <p:spTgt spid="93"/>
                                        </p:tgtEl>
                                        <p:attrNameLst>
                                          <p:attrName>ppt_w</p:attrName>
                                        </p:attrNameLst>
                                      </p:cBhvr>
                                      <p:tavLst>
                                        <p:tav tm="0">
                                          <p:val>
                                            <p:fltVal val="0"/>
                                          </p:val>
                                        </p:tav>
                                        <p:tav tm="100000">
                                          <p:val>
                                            <p:strVal val="#ppt_w"/>
                                          </p:val>
                                        </p:tav>
                                      </p:tavLst>
                                    </p:anim>
                                    <p:anim calcmode="lin" valueType="num">
                                      <p:cBhvr>
                                        <p:cTn id="55" dur="1000" fill="hold"/>
                                        <p:tgtEl>
                                          <p:spTgt spid="93"/>
                                        </p:tgtEl>
                                        <p:attrNameLst>
                                          <p:attrName>ppt_h</p:attrName>
                                        </p:attrNameLst>
                                      </p:cBhvr>
                                      <p:tavLst>
                                        <p:tav tm="0">
                                          <p:val>
                                            <p:fltVal val="0"/>
                                          </p:val>
                                        </p:tav>
                                        <p:tav tm="100000">
                                          <p:val>
                                            <p:strVal val="#ppt_h"/>
                                          </p:val>
                                        </p:tav>
                                      </p:tavLst>
                                    </p:anim>
                                    <p:anim calcmode="lin" valueType="num">
                                      <p:cBhvr>
                                        <p:cTn id="56" dur="1000" fill="hold"/>
                                        <p:tgtEl>
                                          <p:spTgt spid="93"/>
                                        </p:tgtEl>
                                        <p:attrNameLst>
                                          <p:attrName>style.rotation</p:attrName>
                                        </p:attrNameLst>
                                      </p:cBhvr>
                                      <p:tavLst>
                                        <p:tav tm="0">
                                          <p:val>
                                            <p:fltVal val="90"/>
                                          </p:val>
                                        </p:tav>
                                        <p:tav tm="100000">
                                          <p:val>
                                            <p:fltVal val="0"/>
                                          </p:val>
                                        </p:tav>
                                      </p:tavLst>
                                    </p:anim>
                                    <p:animEffect transition="in" filter="fade">
                                      <p:cBhvr>
                                        <p:cTn id="57" dur="1000"/>
                                        <p:tgtEl>
                                          <p:spTgt spid="93"/>
                                        </p:tgtEl>
                                      </p:cBhvr>
                                    </p:animEffect>
                                  </p:childTnLst>
                                </p:cTn>
                              </p:par>
                            </p:childTnLst>
                          </p:cTn>
                        </p:par>
                        <p:par>
                          <p:cTn id="58" fill="hold">
                            <p:stCondLst>
                              <p:cond delay="5500"/>
                            </p:stCondLst>
                            <p:childTnLst>
                              <p:par>
                                <p:cTn id="59" presetID="31" presetClass="entr" presetSubtype="0" fill="hold" nodeType="afterEffect">
                                  <p:stCondLst>
                                    <p:cond delay="0"/>
                                  </p:stCondLst>
                                  <p:childTnLst>
                                    <p:set>
                                      <p:cBhvr>
                                        <p:cTn id="60" dur="1" fill="hold">
                                          <p:stCondLst>
                                            <p:cond delay="0"/>
                                          </p:stCondLst>
                                        </p:cTn>
                                        <p:tgtEl>
                                          <p:spTgt spid="105"/>
                                        </p:tgtEl>
                                        <p:attrNameLst>
                                          <p:attrName>style.visibility</p:attrName>
                                        </p:attrNameLst>
                                      </p:cBhvr>
                                      <p:to>
                                        <p:strVal val="visible"/>
                                      </p:to>
                                    </p:set>
                                    <p:anim calcmode="lin" valueType="num">
                                      <p:cBhvr>
                                        <p:cTn id="61" dur="1000" fill="hold"/>
                                        <p:tgtEl>
                                          <p:spTgt spid="105"/>
                                        </p:tgtEl>
                                        <p:attrNameLst>
                                          <p:attrName>ppt_w</p:attrName>
                                        </p:attrNameLst>
                                      </p:cBhvr>
                                      <p:tavLst>
                                        <p:tav tm="0">
                                          <p:val>
                                            <p:fltVal val="0"/>
                                          </p:val>
                                        </p:tav>
                                        <p:tav tm="100000">
                                          <p:val>
                                            <p:strVal val="#ppt_w"/>
                                          </p:val>
                                        </p:tav>
                                      </p:tavLst>
                                    </p:anim>
                                    <p:anim calcmode="lin" valueType="num">
                                      <p:cBhvr>
                                        <p:cTn id="62" dur="1000" fill="hold"/>
                                        <p:tgtEl>
                                          <p:spTgt spid="105"/>
                                        </p:tgtEl>
                                        <p:attrNameLst>
                                          <p:attrName>ppt_h</p:attrName>
                                        </p:attrNameLst>
                                      </p:cBhvr>
                                      <p:tavLst>
                                        <p:tav tm="0">
                                          <p:val>
                                            <p:fltVal val="0"/>
                                          </p:val>
                                        </p:tav>
                                        <p:tav tm="100000">
                                          <p:val>
                                            <p:strVal val="#ppt_h"/>
                                          </p:val>
                                        </p:tav>
                                      </p:tavLst>
                                    </p:anim>
                                    <p:anim calcmode="lin" valueType="num">
                                      <p:cBhvr>
                                        <p:cTn id="63" dur="1000" fill="hold"/>
                                        <p:tgtEl>
                                          <p:spTgt spid="105"/>
                                        </p:tgtEl>
                                        <p:attrNameLst>
                                          <p:attrName>style.rotation</p:attrName>
                                        </p:attrNameLst>
                                      </p:cBhvr>
                                      <p:tavLst>
                                        <p:tav tm="0">
                                          <p:val>
                                            <p:fltVal val="90"/>
                                          </p:val>
                                        </p:tav>
                                        <p:tav tm="100000">
                                          <p:val>
                                            <p:fltVal val="0"/>
                                          </p:val>
                                        </p:tav>
                                      </p:tavLst>
                                    </p:anim>
                                    <p:animEffect transition="in" filter="fade">
                                      <p:cBhvr>
                                        <p:cTn id="64" dur="1000"/>
                                        <p:tgtEl>
                                          <p:spTgt spid="105"/>
                                        </p:tgtEl>
                                      </p:cBhvr>
                                    </p:animEffect>
                                  </p:childTnLst>
                                </p:cTn>
                              </p:par>
                            </p:childTnLst>
                          </p:cTn>
                        </p:par>
                        <p:par>
                          <p:cTn id="65" fill="hold">
                            <p:stCondLst>
                              <p:cond delay="6500"/>
                            </p:stCondLst>
                            <p:childTnLst>
                              <p:par>
                                <p:cTn id="66" presetID="31" presetClass="entr" presetSubtype="0" fill="hold" nodeType="afterEffect">
                                  <p:stCondLst>
                                    <p:cond delay="0"/>
                                  </p:stCondLst>
                                  <p:childTnLst>
                                    <p:set>
                                      <p:cBhvr>
                                        <p:cTn id="67" dur="1" fill="hold">
                                          <p:stCondLst>
                                            <p:cond delay="0"/>
                                          </p:stCondLst>
                                        </p:cTn>
                                        <p:tgtEl>
                                          <p:spTgt spid="117"/>
                                        </p:tgtEl>
                                        <p:attrNameLst>
                                          <p:attrName>style.visibility</p:attrName>
                                        </p:attrNameLst>
                                      </p:cBhvr>
                                      <p:to>
                                        <p:strVal val="visible"/>
                                      </p:to>
                                    </p:set>
                                    <p:anim calcmode="lin" valueType="num">
                                      <p:cBhvr>
                                        <p:cTn id="68" dur="1000" fill="hold"/>
                                        <p:tgtEl>
                                          <p:spTgt spid="117"/>
                                        </p:tgtEl>
                                        <p:attrNameLst>
                                          <p:attrName>ppt_w</p:attrName>
                                        </p:attrNameLst>
                                      </p:cBhvr>
                                      <p:tavLst>
                                        <p:tav tm="0">
                                          <p:val>
                                            <p:fltVal val="0"/>
                                          </p:val>
                                        </p:tav>
                                        <p:tav tm="100000">
                                          <p:val>
                                            <p:strVal val="#ppt_w"/>
                                          </p:val>
                                        </p:tav>
                                      </p:tavLst>
                                    </p:anim>
                                    <p:anim calcmode="lin" valueType="num">
                                      <p:cBhvr>
                                        <p:cTn id="69" dur="1000" fill="hold"/>
                                        <p:tgtEl>
                                          <p:spTgt spid="117"/>
                                        </p:tgtEl>
                                        <p:attrNameLst>
                                          <p:attrName>ppt_h</p:attrName>
                                        </p:attrNameLst>
                                      </p:cBhvr>
                                      <p:tavLst>
                                        <p:tav tm="0">
                                          <p:val>
                                            <p:fltVal val="0"/>
                                          </p:val>
                                        </p:tav>
                                        <p:tav tm="100000">
                                          <p:val>
                                            <p:strVal val="#ppt_h"/>
                                          </p:val>
                                        </p:tav>
                                      </p:tavLst>
                                    </p:anim>
                                    <p:anim calcmode="lin" valueType="num">
                                      <p:cBhvr>
                                        <p:cTn id="70" dur="1000" fill="hold"/>
                                        <p:tgtEl>
                                          <p:spTgt spid="117"/>
                                        </p:tgtEl>
                                        <p:attrNameLst>
                                          <p:attrName>style.rotation</p:attrName>
                                        </p:attrNameLst>
                                      </p:cBhvr>
                                      <p:tavLst>
                                        <p:tav tm="0">
                                          <p:val>
                                            <p:fltVal val="90"/>
                                          </p:val>
                                        </p:tav>
                                        <p:tav tm="100000">
                                          <p:val>
                                            <p:fltVal val="0"/>
                                          </p:val>
                                        </p:tav>
                                      </p:tavLst>
                                    </p:anim>
                                    <p:animEffect transition="in" filter="fade">
                                      <p:cBhvr>
                                        <p:cTn id="71"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1315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2018-12-22T22:50:59Z</dcterms:modified>
</cp:coreProperties>
</file>