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88694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6749593" y="4102855"/>
            <a:ext cx="3144138" cy="2785378"/>
          </a:xfrm>
          <a:prstGeom prst="rect">
            <a:avLst/>
          </a:prstGeom>
          <a:noFill/>
        </p:spPr>
        <p:txBody>
          <a:bodyPr wrap="square" rtlCol="0">
            <a:spAutoFit/>
          </a:bodyPr>
          <a:lstStyle/>
          <a:p>
            <a:pPr defTabSz="1219170">
              <a:spcBef>
                <a:spcPct val="20000"/>
              </a:spcBef>
              <a:defRPr/>
            </a:pPr>
            <a:r>
              <a:rPr lang="en-US" sz="2000" dirty="0">
                <a:solidFill>
                  <a:srgbClr val="5C9AD3"/>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71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68750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B4E80C7B-D4C2-4160-AC56-A208D81259E7}"/>
              </a:ext>
            </a:extLst>
          </p:cNvPr>
          <p:cNvSpPr txBox="1"/>
          <p:nvPr/>
        </p:nvSpPr>
        <p:spPr>
          <a:xfrm>
            <a:off x="1847791" y="4125382"/>
            <a:ext cx="3144138" cy="2785378"/>
          </a:xfrm>
          <a:prstGeom prst="rect">
            <a:avLst/>
          </a:prstGeom>
          <a:noFill/>
        </p:spPr>
        <p:txBody>
          <a:bodyPr wrap="square" rtlCol="0">
            <a:spAutoFit/>
          </a:bodyPr>
          <a:lstStyle/>
          <a:p>
            <a:pPr defTabSz="1219170">
              <a:spcBef>
                <a:spcPct val="20000"/>
              </a:spcBef>
              <a:defRPr/>
            </a:pPr>
            <a:r>
              <a:rPr lang="en-US" sz="2000" dirty="0">
                <a:solidFill>
                  <a:srgbClr val="FE4A1E"/>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1910"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9982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3786B2D-384B-489E-8617-B508C34716E6}"/>
              </a:ext>
            </a:extLst>
          </p:cNvPr>
          <p:cNvGrpSpPr/>
          <p:nvPr/>
        </p:nvGrpSpPr>
        <p:grpSpPr>
          <a:xfrm>
            <a:off x="291989" y="1600200"/>
            <a:ext cx="1261872" cy="5120640"/>
            <a:chOff x="2642616" y="1600200"/>
            <a:chExt cx="1261872" cy="5120640"/>
          </a:xfrm>
        </p:grpSpPr>
        <p:grpSp>
          <p:nvGrpSpPr>
            <p:cNvPr id="45" name="Group 44">
              <a:extLst>
                <a:ext uri="{FF2B5EF4-FFF2-40B4-BE49-F238E27FC236}">
                  <a16:creationId xmlns:a16="http://schemas.microsoft.com/office/drawing/2014/main" id="{3A2F8495-99AF-462F-8890-3CB8C984346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56" name="Freeform: Shape 55">
                <a:extLst>
                  <a:ext uri="{FF2B5EF4-FFF2-40B4-BE49-F238E27FC236}">
                    <a16:creationId xmlns:a16="http://schemas.microsoft.com/office/drawing/2014/main" id="{82C5ADAA-5284-4ABA-803B-A757C82E5B7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BB221FF2-6784-4A9D-B851-E8CEA406F0E7}"/>
                  </a:ext>
                </a:extLst>
              </p:cNvPr>
              <p:cNvGrpSpPr/>
              <p:nvPr/>
            </p:nvGrpSpPr>
            <p:grpSpPr>
              <a:xfrm>
                <a:off x="2720340" y="1673352"/>
                <a:ext cx="1106424" cy="4164160"/>
                <a:chOff x="2077212" y="1760165"/>
                <a:chExt cx="1106424" cy="4164160"/>
              </a:xfrm>
            </p:grpSpPr>
            <p:sp>
              <p:nvSpPr>
                <p:cNvPr id="58" name="Rectangle 57">
                  <a:extLst>
                    <a:ext uri="{FF2B5EF4-FFF2-40B4-BE49-F238E27FC236}">
                      <a16:creationId xmlns:a16="http://schemas.microsoft.com/office/drawing/2014/main" id="{BF2A8318-0FC1-4017-B7FE-A37EA2E2C891}"/>
                    </a:ext>
                  </a:extLst>
                </p:cNvPr>
                <p:cNvSpPr/>
                <p:nvPr/>
              </p:nvSpPr>
              <p:spPr>
                <a:xfrm>
                  <a:off x="2077212" y="1760165"/>
                  <a:ext cx="1106424" cy="11430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E8CBF606-9BA6-4BEE-B410-AD55502F7042}"/>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5EC19E6F-9B4C-4197-9CBB-A04E4B67247C}"/>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E02C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49406A06-9419-4B3E-AB56-9D66DD614A2A}"/>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51" name="Rectangle 50">
              <a:extLst>
                <a:ext uri="{FF2B5EF4-FFF2-40B4-BE49-F238E27FC236}">
                  <a16:creationId xmlns:a16="http://schemas.microsoft.com/office/drawing/2014/main" id="{BD57DFC4-2015-4D5D-9A58-B47D51C3E82F}"/>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B59C89DE-FF82-4990-9532-B158A5B236D5}"/>
                </a:ext>
              </a:extLst>
            </p:cNvPr>
            <p:cNvGrpSpPr/>
            <p:nvPr/>
          </p:nvGrpSpPr>
          <p:grpSpPr>
            <a:xfrm>
              <a:off x="2751041" y="5495544"/>
              <a:ext cx="1045021" cy="1225296"/>
              <a:chOff x="2751041" y="5495544"/>
              <a:chExt cx="1045021" cy="1225296"/>
            </a:xfrm>
          </p:grpSpPr>
          <p:sp>
            <p:nvSpPr>
              <p:cNvPr id="54" name="Freeform: Shape 53">
                <a:extLst>
                  <a:ext uri="{FF2B5EF4-FFF2-40B4-BE49-F238E27FC236}">
                    <a16:creationId xmlns:a16="http://schemas.microsoft.com/office/drawing/2014/main" id="{E2E2E88D-87A1-4B90-943B-B99C4E4DA4F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DF8E1B1F-06B1-4BBF-BA65-CA8C32A59247}"/>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239A9DBF-E8CC-4115-A0F3-C68B3CD68D79}"/>
              </a:ext>
            </a:extLst>
          </p:cNvPr>
          <p:cNvGrpSpPr/>
          <p:nvPr/>
        </p:nvGrpSpPr>
        <p:grpSpPr>
          <a:xfrm>
            <a:off x="10641053" y="1600200"/>
            <a:ext cx="1261872" cy="5120640"/>
            <a:chOff x="2642616" y="1600200"/>
            <a:chExt cx="1261872" cy="5120640"/>
          </a:xfrm>
        </p:grpSpPr>
        <p:grpSp>
          <p:nvGrpSpPr>
            <p:cNvPr id="82" name="Group 81">
              <a:extLst>
                <a:ext uri="{FF2B5EF4-FFF2-40B4-BE49-F238E27FC236}">
                  <a16:creationId xmlns:a16="http://schemas.microsoft.com/office/drawing/2014/main" id="{6CF1ED45-340C-47EB-AED1-7A1DA808FF66}"/>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88" name="Freeform: Shape 87">
                <a:extLst>
                  <a:ext uri="{FF2B5EF4-FFF2-40B4-BE49-F238E27FC236}">
                    <a16:creationId xmlns:a16="http://schemas.microsoft.com/office/drawing/2014/main" id="{A5D4723B-A357-4896-B9FD-75308D3DE1D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9" name="Group 88">
                <a:extLst>
                  <a:ext uri="{FF2B5EF4-FFF2-40B4-BE49-F238E27FC236}">
                    <a16:creationId xmlns:a16="http://schemas.microsoft.com/office/drawing/2014/main" id="{929A3EDB-71D6-4234-A720-C6FCE3B97EDD}"/>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CCD3E085-FF5B-48AF-8BEE-9B4E705CC2A3}"/>
                    </a:ext>
                  </a:extLst>
                </p:cNvPr>
                <p:cNvSpPr/>
                <p:nvPr/>
              </p:nvSpPr>
              <p:spPr>
                <a:xfrm>
                  <a:off x="2077212" y="1760165"/>
                  <a:ext cx="1106424" cy="11430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3B4EB8A3-C828-402D-9847-C90C2A4A6BED}"/>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5B57C46-AD75-49F3-ABA2-1404F0D72938}"/>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3E7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83" name="TextBox 82">
              <a:extLst>
                <a:ext uri="{FF2B5EF4-FFF2-40B4-BE49-F238E27FC236}">
                  <a16:creationId xmlns:a16="http://schemas.microsoft.com/office/drawing/2014/main" id="{3EFFF11B-047B-4C81-86FC-8ECF838AC180}"/>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84" name="Rectangle 83">
              <a:extLst>
                <a:ext uri="{FF2B5EF4-FFF2-40B4-BE49-F238E27FC236}">
                  <a16:creationId xmlns:a16="http://schemas.microsoft.com/office/drawing/2014/main" id="{6335D88C-83A8-4AEB-863A-AE60F8693BED}"/>
                </a:ext>
              </a:extLst>
            </p:cNvPr>
            <p:cNvSpPr>
              <a:spLocks noChangeAspect="1"/>
            </p:cNvSpPr>
            <p:nvPr/>
          </p:nvSpPr>
          <p:spPr>
            <a:xfrm>
              <a:off x="2864612" y="1802932"/>
              <a:ext cx="822960" cy="881743"/>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12D9165E-C033-4812-A76E-A6EFA68BF570}"/>
                </a:ext>
              </a:extLst>
            </p:cNvPr>
            <p:cNvGrpSpPr/>
            <p:nvPr/>
          </p:nvGrpSpPr>
          <p:grpSpPr>
            <a:xfrm>
              <a:off x="2751041" y="5495544"/>
              <a:ext cx="1045021" cy="1225296"/>
              <a:chOff x="2751041" y="5495544"/>
              <a:chExt cx="1045021" cy="1225296"/>
            </a:xfrm>
          </p:grpSpPr>
          <p:sp>
            <p:nvSpPr>
              <p:cNvPr id="86" name="Freeform: Shape 85">
                <a:extLst>
                  <a:ext uri="{FF2B5EF4-FFF2-40B4-BE49-F238E27FC236}">
                    <a16:creationId xmlns:a16="http://schemas.microsoft.com/office/drawing/2014/main" id="{174E8B0B-E360-4151-A04C-9E6EDCE68978}"/>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D1F6FF09-313C-4874-94E6-E4FB476E7D24}"/>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pic>
        <p:nvPicPr>
          <p:cNvPr id="33" name="Picture 32">
            <a:hlinkClick r:id="rId7"/>
            <a:extLst>
              <a:ext uri="{FF2B5EF4-FFF2-40B4-BE49-F238E27FC236}">
                <a16:creationId xmlns:a16="http://schemas.microsoft.com/office/drawing/2014/main" id="{CFD42D74-AD0A-4355-8395-3F0D93E8D00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821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31" presetClass="entr" presetSubtype="0"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1000" fill="hold"/>
                                        <p:tgtEl>
                                          <p:spTgt spid="44"/>
                                        </p:tgtEl>
                                        <p:attrNameLst>
                                          <p:attrName>ppt_w</p:attrName>
                                        </p:attrNameLst>
                                      </p:cBhvr>
                                      <p:tavLst>
                                        <p:tav tm="0">
                                          <p:val>
                                            <p:fltVal val="0"/>
                                          </p:val>
                                        </p:tav>
                                        <p:tav tm="100000">
                                          <p:val>
                                            <p:strVal val="#ppt_w"/>
                                          </p:val>
                                        </p:tav>
                                      </p:tavLst>
                                    </p:anim>
                                    <p:anim calcmode="lin" valueType="num">
                                      <p:cBhvr>
                                        <p:cTn id="23" dur="1000" fill="hold"/>
                                        <p:tgtEl>
                                          <p:spTgt spid="44"/>
                                        </p:tgtEl>
                                        <p:attrNameLst>
                                          <p:attrName>ppt_h</p:attrName>
                                        </p:attrNameLst>
                                      </p:cBhvr>
                                      <p:tavLst>
                                        <p:tav tm="0">
                                          <p:val>
                                            <p:fltVal val="0"/>
                                          </p:val>
                                        </p:tav>
                                        <p:tav tm="100000">
                                          <p:val>
                                            <p:strVal val="#ppt_h"/>
                                          </p:val>
                                        </p:tav>
                                      </p:tavLst>
                                    </p:anim>
                                    <p:anim calcmode="lin" valueType="num">
                                      <p:cBhvr>
                                        <p:cTn id="24" dur="1000" fill="hold"/>
                                        <p:tgtEl>
                                          <p:spTgt spid="44"/>
                                        </p:tgtEl>
                                        <p:attrNameLst>
                                          <p:attrName>style.rotation</p:attrName>
                                        </p:attrNameLst>
                                      </p:cBhvr>
                                      <p:tavLst>
                                        <p:tav tm="0">
                                          <p:val>
                                            <p:fltVal val="90"/>
                                          </p:val>
                                        </p:tav>
                                        <p:tav tm="100000">
                                          <p:val>
                                            <p:fltVal val="0"/>
                                          </p:val>
                                        </p:tav>
                                      </p:tavLst>
                                    </p:anim>
                                    <p:animEffect transition="in" filter="fade">
                                      <p:cBhvr>
                                        <p:cTn id="25" dur="1000"/>
                                        <p:tgtEl>
                                          <p:spTgt spid="44"/>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62">
                                            <p:txEl>
                                              <p:pRg st="0" end="0"/>
                                            </p:txEl>
                                          </p:spTgt>
                                        </p:tgtEl>
                                        <p:attrNameLst>
                                          <p:attrName>style.visibility</p:attrName>
                                        </p:attrNameLst>
                                      </p:cBhvr>
                                      <p:to>
                                        <p:strVal val="visible"/>
                                      </p:to>
                                    </p:set>
                                    <p:animEffect transition="in" filter="fade">
                                      <p:cBhvr>
                                        <p:cTn id="29" dur="1000"/>
                                        <p:tgtEl>
                                          <p:spTgt spid="62">
                                            <p:txEl>
                                              <p:pRg st="0" end="0"/>
                                            </p:txEl>
                                          </p:spTgt>
                                        </p:tgtEl>
                                      </p:cBhvr>
                                    </p:animEffect>
                                    <p:anim calcmode="lin" valueType="num">
                                      <p:cBhvr>
                                        <p:cTn id="30"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62">
                                            <p:txEl>
                                              <p:pRg st="3" end="3"/>
                                            </p:txEl>
                                          </p:spTgt>
                                        </p:tgtEl>
                                        <p:attrNameLst>
                                          <p:attrName>style.visibility</p:attrName>
                                        </p:attrNameLst>
                                      </p:cBhvr>
                                      <p:to>
                                        <p:strVal val="visible"/>
                                      </p:to>
                                    </p:set>
                                    <p:animEffect transition="in" filter="fade">
                                      <p:cBhvr>
                                        <p:cTn id="35" dur="1000"/>
                                        <p:tgtEl>
                                          <p:spTgt spid="62">
                                            <p:txEl>
                                              <p:pRg st="3" end="3"/>
                                            </p:txEl>
                                          </p:spTgt>
                                        </p:tgtEl>
                                      </p:cBhvr>
                                    </p:animEffect>
                                    <p:anim calcmode="lin" valueType="num">
                                      <p:cBhvr>
                                        <p:cTn id="36"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62">
                                            <p:txEl>
                                              <p:pRg st="5" end="5"/>
                                            </p:txEl>
                                          </p:spTgt>
                                        </p:tgtEl>
                                        <p:attrNameLst>
                                          <p:attrName>style.visibility</p:attrName>
                                        </p:attrNameLst>
                                      </p:cBhvr>
                                      <p:to>
                                        <p:strVal val="visible"/>
                                      </p:to>
                                    </p:set>
                                    <p:animEffect transition="in" filter="fade">
                                      <p:cBhvr>
                                        <p:cTn id="41" dur="1000"/>
                                        <p:tgtEl>
                                          <p:spTgt spid="62">
                                            <p:txEl>
                                              <p:pRg st="5" end="5"/>
                                            </p:txEl>
                                          </p:spTgt>
                                        </p:tgtEl>
                                      </p:cBhvr>
                                    </p:animEffect>
                                    <p:anim calcmode="lin" valueType="num">
                                      <p:cBhvr>
                                        <p:cTn id="42"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62">
                                            <p:txEl>
                                              <p:pRg st="6" end="6"/>
                                            </p:txEl>
                                          </p:spTgt>
                                        </p:tgtEl>
                                        <p:attrNameLst>
                                          <p:attrName>style.visibility</p:attrName>
                                        </p:attrNameLst>
                                      </p:cBhvr>
                                      <p:to>
                                        <p:strVal val="visible"/>
                                      </p:to>
                                    </p:set>
                                    <p:animEffect transition="in" filter="fade">
                                      <p:cBhvr>
                                        <p:cTn id="47" dur="1000"/>
                                        <p:tgtEl>
                                          <p:spTgt spid="62">
                                            <p:txEl>
                                              <p:pRg st="6" end="6"/>
                                            </p:txEl>
                                          </p:spTgt>
                                        </p:tgtEl>
                                      </p:cBhvr>
                                    </p:animEffect>
                                    <p:anim calcmode="lin" valueType="num">
                                      <p:cBhvr>
                                        <p:cTn id="48"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62">
                                            <p:txEl>
                                              <p:pRg st="7" end="7"/>
                                            </p:txEl>
                                          </p:spTgt>
                                        </p:tgtEl>
                                        <p:attrNameLst>
                                          <p:attrName>style.visibility</p:attrName>
                                        </p:attrNameLst>
                                      </p:cBhvr>
                                      <p:to>
                                        <p:strVal val="visible"/>
                                      </p:to>
                                    </p:set>
                                    <p:animEffect transition="in" filter="fade">
                                      <p:cBhvr>
                                        <p:cTn id="53" dur="1000"/>
                                        <p:tgtEl>
                                          <p:spTgt spid="62">
                                            <p:txEl>
                                              <p:pRg st="7" end="7"/>
                                            </p:txEl>
                                          </p:spTgt>
                                        </p:tgtEl>
                                      </p:cBhvr>
                                    </p:animEffect>
                                    <p:anim calcmode="lin" valueType="num">
                                      <p:cBhvr>
                                        <p:cTn id="54"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2" presetClass="entr" presetSubtype="0" fill="hold"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1000"/>
                                        <p:tgtEl>
                                          <p:spTgt spid="18"/>
                                        </p:tgtEl>
                                      </p:cBhvr>
                                    </p:animEffect>
                                    <p:anim calcmode="lin" valueType="num">
                                      <p:cBhvr>
                                        <p:cTn id="60" dur="1000" fill="hold"/>
                                        <p:tgtEl>
                                          <p:spTgt spid="18"/>
                                        </p:tgtEl>
                                        <p:attrNameLst>
                                          <p:attrName>ppt_x</p:attrName>
                                        </p:attrNameLst>
                                      </p:cBhvr>
                                      <p:tavLst>
                                        <p:tav tm="0">
                                          <p:val>
                                            <p:strVal val="#ppt_x"/>
                                          </p:val>
                                        </p:tav>
                                        <p:tav tm="100000">
                                          <p:val>
                                            <p:strVal val="#ppt_x"/>
                                          </p:val>
                                        </p:tav>
                                      </p:tavLst>
                                    </p:anim>
                                    <p:anim calcmode="lin" valueType="num">
                                      <p:cBhvr>
                                        <p:cTn id="61" dur="1000" fill="hold"/>
                                        <p:tgtEl>
                                          <p:spTgt spid="1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1000"/>
                                        <p:tgtEl>
                                          <p:spTgt spid="19"/>
                                        </p:tgtEl>
                                      </p:cBhvr>
                                    </p:animEffect>
                                    <p:anim calcmode="lin" valueType="num">
                                      <p:cBhvr>
                                        <p:cTn id="65" dur="1000" fill="hold"/>
                                        <p:tgtEl>
                                          <p:spTgt spid="19"/>
                                        </p:tgtEl>
                                        <p:attrNameLst>
                                          <p:attrName>ppt_x</p:attrName>
                                        </p:attrNameLst>
                                      </p:cBhvr>
                                      <p:tavLst>
                                        <p:tav tm="0">
                                          <p:val>
                                            <p:strVal val="#ppt_x"/>
                                          </p:val>
                                        </p:tav>
                                        <p:tav tm="100000">
                                          <p:val>
                                            <p:strVal val="#ppt_x"/>
                                          </p:val>
                                        </p:tav>
                                      </p:tavLst>
                                    </p:anim>
                                    <p:anim calcmode="lin" valueType="num">
                                      <p:cBhvr>
                                        <p:cTn id="66" dur="1000" fill="hold"/>
                                        <p:tgtEl>
                                          <p:spTgt spid="19"/>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31" presetClass="entr" presetSubtype="0" fill="hold" nodeType="after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1000" fill="hold"/>
                                        <p:tgtEl>
                                          <p:spTgt spid="81"/>
                                        </p:tgtEl>
                                        <p:attrNameLst>
                                          <p:attrName>ppt_w</p:attrName>
                                        </p:attrNameLst>
                                      </p:cBhvr>
                                      <p:tavLst>
                                        <p:tav tm="0">
                                          <p:val>
                                            <p:fltVal val="0"/>
                                          </p:val>
                                        </p:tav>
                                        <p:tav tm="100000">
                                          <p:val>
                                            <p:strVal val="#ppt_w"/>
                                          </p:val>
                                        </p:tav>
                                      </p:tavLst>
                                    </p:anim>
                                    <p:anim calcmode="lin" valueType="num">
                                      <p:cBhvr>
                                        <p:cTn id="71" dur="1000" fill="hold"/>
                                        <p:tgtEl>
                                          <p:spTgt spid="81"/>
                                        </p:tgtEl>
                                        <p:attrNameLst>
                                          <p:attrName>ppt_h</p:attrName>
                                        </p:attrNameLst>
                                      </p:cBhvr>
                                      <p:tavLst>
                                        <p:tav tm="0">
                                          <p:val>
                                            <p:fltVal val="0"/>
                                          </p:val>
                                        </p:tav>
                                        <p:tav tm="100000">
                                          <p:val>
                                            <p:strVal val="#ppt_h"/>
                                          </p:val>
                                        </p:tav>
                                      </p:tavLst>
                                    </p:anim>
                                    <p:anim calcmode="lin" valueType="num">
                                      <p:cBhvr>
                                        <p:cTn id="72" dur="1000" fill="hold"/>
                                        <p:tgtEl>
                                          <p:spTgt spid="81"/>
                                        </p:tgtEl>
                                        <p:attrNameLst>
                                          <p:attrName>style.rotation</p:attrName>
                                        </p:attrNameLst>
                                      </p:cBhvr>
                                      <p:tavLst>
                                        <p:tav tm="0">
                                          <p:val>
                                            <p:fltVal val="90"/>
                                          </p:val>
                                        </p:tav>
                                        <p:tav tm="100000">
                                          <p:val>
                                            <p:fltVal val="0"/>
                                          </p:val>
                                        </p:tav>
                                      </p:tavLst>
                                    </p:anim>
                                    <p:animEffect transition="in" filter="fade">
                                      <p:cBhvr>
                                        <p:cTn id="73" dur="1000"/>
                                        <p:tgtEl>
                                          <p:spTgt spid="81"/>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23">
                                            <p:txEl>
                                              <p:pRg st="0" end="0"/>
                                            </p:txEl>
                                          </p:spTgt>
                                        </p:tgtEl>
                                        <p:attrNameLst>
                                          <p:attrName>style.visibility</p:attrName>
                                        </p:attrNameLst>
                                      </p:cBhvr>
                                      <p:to>
                                        <p:strVal val="visible"/>
                                      </p:to>
                                    </p:set>
                                    <p:animEffect transition="in" filter="fade">
                                      <p:cBhvr>
                                        <p:cTn id="77" dur="1000"/>
                                        <p:tgtEl>
                                          <p:spTgt spid="23">
                                            <p:txEl>
                                              <p:pRg st="0" end="0"/>
                                            </p:txEl>
                                          </p:spTgt>
                                        </p:tgtEl>
                                      </p:cBhvr>
                                    </p:animEffect>
                                    <p:anim calcmode="lin" valueType="num">
                                      <p:cBhvr>
                                        <p:cTn id="78"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grpId="0" nodeType="afterEffect">
                                  <p:stCondLst>
                                    <p:cond delay="0"/>
                                  </p:stCondLst>
                                  <p:childTnLst>
                                    <p:set>
                                      <p:cBhvr>
                                        <p:cTn id="82" dur="1" fill="hold">
                                          <p:stCondLst>
                                            <p:cond delay="0"/>
                                          </p:stCondLst>
                                        </p:cTn>
                                        <p:tgtEl>
                                          <p:spTgt spid="23">
                                            <p:txEl>
                                              <p:pRg st="3" end="3"/>
                                            </p:txEl>
                                          </p:spTgt>
                                        </p:tgtEl>
                                        <p:attrNameLst>
                                          <p:attrName>style.visibility</p:attrName>
                                        </p:attrNameLst>
                                      </p:cBhvr>
                                      <p:to>
                                        <p:strVal val="visible"/>
                                      </p:to>
                                    </p:set>
                                    <p:animEffect transition="in" filter="fade">
                                      <p:cBhvr>
                                        <p:cTn id="83" dur="1000"/>
                                        <p:tgtEl>
                                          <p:spTgt spid="23">
                                            <p:txEl>
                                              <p:pRg st="3" end="3"/>
                                            </p:txEl>
                                          </p:spTgt>
                                        </p:tgtEl>
                                      </p:cBhvr>
                                    </p:animEffect>
                                    <p:anim calcmode="lin" valueType="num">
                                      <p:cBhvr>
                                        <p:cTn id="84"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23">
                                            <p:txEl>
                                              <p:pRg st="5" end="5"/>
                                            </p:txEl>
                                          </p:spTgt>
                                        </p:tgtEl>
                                        <p:attrNameLst>
                                          <p:attrName>style.visibility</p:attrName>
                                        </p:attrNameLst>
                                      </p:cBhvr>
                                      <p:to>
                                        <p:strVal val="visible"/>
                                      </p:to>
                                    </p:set>
                                    <p:animEffect transition="in" filter="fade">
                                      <p:cBhvr>
                                        <p:cTn id="89" dur="1000"/>
                                        <p:tgtEl>
                                          <p:spTgt spid="23">
                                            <p:txEl>
                                              <p:pRg st="5" end="5"/>
                                            </p:txEl>
                                          </p:spTgt>
                                        </p:tgtEl>
                                      </p:cBhvr>
                                    </p:animEffect>
                                    <p:anim calcmode="lin" valueType="num">
                                      <p:cBhvr>
                                        <p:cTn id="90"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1"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500"/>
                            </p:stCondLst>
                            <p:childTnLst>
                              <p:par>
                                <p:cTn id="93" presetID="42" presetClass="entr" presetSubtype="0" fill="hold" grpId="0" nodeType="afterEffect">
                                  <p:stCondLst>
                                    <p:cond delay="0"/>
                                  </p:stCondLst>
                                  <p:childTnLst>
                                    <p:set>
                                      <p:cBhvr>
                                        <p:cTn id="94" dur="1" fill="hold">
                                          <p:stCondLst>
                                            <p:cond delay="0"/>
                                          </p:stCondLst>
                                        </p:cTn>
                                        <p:tgtEl>
                                          <p:spTgt spid="23">
                                            <p:txEl>
                                              <p:pRg st="6" end="6"/>
                                            </p:txEl>
                                          </p:spTgt>
                                        </p:tgtEl>
                                        <p:attrNameLst>
                                          <p:attrName>style.visibility</p:attrName>
                                        </p:attrNameLst>
                                      </p:cBhvr>
                                      <p:to>
                                        <p:strVal val="visible"/>
                                      </p:to>
                                    </p:set>
                                    <p:animEffect transition="in" filter="fade">
                                      <p:cBhvr>
                                        <p:cTn id="95" dur="1000"/>
                                        <p:tgtEl>
                                          <p:spTgt spid="23">
                                            <p:txEl>
                                              <p:pRg st="6" end="6"/>
                                            </p:txEl>
                                          </p:spTgt>
                                        </p:tgtEl>
                                      </p:cBhvr>
                                    </p:animEffect>
                                    <p:anim calcmode="lin" valueType="num">
                                      <p:cBhvr>
                                        <p:cTn id="96"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97"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500"/>
                            </p:stCondLst>
                            <p:childTnLst>
                              <p:par>
                                <p:cTn id="99" presetID="42" presetClass="entr" presetSubtype="0" fill="hold" grpId="0" nodeType="afterEffect">
                                  <p:stCondLst>
                                    <p:cond delay="0"/>
                                  </p:stCondLst>
                                  <p:childTnLst>
                                    <p:set>
                                      <p:cBhvr>
                                        <p:cTn id="100" dur="1" fill="hold">
                                          <p:stCondLst>
                                            <p:cond delay="0"/>
                                          </p:stCondLst>
                                        </p:cTn>
                                        <p:tgtEl>
                                          <p:spTgt spid="23">
                                            <p:txEl>
                                              <p:pRg st="7" end="7"/>
                                            </p:txEl>
                                          </p:spTgt>
                                        </p:tgtEl>
                                        <p:attrNameLst>
                                          <p:attrName>style.visibility</p:attrName>
                                        </p:attrNameLst>
                                      </p:cBhvr>
                                      <p:to>
                                        <p:strVal val="visible"/>
                                      </p:to>
                                    </p:set>
                                    <p:animEffect transition="in" filter="fade">
                                      <p:cBhvr>
                                        <p:cTn id="101" dur="1000"/>
                                        <p:tgtEl>
                                          <p:spTgt spid="23">
                                            <p:txEl>
                                              <p:pRg st="7" end="7"/>
                                            </p:txEl>
                                          </p:spTgt>
                                        </p:tgtEl>
                                      </p:cBhvr>
                                    </p:animEffect>
                                    <p:anim calcmode="lin" valueType="num">
                                      <p:cBhvr>
                                        <p:cTn id="102"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3"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build="p"/>
      <p:bldP spid="19" grpId="0" animBg="1"/>
      <p:bldP spid="62" grpId="0" build="p"/>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1314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2018-12-22T22:49:30Z</dcterms:modified>
</cp:coreProperties>
</file>