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3144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8" name="Picture 27">
            <a:hlinkClick r:id="rId2"/>
            <a:extLst>
              <a:ext uri="{FF2B5EF4-FFF2-40B4-BE49-F238E27FC236}">
                <a16:creationId xmlns:a16="http://schemas.microsoft.com/office/drawing/2014/main" id="{675085C0-59B2-431D-8449-6E6FFBC85F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750"/>
                                        <p:tgtEl>
                                          <p:spTgt spid="4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animEffect transition="in" filter="fade">
                                      <p:cBhvr>
                                        <p:cTn id="11" dur="750"/>
                                        <p:tgtEl>
                                          <p:spTgt spid="47">
                                            <p:txEl>
                                              <p:pRg st="0" end="0"/>
                                            </p:txEl>
                                          </p:spTgt>
                                        </p:tgtEl>
                                      </p:cBhvr>
                                    </p:animEffect>
                                    <p:anim calcmode="lin" valueType="num">
                                      <p:cBhvr>
                                        <p:cTn id="12"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7">
                                            <p:txEl>
                                              <p:pRg st="2" end="2"/>
                                            </p:txEl>
                                          </p:spTgt>
                                        </p:tgtEl>
                                        <p:attrNameLst>
                                          <p:attrName>style.visibility</p:attrName>
                                        </p:attrNameLst>
                                      </p:cBhvr>
                                      <p:to>
                                        <p:strVal val="visible"/>
                                      </p:to>
                                    </p:set>
                                    <p:animEffect transition="in" filter="fade">
                                      <p:cBhvr>
                                        <p:cTn id="17" dur="750"/>
                                        <p:tgtEl>
                                          <p:spTgt spid="47">
                                            <p:txEl>
                                              <p:pRg st="2" end="2"/>
                                            </p:txEl>
                                          </p:spTgt>
                                        </p:tgtEl>
                                      </p:cBhvr>
                                    </p:animEffect>
                                    <p:anim calcmode="lin" valueType="num">
                                      <p:cBhvr>
                                        <p:cTn id="18"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47">
                                            <p:txEl>
                                              <p:pRg st="5" end="5"/>
                                            </p:txEl>
                                          </p:spTgt>
                                        </p:tgtEl>
                                        <p:attrNameLst>
                                          <p:attrName>style.visibility</p:attrName>
                                        </p:attrNameLst>
                                      </p:cBhvr>
                                      <p:to>
                                        <p:strVal val="visible"/>
                                      </p:to>
                                    </p:set>
                                    <p:animEffect transition="in" filter="fade">
                                      <p:cBhvr>
                                        <p:cTn id="23" dur="500"/>
                                        <p:tgtEl>
                                          <p:spTgt spid="47">
                                            <p:txEl>
                                              <p:pRg st="5" end="5"/>
                                            </p:txEl>
                                          </p:spTgt>
                                        </p:tgtEl>
                                      </p:cBhvr>
                                    </p:animEffect>
                                    <p:anim calcmode="lin" valueType="num">
                                      <p:cBhvr>
                                        <p:cTn id="24"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7">
                                            <p:txEl>
                                              <p:pRg st="7" end="7"/>
                                            </p:txEl>
                                          </p:spTgt>
                                        </p:tgtEl>
                                        <p:attrNameLst>
                                          <p:attrName>style.visibility</p:attrName>
                                        </p:attrNameLst>
                                      </p:cBhvr>
                                      <p:to>
                                        <p:strVal val="visible"/>
                                      </p:to>
                                    </p:set>
                                    <p:animEffect transition="in" filter="fade">
                                      <p:cBhvr>
                                        <p:cTn id="29" dur="500"/>
                                        <p:tgtEl>
                                          <p:spTgt spid="47">
                                            <p:txEl>
                                              <p:pRg st="7" end="7"/>
                                            </p:txEl>
                                          </p:spTgt>
                                        </p:tgtEl>
                                      </p:cBhvr>
                                    </p:animEffect>
                                    <p:anim calcmode="lin" valueType="num">
                                      <p:cBhvr>
                                        <p:cTn id="30"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47">
                                            <p:txEl>
                                              <p:pRg st="9" end="9"/>
                                            </p:txEl>
                                          </p:spTgt>
                                        </p:tgtEl>
                                        <p:attrNameLst>
                                          <p:attrName>style.visibility</p:attrName>
                                        </p:attrNameLst>
                                      </p:cBhvr>
                                      <p:to>
                                        <p:strVal val="visible"/>
                                      </p:to>
                                    </p:set>
                                    <p:animEffect transition="in" filter="fade">
                                      <p:cBhvr>
                                        <p:cTn id="35" dur="500"/>
                                        <p:tgtEl>
                                          <p:spTgt spid="47">
                                            <p:txEl>
                                              <p:pRg st="9" end="9"/>
                                            </p:txEl>
                                          </p:spTgt>
                                        </p:tgtEl>
                                      </p:cBhvr>
                                    </p:animEffect>
                                    <p:anim calcmode="lin" valueType="num">
                                      <p:cBhvr>
                                        <p:cTn id="36"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47">
                                            <p:txEl>
                                              <p:pRg st="11" end="11"/>
                                            </p:txEl>
                                          </p:spTgt>
                                        </p:tgtEl>
                                        <p:attrNameLst>
                                          <p:attrName>style.visibility</p:attrName>
                                        </p:attrNameLst>
                                      </p:cBhvr>
                                      <p:to>
                                        <p:strVal val="visible"/>
                                      </p:to>
                                    </p:set>
                                    <p:animEffect transition="in" filter="fade">
                                      <p:cBhvr>
                                        <p:cTn id="41" dur="500"/>
                                        <p:tgtEl>
                                          <p:spTgt spid="47">
                                            <p:txEl>
                                              <p:pRg st="11" end="11"/>
                                            </p:txEl>
                                          </p:spTgt>
                                        </p:tgtEl>
                                      </p:cBhvr>
                                    </p:animEffect>
                                    <p:anim calcmode="lin" valueType="num">
                                      <p:cBhvr>
                                        <p:cTn id="42"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3"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47">
                                            <p:txEl>
                                              <p:pRg st="13" end="13"/>
                                            </p:txEl>
                                          </p:spTgt>
                                        </p:tgtEl>
                                        <p:attrNameLst>
                                          <p:attrName>style.visibility</p:attrName>
                                        </p:attrNameLst>
                                      </p:cBhvr>
                                      <p:to>
                                        <p:strVal val="visible"/>
                                      </p:to>
                                    </p:set>
                                    <p:animEffect transition="in" filter="fade">
                                      <p:cBhvr>
                                        <p:cTn id="47" dur="500"/>
                                        <p:tgtEl>
                                          <p:spTgt spid="47">
                                            <p:txEl>
                                              <p:pRg st="13" end="13"/>
                                            </p:txEl>
                                          </p:spTgt>
                                        </p:tgtEl>
                                      </p:cBhvr>
                                    </p:animEffect>
                                    <p:anim calcmode="lin" valueType="num">
                                      <p:cBhvr>
                                        <p:cTn id="48"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49"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 presetClass="entr" presetSubtype="8" fill="hold" nodeType="after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additive="base">
                                        <p:cTn id="53" dur="1000" fill="hold"/>
                                        <p:tgtEl>
                                          <p:spTgt spid="50"/>
                                        </p:tgtEl>
                                        <p:attrNameLst>
                                          <p:attrName>ppt_x</p:attrName>
                                        </p:attrNameLst>
                                      </p:cBhvr>
                                      <p:tavLst>
                                        <p:tav tm="0">
                                          <p:val>
                                            <p:strVal val="0-#ppt_w/2"/>
                                          </p:val>
                                        </p:tav>
                                        <p:tav tm="100000">
                                          <p:val>
                                            <p:strVal val="#ppt_x"/>
                                          </p:val>
                                        </p:tav>
                                      </p:tavLst>
                                    </p:anim>
                                    <p:anim calcmode="lin" valueType="num">
                                      <p:cBhvr additive="base">
                                        <p:cTn id="54" dur="1000" fill="hold"/>
                                        <p:tgtEl>
                                          <p:spTgt spid="50"/>
                                        </p:tgtEl>
                                        <p:attrNameLst>
                                          <p:attrName>ppt_y</p:attrName>
                                        </p:attrNameLst>
                                      </p:cBhvr>
                                      <p:tavLst>
                                        <p:tav tm="0">
                                          <p:val>
                                            <p:strVal val="#ppt_y"/>
                                          </p:val>
                                        </p:tav>
                                        <p:tav tm="100000">
                                          <p:val>
                                            <p:strVal val="#ppt_y"/>
                                          </p:val>
                                        </p:tav>
                                      </p:tavLst>
                                    </p:anim>
                                  </p:childTnLst>
                                </p:cTn>
                              </p:par>
                            </p:childTnLst>
                          </p:cTn>
                        </p:par>
                        <p:par>
                          <p:cTn id="55" fill="hold">
                            <p:stCondLst>
                              <p:cond delay="5750"/>
                            </p:stCondLst>
                            <p:childTnLst>
                              <p:par>
                                <p:cTn id="56" presetID="2" presetClass="entr" presetSubtype="8" fill="hold" nodeType="after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additive="base">
                                        <p:cTn id="58" dur="1000" fill="hold"/>
                                        <p:tgtEl>
                                          <p:spTgt spid="51"/>
                                        </p:tgtEl>
                                        <p:attrNameLst>
                                          <p:attrName>ppt_x</p:attrName>
                                        </p:attrNameLst>
                                      </p:cBhvr>
                                      <p:tavLst>
                                        <p:tav tm="0">
                                          <p:val>
                                            <p:strVal val="0-#ppt_w/2"/>
                                          </p:val>
                                        </p:tav>
                                        <p:tav tm="100000">
                                          <p:val>
                                            <p:strVal val="#ppt_x"/>
                                          </p:val>
                                        </p:tav>
                                      </p:tavLst>
                                    </p:anim>
                                    <p:anim calcmode="lin" valueType="num">
                                      <p:cBhvr additive="base">
                                        <p:cTn id="59" dur="1000" fill="hold"/>
                                        <p:tgtEl>
                                          <p:spTgt spid="51"/>
                                        </p:tgtEl>
                                        <p:attrNameLst>
                                          <p:attrName>ppt_y</p:attrName>
                                        </p:attrNameLst>
                                      </p:cBhvr>
                                      <p:tavLst>
                                        <p:tav tm="0">
                                          <p:val>
                                            <p:strVal val="#ppt_y"/>
                                          </p:val>
                                        </p:tav>
                                        <p:tav tm="100000">
                                          <p:val>
                                            <p:strVal val="#ppt_y"/>
                                          </p:val>
                                        </p:tav>
                                      </p:tavLst>
                                    </p:anim>
                                  </p:childTnLst>
                                </p:cTn>
                              </p:par>
                            </p:childTnLst>
                          </p:cTn>
                        </p:par>
                        <p:par>
                          <p:cTn id="60" fill="hold">
                            <p:stCondLst>
                              <p:cond delay="6750"/>
                            </p:stCondLst>
                            <p:childTnLst>
                              <p:par>
                                <p:cTn id="61" presetID="2" presetClass="entr" presetSubtype="8"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additive="base">
                                        <p:cTn id="63" dur="1000" fill="hold"/>
                                        <p:tgtEl>
                                          <p:spTgt spid="52"/>
                                        </p:tgtEl>
                                        <p:attrNameLst>
                                          <p:attrName>ppt_x</p:attrName>
                                        </p:attrNameLst>
                                      </p:cBhvr>
                                      <p:tavLst>
                                        <p:tav tm="0">
                                          <p:val>
                                            <p:strVal val="0-#ppt_w/2"/>
                                          </p:val>
                                        </p:tav>
                                        <p:tav tm="100000">
                                          <p:val>
                                            <p:strVal val="#ppt_x"/>
                                          </p:val>
                                        </p:tav>
                                      </p:tavLst>
                                    </p:anim>
                                    <p:anim calcmode="lin" valueType="num">
                                      <p:cBhvr additive="base">
                                        <p:cTn id="64" dur="1000" fill="hold"/>
                                        <p:tgtEl>
                                          <p:spTgt spid="52"/>
                                        </p:tgtEl>
                                        <p:attrNameLst>
                                          <p:attrName>ppt_y</p:attrName>
                                        </p:attrNameLst>
                                      </p:cBhvr>
                                      <p:tavLst>
                                        <p:tav tm="0">
                                          <p:val>
                                            <p:strVal val="#ppt_y"/>
                                          </p:val>
                                        </p:tav>
                                        <p:tav tm="100000">
                                          <p:val>
                                            <p:strVal val="#ppt_y"/>
                                          </p:val>
                                        </p:tav>
                                      </p:tavLst>
                                    </p:anim>
                                  </p:childTnLst>
                                </p:cTn>
                              </p:par>
                            </p:childTnLst>
                          </p:cTn>
                        </p:par>
                        <p:par>
                          <p:cTn id="65" fill="hold">
                            <p:stCondLst>
                              <p:cond delay="7750"/>
                            </p:stCondLst>
                            <p:childTnLst>
                              <p:par>
                                <p:cTn id="66" presetID="2" presetClass="entr" presetSubtype="8" fill="hold" nodeType="afterEffect">
                                  <p:stCondLst>
                                    <p:cond delay="0"/>
                                  </p:stCondLst>
                                  <p:childTnLst>
                                    <p:set>
                                      <p:cBhvr>
                                        <p:cTn id="67" dur="1" fill="hold">
                                          <p:stCondLst>
                                            <p:cond delay="0"/>
                                          </p:stCondLst>
                                        </p:cTn>
                                        <p:tgtEl>
                                          <p:spTgt spid="53"/>
                                        </p:tgtEl>
                                        <p:attrNameLst>
                                          <p:attrName>style.visibility</p:attrName>
                                        </p:attrNameLst>
                                      </p:cBhvr>
                                      <p:to>
                                        <p:strVal val="visible"/>
                                      </p:to>
                                    </p:set>
                                    <p:anim calcmode="lin" valueType="num">
                                      <p:cBhvr additive="base">
                                        <p:cTn id="68" dur="1000" fill="hold"/>
                                        <p:tgtEl>
                                          <p:spTgt spid="53"/>
                                        </p:tgtEl>
                                        <p:attrNameLst>
                                          <p:attrName>ppt_x</p:attrName>
                                        </p:attrNameLst>
                                      </p:cBhvr>
                                      <p:tavLst>
                                        <p:tav tm="0">
                                          <p:val>
                                            <p:strVal val="0-#ppt_w/2"/>
                                          </p:val>
                                        </p:tav>
                                        <p:tav tm="100000">
                                          <p:val>
                                            <p:strVal val="#ppt_x"/>
                                          </p:val>
                                        </p:tav>
                                      </p:tavLst>
                                    </p:anim>
                                    <p:anim calcmode="lin" valueType="num">
                                      <p:cBhvr additive="base">
                                        <p:cTn id="69"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1396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2018-12-22T22:47:04Z</dcterms:modified>
</cp:coreProperties>
</file>