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822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FE4A1E"/>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5C9AD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noAutofit/>
            </a:bodyPr>
            <a:lstStyle/>
            <a:p>
              <a:endParaRPr lang="en-US" sz="2400" dirty="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DD9CE9B3-B182-4D2E-8ADE-C23C281761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70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2018-12-22T22:43:05Z</dcterms:modified>
</cp:coreProperties>
</file>