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4861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9"/>
          <p:cNvSpPr>
            <a:spLocks/>
          </p:cNvSpPr>
          <p:nvPr/>
        </p:nvSpPr>
        <p:spPr bwMode="auto">
          <a:xfrm>
            <a:off x="599017" y="2639482"/>
            <a:ext cx="2779184" cy="764117"/>
          </a:xfrm>
          <a:custGeom>
            <a:avLst/>
            <a:gdLst>
              <a:gd name="T0" fmla="*/ 313 w 555"/>
              <a:gd name="T1" fmla="*/ 51 h 152"/>
              <a:gd name="T2" fmla="*/ 277 w 555"/>
              <a:gd name="T3" fmla="*/ 101 h 152"/>
              <a:gd name="T4" fmla="*/ 320 w 555"/>
              <a:gd name="T5" fmla="*/ 152 h 152"/>
              <a:gd name="T6" fmla="*/ 363 w 555"/>
              <a:gd name="T7" fmla="*/ 101 h 152"/>
              <a:gd name="T8" fmla="*/ 333 w 555"/>
              <a:gd name="T9" fmla="*/ 52 h 152"/>
              <a:gd name="T10" fmla="*/ 362 w 555"/>
              <a:gd name="T11" fmla="*/ 55 h 152"/>
              <a:gd name="T12" fmla="*/ 362 w 555"/>
              <a:gd name="T13" fmla="*/ 55 h 152"/>
              <a:gd name="T14" fmla="*/ 555 w 555"/>
              <a:gd name="T15" fmla="*/ 71 h 152"/>
              <a:gd name="T16" fmla="*/ 555 w 555"/>
              <a:gd name="T17" fmla="*/ 34 h 152"/>
              <a:gd name="T18" fmla="*/ 42 w 555"/>
              <a:gd name="T19" fmla="*/ 2 h 152"/>
              <a:gd name="T20" fmla="*/ 36 w 555"/>
              <a:gd name="T21" fmla="*/ 27 h 152"/>
              <a:gd name="T22" fmla="*/ 257 w 555"/>
              <a:gd name="T23" fmla="*/ 46 h 152"/>
              <a:gd name="T24" fmla="*/ 313 w 555"/>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5" h="152">
                <a:moveTo>
                  <a:pt x="313" y="51"/>
                </a:moveTo>
                <a:cubicBezTo>
                  <a:pt x="293" y="55"/>
                  <a:pt x="277" y="76"/>
                  <a:pt x="277" y="101"/>
                </a:cubicBezTo>
                <a:cubicBezTo>
                  <a:pt x="277" y="129"/>
                  <a:pt x="297" y="152"/>
                  <a:pt x="320" y="152"/>
                </a:cubicBezTo>
                <a:cubicBezTo>
                  <a:pt x="344" y="152"/>
                  <a:pt x="363" y="129"/>
                  <a:pt x="363" y="101"/>
                </a:cubicBezTo>
                <a:cubicBezTo>
                  <a:pt x="363" y="78"/>
                  <a:pt x="351" y="59"/>
                  <a:pt x="333" y="52"/>
                </a:cubicBezTo>
                <a:cubicBezTo>
                  <a:pt x="362" y="55"/>
                  <a:pt x="362" y="55"/>
                  <a:pt x="362" y="55"/>
                </a:cubicBezTo>
                <a:cubicBezTo>
                  <a:pt x="362" y="55"/>
                  <a:pt x="362" y="55"/>
                  <a:pt x="362" y="55"/>
                </a:cubicBezTo>
                <a:cubicBezTo>
                  <a:pt x="555" y="71"/>
                  <a:pt x="555" y="71"/>
                  <a:pt x="555" y="71"/>
                </a:cubicBezTo>
                <a:cubicBezTo>
                  <a:pt x="555" y="34"/>
                  <a:pt x="555" y="34"/>
                  <a:pt x="555" y="34"/>
                </a:cubicBezTo>
                <a:cubicBezTo>
                  <a:pt x="42" y="2"/>
                  <a:pt x="42" y="2"/>
                  <a:pt x="42" y="2"/>
                </a:cubicBezTo>
                <a:cubicBezTo>
                  <a:pt x="0" y="0"/>
                  <a:pt x="5" y="24"/>
                  <a:pt x="36" y="27"/>
                </a:cubicBezTo>
                <a:cubicBezTo>
                  <a:pt x="257" y="46"/>
                  <a:pt x="257" y="46"/>
                  <a:pt x="257" y="46"/>
                </a:cubicBezTo>
                <a:lnTo>
                  <a:pt x="313" y="51"/>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8809569" y="2639482"/>
            <a:ext cx="2774951" cy="764117"/>
          </a:xfrm>
          <a:custGeom>
            <a:avLst/>
            <a:gdLst>
              <a:gd name="T0" fmla="*/ 241 w 554"/>
              <a:gd name="T1" fmla="*/ 51 h 152"/>
              <a:gd name="T2" fmla="*/ 277 w 554"/>
              <a:gd name="T3" fmla="*/ 101 h 152"/>
              <a:gd name="T4" fmla="*/ 235 w 554"/>
              <a:gd name="T5" fmla="*/ 152 h 152"/>
              <a:gd name="T6" fmla="*/ 192 w 554"/>
              <a:gd name="T7" fmla="*/ 101 h 152"/>
              <a:gd name="T8" fmla="*/ 222 w 554"/>
              <a:gd name="T9" fmla="*/ 52 h 152"/>
              <a:gd name="T10" fmla="*/ 193 w 554"/>
              <a:gd name="T11" fmla="*/ 55 h 152"/>
              <a:gd name="T12" fmla="*/ 193 w 554"/>
              <a:gd name="T13" fmla="*/ 55 h 152"/>
              <a:gd name="T14" fmla="*/ 0 w 554"/>
              <a:gd name="T15" fmla="*/ 71 h 152"/>
              <a:gd name="T16" fmla="*/ 0 w 554"/>
              <a:gd name="T17" fmla="*/ 34 h 152"/>
              <a:gd name="T18" fmla="*/ 513 w 554"/>
              <a:gd name="T19" fmla="*/ 2 h 152"/>
              <a:gd name="T20" fmla="*/ 519 w 554"/>
              <a:gd name="T21" fmla="*/ 27 h 152"/>
              <a:gd name="T22" fmla="*/ 298 w 554"/>
              <a:gd name="T23" fmla="*/ 46 h 152"/>
              <a:gd name="T24" fmla="*/ 241 w 554"/>
              <a:gd name="T25" fmla="*/ 5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54" h="152">
                <a:moveTo>
                  <a:pt x="241" y="51"/>
                </a:moveTo>
                <a:cubicBezTo>
                  <a:pt x="262" y="55"/>
                  <a:pt x="277" y="76"/>
                  <a:pt x="277" y="101"/>
                </a:cubicBezTo>
                <a:cubicBezTo>
                  <a:pt x="277" y="129"/>
                  <a:pt x="258" y="152"/>
                  <a:pt x="235" y="152"/>
                </a:cubicBezTo>
                <a:cubicBezTo>
                  <a:pt x="211" y="152"/>
                  <a:pt x="192" y="129"/>
                  <a:pt x="192" y="101"/>
                </a:cubicBezTo>
                <a:cubicBezTo>
                  <a:pt x="192" y="78"/>
                  <a:pt x="204" y="59"/>
                  <a:pt x="222" y="52"/>
                </a:cubicBezTo>
                <a:cubicBezTo>
                  <a:pt x="193" y="55"/>
                  <a:pt x="193" y="55"/>
                  <a:pt x="193" y="55"/>
                </a:cubicBezTo>
                <a:cubicBezTo>
                  <a:pt x="193" y="55"/>
                  <a:pt x="193" y="55"/>
                  <a:pt x="193" y="55"/>
                </a:cubicBezTo>
                <a:cubicBezTo>
                  <a:pt x="0" y="71"/>
                  <a:pt x="0" y="71"/>
                  <a:pt x="0" y="71"/>
                </a:cubicBezTo>
                <a:cubicBezTo>
                  <a:pt x="0" y="34"/>
                  <a:pt x="0" y="34"/>
                  <a:pt x="0" y="34"/>
                </a:cubicBezTo>
                <a:cubicBezTo>
                  <a:pt x="513" y="2"/>
                  <a:pt x="513" y="2"/>
                  <a:pt x="513" y="2"/>
                </a:cubicBezTo>
                <a:cubicBezTo>
                  <a:pt x="554" y="0"/>
                  <a:pt x="550" y="24"/>
                  <a:pt x="519" y="27"/>
                </a:cubicBezTo>
                <a:cubicBezTo>
                  <a:pt x="298" y="46"/>
                  <a:pt x="298" y="46"/>
                  <a:pt x="298" y="46"/>
                </a:cubicBezTo>
                <a:lnTo>
                  <a:pt x="241" y="51"/>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noEditPoints="1"/>
          </p:cNvSpPr>
          <p:nvPr/>
        </p:nvSpPr>
        <p:spPr bwMode="auto">
          <a:xfrm>
            <a:off x="3378202" y="1464732"/>
            <a:ext cx="2713567" cy="2482851"/>
          </a:xfrm>
          <a:custGeom>
            <a:avLst/>
            <a:gdLst>
              <a:gd name="T0" fmla="*/ 97 w 542"/>
              <a:gd name="T1" fmla="*/ 386 h 494"/>
              <a:gd name="T2" fmla="*/ 182 w 542"/>
              <a:gd name="T3" fmla="*/ 321 h 494"/>
              <a:gd name="T4" fmla="*/ 272 w 542"/>
              <a:gd name="T5" fmla="*/ 285 h 494"/>
              <a:gd name="T6" fmla="*/ 480 w 542"/>
              <a:gd name="T7" fmla="*/ 123 h 494"/>
              <a:gd name="T8" fmla="*/ 481 w 542"/>
              <a:gd name="T9" fmla="*/ 366 h 494"/>
              <a:gd name="T10" fmla="*/ 480 w 542"/>
              <a:gd name="T11" fmla="*/ 365 h 494"/>
              <a:gd name="T12" fmla="*/ 540 w 542"/>
              <a:gd name="T13" fmla="*/ 464 h 494"/>
              <a:gd name="T14" fmla="*/ 536 w 542"/>
              <a:gd name="T15" fmla="*/ 460 h 494"/>
              <a:gd name="T16" fmla="*/ 533 w 542"/>
              <a:gd name="T17" fmla="*/ 453 h 494"/>
              <a:gd name="T18" fmla="*/ 518 w 542"/>
              <a:gd name="T19" fmla="*/ 453 h 494"/>
              <a:gd name="T20" fmla="*/ 528 w 542"/>
              <a:gd name="T21" fmla="*/ 485 h 494"/>
              <a:gd name="T22" fmla="*/ 535 w 542"/>
              <a:gd name="T23" fmla="*/ 473 h 494"/>
              <a:gd name="T24" fmla="*/ 538 w 542"/>
              <a:gd name="T25" fmla="*/ 469 h 494"/>
              <a:gd name="T26" fmla="*/ 542 w 542"/>
              <a:gd name="T27" fmla="*/ 469 h 494"/>
              <a:gd name="T28" fmla="*/ 537 w 542"/>
              <a:gd name="T29" fmla="*/ 0 h 494"/>
              <a:gd name="T30" fmla="*/ 480 w 542"/>
              <a:gd name="T31" fmla="*/ 123 h 494"/>
              <a:gd name="T32" fmla="*/ 475 w 542"/>
              <a:gd name="T33" fmla="*/ 362 h 494"/>
              <a:gd name="T34" fmla="*/ 473 w 542"/>
              <a:gd name="T35" fmla="*/ 401 h 494"/>
              <a:gd name="T36" fmla="*/ 479 w 542"/>
              <a:gd name="T37" fmla="*/ 364 h 494"/>
              <a:gd name="T38" fmla="*/ 480 w 542"/>
              <a:gd name="T39" fmla="*/ 365 h 494"/>
              <a:gd name="T40" fmla="*/ 445 w 542"/>
              <a:gd name="T41" fmla="*/ 154 h 494"/>
              <a:gd name="T42" fmla="*/ 445 w 542"/>
              <a:gd name="T43" fmla="*/ 334 h 494"/>
              <a:gd name="T44" fmla="*/ 445 w 542"/>
              <a:gd name="T45" fmla="*/ 398 h 494"/>
              <a:gd name="T46" fmla="*/ 473 w 542"/>
              <a:gd name="T47" fmla="*/ 361 h 494"/>
              <a:gd name="T48" fmla="*/ 473 w 542"/>
              <a:gd name="T49" fmla="*/ 361 h 494"/>
              <a:gd name="T50" fmla="*/ 336 w 542"/>
              <a:gd name="T51" fmla="*/ 431 h 494"/>
              <a:gd name="T52" fmla="*/ 329 w 542"/>
              <a:gd name="T53" fmla="*/ 431 h 494"/>
              <a:gd name="T54" fmla="*/ 317 w 542"/>
              <a:gd name="T55" fmla="*/ 452 h 494"/>
              <a:gd name="T56" fmla="*/ 312 w 542"/>
              <a:gd name="T57" fmla="*/ 459 h 494"/>
              <a:gd name="T58" fmla="*/ 336 w 542"/>
              <a:gd name="T59" fmla="*/ 384 h 494"/>
              <a:gd name="T60" fmla="*/ 308 w 542"/>
              <a:gd name="T61" fmla="*/ 341 h 494"/>
              <a:gd name="T62" fmla="*/ 308 w 542"/>
              <a:gd name="T63" fmla="*/ 337 h 494"/>
              <a:gd name="T64" fmla="*/ 336 w 542"/>
              <a:gd name="T65" fmla="*/ 289 h 494"/>
              <a:gd name="T66" fmla="*/ 285 w 542"/>
              <a:gd name="T67" fmla="*/ 330 h 494"/>
              <a:gd name="T68" fmla="*/ 297 w 542"/>
              <a:gd name="T69" fmla="*/ 459 h 494"/>
              <a:gd name="T70" fmla="*/ 290 w 542"/>
              <a:gd name="T71" fmla="*/ 452 h 494"/>
              <a:gd name="T72" fmla="*/ 284 w 542"/>
              <a:gd name="T73" fmla="*/ 471 h 494"/>
              <a:gd name="T74" fmla="*/ 293 w 542"/>
              <a:gd name="T75" fmla="*/ 471 h 494"/>
              <a:gd name="T76" fmla="*/ 308 w 542"/>
              <a:gd name="T77" fmla="*/ 467 h 494"/>
              <a:gd name="T78" fmla="*/ 315 w 542"/>
              <a:gd name="T79" fmla="*/ 473 h 494"/>
              <a:gd name="T80" fmla="*/ 320 w 542"/>
              <a:gd name="T81" fmla="*/ 486 h 494"/>
              <a:gd name="T82" fmla="*/ 337 w 542"/>
              <a:gd name="T83" fmla="*/ 494 h 494"/>
              <a:gd name="T84" fmla="*/ 337 w 542"/>
              <a:gd name="T85" fmla="*/ 431 h 494"/>
              <a:gd name="T86" fmla="*/ 336 w 542"/>
              <a:gd name="T87" fmla="*/ 222 h 494"/>
              <a:gd name="T88" fmla="*/ 415 w 542"/>
              <a:gd name="T89" fmla="*/ 261 h 494"/>
              <a:gd name="T90" fmla="*/ 336 w 542"/>
              <a:gd name="T91" fmla="*/ 334 h 494"/>
              <a:gd name="T92" fmla="*/ 336 w 542"/>
              <a:gd name="T93" fmla="*/ 353 h 494"/>
              <a:gd name="T94" fmla="*/ 336 w 542"/>
              <a:gd name="T95" fmla="*/ 375 h 494"/>
              <a:gd name="T96" fmla="*/ 412 w 542"/>
              <a:gd name="T97" fmla="*/ 341 h 494"/>
              <a:gd name="T98" fmla="*/ 444 w 542"/>
              <a:gd name="T99" fmla="*/ 343 h 494"/>
              <a:gd name="T100" fmla="*/ 419 w 542"/>
              <a:gd name="T101" fmla="*/ 208 h 494"/>
              <a:gd name="T102" fmla="*/ 272 w 542"/>
              <a:gd name="T103" fmla="*/ 431 h 494"/>
              <a:gd name="T104" fmla="*/ 284 w 542"/>
              <a:gd name="T105" fmla="*/ 486 h 494"/>
              <a:gd name="T106" fmla="*/ 272 w 542"/>
              <a:gd name="T107" fmla="*/ 431 h 494"/>
              <a:gd name="T108" fmla="*/ 259 w 542"/>
              <a:gd name="T109" fmla="*/ 486 h 494"/>
              <a:gd name="T110" fmla="*/ 272 w 542"/>
              <a:gd name="T111" fmla="*/ 431 h 494"/>
              <a:gd name="T112" fmla="*/ 336 w 542"/>
              <a:gd name="T113" fmla="*/ 222 h 494"/>
              <a:gd name="T114" fmla="*/ 272 w 542"/>
              <a:gd name="T115" fmla="*/ 216 h 494"/>
              <a:gd name="T116" fmla="*/ 188 w 542"/>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2" h="494">
                <a:moveTo>
                  <a:pt x="0" y="305"/>
                </a:moveTo>
                <a:cubicBezTo>
                  <a:pt x="140" y="317"/>
                  <a:pt x="140" y="317"/>
                  <a:pt x="140" y="317"/>
                </a:cubicBezTo>
                <a:cubicBezTo>
                  <a:pt x="115" y="326"/>
                  <a:pt x="97" y="354"/>
                  <a:pt x="97" y="386"/>
                </a:cubicBezTo>
                <a:cubicBezTo>
                  <a:pt x="97" y="426"/>
                  <a:pt x="124" y="459"/>
                  <a:pt x="157" y="459"/>
                </a:cubicBezTo>
                <a:cubicBezTo>
                  <a:pt x="190" y="459"/>
                  <a:pt x="218" y="426"/>
                  <a:pt x="218" y="386"/>
                </a:cubicBezTo>
                <a:cubicBezTo>
                  <a:pt x="218" y="357"/>
                  <a:pt x="203" y="332"/>
                  <a:pt x="182" y="321"/>
                </a:cubicBezTo>
                <a:cubicBezTo>
                  <a:pt x="253" y="327"/>
                  <a:pt x="253" y="327"/>
                  <a:pt x="253" y="327"/>
                </a:cubicBezTo>
                <a:cubicBezTo>
                  <a:pt x="272" y="329"/>
                  <a:pt x="272" y="329"/>
                  <a:pt x="272" y="329"/>
                </a:cubicBezTo>
                <a:cubicBezTo>
                  <a:pt x="272" y="285"/>
                  <a:pt x="272" y="285"/>
                  <a:pt x="272" y="285"/>
                </a:cubicBezTo>
                <a:cubicBezTo>
                  <a:pt x="0" y="268"/>
                  <a:pt x="0" y="268"/>
                  <a:pt x="0" y="268"/>
                </a:cubicBezTo>
                <a:lnTo>
                  <a:pt x="0" y="305"/>
                </a:lnTo>
                <a:close/>
                <a:moveTo>
                  <a:pt x="480" y="123"/>
                </a:moveTo>
                <a:cubicBezTo>
                  <a:pt x="480" y="365"/>
                  <a:pt x="480" y="365"/>
                  <a:pt x="480" y="365"/>
                </a:cubicBezTo>
                <a:cubicBezTo>
                  <a:pt x="482" y="367"/>
                  <a:pt x="482" y="367"/>
                  <a:pt x="482" y="367"/>
                </a:cubicBezTo>
                <a:cubicBezTo>
                  <a:pt x="481" y="366"/>
                  <a:pt x="481" y="366"/>
                  <a:pt x="481" y="366"/>
                </a:cubicBezTo>
                <a:cubicBezTo>
                  <a:pt x="480" y="365"/>
                  <a:pt x="480" y="365"/>
                  <a:pt x="480" y="365"/>
                </a:cubicBezTo>
                <a:cubicBezTo>
                  <a:pt x="480" y="365"/>
                  <a:pt x="480" y="365"/>
                  <a:pt x="480" y="365"/>
                </a:cubicBezTo>
                <a:cubicBezTo>
                  <a:pt x="480" y="365"/>
                  <a:pt x="480" y="365"/>
                  <a:pt x="480" y="365"/>
                </a:cubicBezTo>
                <a:cubicBezTo>
                  <a:pt x="480" y="401"/>
                  <a:pt x="480" y="401"/>
                  <a:pt x="480" y="401"/>
                </a:cubicBezTo>
                <a:cubicBezTo>
                  <a:pt x="498" y="401"/>
                  <a:pt x="509" y="396"/>
                  <a:pt x="540" y="396"/>
                </a:cubicBezTo>
                <a:cubicBezTo>
                  <a:pt x="540" y="464"/>
                  <a:pt x="540" y="464"/>
                  <a:pt x="540" y="464"/>
                </a:cubicBezTo>
                <a:cubicBezTo>
                  <a:pt x="538" y="464"/>
                  <a:pt x="538" y="464"/>
                  <a:pt x="538" y="464"/>
                </a:cubicBezTo>
                <a:cubicBezTo>
                  <a:pt x="538" y="462"/>
                  <a:pt x="538" y="462"/>
                  <a:pt x="538" y="462"/>
                </a:cubicBezTo>
                <a:cubicBezTo>
                  <a:pt x="538" y="461"/>
                  <a:pt x="537" y="460"/>
                  <a:pt x="536" y="460"/>
                </a:cubicBezTo>
                <a:cubicBezTo>
                  <a:pt x="535" y="460"/>
                  <a:pt x="535" y="460"/>
                  <a:pt x="535" y="460"/>
                </a:cubicBezTo>
                <a:cubicBezTo>
                  <a:pt x="534" y="460"/>
                  <a:pt x="533" y="461"/>
                  <a:pt x="533" y="462"/>
                </a:cubicBezTo>
                <a:cubicBezTo>
                  <a:pt x="533" y="453"/>
                  <a:pt x="533" y="453"/>
                  <a:pt x="533" y="453"/>
                </a:cubicBezTo>
                <a:cubicBezTo>
                  <a:pt x="533" y="450"/>
                  <a:pt x="531" y="448"/>
                  <a:pt x="528" y="448"/>
                </a:cubicBezTo>
                <a:cubicBezTo>
                  <a:pt x="523" y="448"/>
                  <a:pt x="523" y="448"/>
                  <a:pt x="523" y="448"/>
                </a:cubicBezTo>
                <a:cubicBezTo>
                  <a:pt x="521" y="448"/>
                  <a:pt x="518" y="450"/>
                  <a:pt x="518" y="453"/>
                </a:cubicBezTo>
                <a:cubicBezTo>
                  <a:pt x="518" y="480"/>
                  <a:pt x="518" y="480"/>
                  <a:pt x="518" y="480"/>
                </a:cubicBezTo>
                <a:cubicBezTo>
                  <a:pt x="518" y="483"/>
                  <a:pt x="521" y="485"/>
                  <a:pt x="523" y="485"/>
                </a:cubicBezTo>
                <a:cubicBezTo>
                  <a:pt x="528" y="485"/>
                  <a:pt x="528" y="485"/>
                  <a:pt x="528" y="485"/>
                </a:cubicBezTo>
                <a:cubicBezTo>
                  <a:pt x="531" y="485"/>
                  <a:pt x="533" y="483"/>
                  <a:pt x="533" y="480"/>
                </a:cubicBezTo>
                <a:cubicBezTo>
                  <a:pt x="533" y="471"/>
                  <a:pt x="533" y="471"/>
                  <a:pt x="533" y="471"/>
                </a:cubicBezTo>
                <a:cubicBezTo>
                  <a:pt x="533" y="472"/>
                  <a:pt x="534" y="473"/>
                  <a:pt x="535" y="473"/>
                </a:cubicBezTo>
                <a:cubicBezTo>
                  <a:pt x="536" y="473"/>
                  <a:pt x="536" y="473"/>
                  <a:pt x="536" y="473"/>
                </a:cubicBezTo>
                <a:cubicBezTo>
                  <a:pt x="537" y="473"/>
                  <a:pt x="538" y="472"/>
                  <a:pt x="538" y="471"/>
                </a:cubicBezTo>
                <a:cubicBezTo>
                  <a:pt x="538" y="469"/>
                  <a:pt x="538" y="469"/>
                  <a:pt x="538" y="469"/>
                </a:cubicBezTo>
                <a:cubicBezTo>
                  <a:pt x="540" y="469"/>
                  <a:pt x="540" y="469"/>
                  <a:pt x="540" y="469"/>
                </a:cubicBezTo>
                <a:cubicBezTo>
                  <a:pt x="542" y="469"/>
                  <a:pt x="542" y="469"/>
                  <a:pt x="542" y="469"/>
                </a:cubicBezTo>
                <a:cubicBezTo>
                  <a:pt x="542" y="469"/>
                  <a:pt x="542" y="469"/>
                  <a:pt x="542" y="469"/>
                </a:cubicBezTo>
                <a:cubicBezTo>
                  <a:pt x="542" y="0"/>
                  <a:pt x="542" y="0"/>
                  <a:pt x="542" y="0"/>
                </a:cubicBezTo>
                <a:cubicBezTo>
                  <a:pt x="542" y="0"/>
                  <a:pt x="542" y="0"/>
                  <a:pt x="542" y="0"/>
                </a:cubicBezTo>
                <a:cubicBezTo>
                  <a:pt x="537" y="0"/>
                  <a:pt x="537" y="0"/>
                  <a:pt x="537" y="0"/>
                </a:cubicBezTo>
                <a:cubicBezTo>
                  <a:pt x="535" y="105"/>
                  <a:pt x="535" y="105"/>
                  <a:pt x="535" y="105"/>
                </a:cubicBezTo>
                <a:cubicBezTo>
                  <a:pt x="535" y="105"/>
                  <a:pt x="535" y="105"/>
                  <a:pt x="535" y="105"/>
                </a:cubicBezTo>
                <a:cubicBezTo>
                  <a:pt x="515" y="106"/>
                  <a:pt x="496" y="113"/>
                  <a:pt x="480" y="123"/>
                </a:cubicBezTo>
                <a:close/>
                <a:moveTo>
                  <a:pt x="473" y="127"/>
                </a:moveTo>
                <a:cubicBezTo>
                  <a:pt x="473" y="361"/>
                  <a:pt x="473" y="361"/>
                  <a:pt x="473" y="361"/>
                </a:cubicBezTo>
                <a:cubicBezTo>
                  <a:pt x="475" y="362"/>
                  <a:pt x="475" y="362"/>
                  <a:pt x="475" y="362"/>
                </a:cubicBezTo>
                <a:cubicBezTo>
                  <a:pt x="474" y="362"/>
                  <a:pt x="474" y="362"/>
                  <a:pt x="474" y="362"/>
                </a:cubicBezTo>
                <a:cubicBezTo>
                  <a:pt x="473" y="361"/>
                  <a:pt x="473" y="361"/>
                  <a:pt x="473" y="361"/>
                </a:cubicBezTo>
                <a:cubicBezTo>
                  <a:pt x="473" y="401"/>
                  <a:pt x="473" y="401"/>
                  <a:pt x="473" y="401"/>
                </a:cubicBezTo>
                <a:cubicBezTo>
                  <a:pt x="475" y="401"/>
                  <a:pt x="477" y="401"/>
                  <a:pt x="480" y="401"/>
                </a:cubicBezTo>
                <a:cubicBezTo>
                  <a:pt x="480" y="365"/>
                  <a:pt x="480" y="365"/>
                  <a:pt x="480" y="365"/>
                </a:cubicBezTo>
                <a:cubicBezTo>
                  <a:pt x="479" y="364"/>
                  <a:pt x="479" y="364"/>
                  <a:pt x="479" y="364"/>
                </a:cubicBezTo>
                <a:cubicBezTo>
                  <a:pt x="478" y="364"/>
                  <a:pt x="478" y="364"/>
                  <a:pt x="477" y="364"/>
                </a:cubicBezTo>
                <a:cubicBezTo>
                  <a:pt x="477" y="363"/>
                  <a:pt x="477" y="363"/>
                  <a:pt x="477" y="363"/>
                </a:cubicBezTo>
                <a:cubicBezTo>
                  <a:pt x="480" y="365"/>
                  <a:pt x="480" y="365"/>
                  <a:pt x="480" y="365"/>
                </a:cubicBezTo>
                <a:cubicBezTo>
                  <a:pt x="480" y="123"/>
                  <a:pt x="480" y="123"/>
                  <a:pt x="480" y="123"/>
                </a:cubicBezTo>
                <a:cubicBezTo>
                  <a:pt x="477" y="124"/>
                  <a:pt x="475" y="126"/>
                  <a:pt x="473" y="127"/>
                </a:cubicBezTo>
                <a:close/>
                <a:moveTo>
                  <a:pt x="445" y="154"/>
                </a:moveTo>
                <a:cubicBezTo>
                  <a:pt x="445" y="339"/>
                  <a:pt x="445" y="339"/>
                  <a:pt x="445" y="339"/>
                </a:cubicBezTo>
                <a:cubicBezTo>
                  <a:pt x="445" y="334"/>
                  <a:pt x="445" y="334"/>
                  <a:pt x="445" y="334"/>
                </a:cubicBezTo>
                <a:cubicBezTo>
                  <a:pt x="445" y="334"/>
                  <a:pt x="445" y="334"/>
                  <a:pt x="445" y="334"/>
                </a:cubicBezTo>
                <a:cubicBezTo>
                  <a:pt x="445" y="334"/>
                  <a:pt x="445" y="334"/>
                  <a:pt x="445" y="334"/>
                </a:cubicBezTo>
                <a:cubicBezTo>
                  <a:pt x="445" y="337"/>
                  <a:pt x="445" y="339"/>
                  <a:pt x="445" y="341"/>
                </a:cubicBezTo>
                <a:cubicBezTo>
                  <a:pt x="445" y="398"/>
                  <a:pt x="445" y="398"/>
                  <a:pt x="445" y="398"/>
                </a:cubicBezTo>
                <a:cubicBezTo>
                  <a:pt x="446" y="398"/>
                  <a:pt x="448" y="399"/>
                  <a:pt x="450" y="399"/>
                </a:cubicBezTo>
                <a:cubicBezTo>
                  <a:pt x="460" y="400"/>
                  <a:pt x="467" y="401"/>
                  <a:pt x="473" y="401"/>
                </a:cubicBezTo>
                <a:cubicBezTo>
                  <a:pt x="473" y="361"/>
                  <a:pt x="473" y="361"/>
                  <a:pt x="473" y="361"/>
                </a:cubicBezTo>
                <a:cubicBezTo>
                  <a:pt x="473" y="361"/>
                  <a:pt x="473" y="361"/>
                  <a:pt x="473" y="361"/>
                </a:cubicBezTo>
                <a:cubicBezTo>
                  <a:pt x="472" y="360"/>
                  <a:pt x="472" y="360"/>
                  <a:pt x="471" y="360"/>
                </a:cubicBezTo>
                <a:cubicBezTo>
                  <a:pt x="473" y="361"/>
                  <a:pt x="473" y="361"/>
                  <a:pt x="473" y="361"/>
                </a:cubicBezTo>
                <a:cubicBezTo>
                  <a:pt x="473" y="127"/>
                  <a:pt x="473" y="127"/>
                  <a:pt x="473" y="127"/>
                </a:cubicBezTo>
                <a:cubicBezTo>
                  <a:pt x="462" y="135"/>
                  <a:pt x="453" y="144"/>
                  <a:pt x="445" y="154"/>
                </a:cubicBezTo>
                <a:close/>
                <a:moveTo>
                  <a:pt x="336" y="431"/>
                </a:moveTo>
                <a:cubicBezTo>
                  <a:pt x="336" y="494"/>
                  <a:pt x="336" y="494"/>
                  <a:pt x="336" y="494"/>
                </a:cubicBezTo>
                <a:cubicBezTo>
                  <a:pt x="336" y="431"/>
                  <a:pt x="336" y="431"/>
                  <a:pt x="336" y="431"/>
                </a:cubicBezTo>
                <a:cubicBezTo>
                  <a:pt x="329" y="431"/>
                  <a:pt x="329" y="431"/>
                  <a:pt x="329" y="431"/>
                </a:cubicBezTo>
                <a:cubicBezTo>
                  <a:pt x="324" y="431"/>
                  <a:pt x="320" y="435"/>
                  <a:pt x="320" y="440"/>
                </a:cubicBezTo>
                <a:cubicBezTo>
                  <a:pt x="320" y="455"/>
                  <a:pt x="320" y="455"/>
                  <a:pt x="320" y="455"/>
                </a:cubicBezTo>
                <a:cubicBezTo>
                  <a:pt x="320" y="453"/>
                  <a:pt x="319" y="452"/>
                  <a:pt x="317" y="452"/>
                </a:cubicBezTo>
                <a:cubicBezTo>
                  <a:pt x="315" y="452"/>
                  <a:pt x="315" y="452"/>
                  <a:pt x="315" y="452"/>
                </a:cubicBezTo>
                <a:cubicBezTo>
                  <a:pt x="313" y="452"/>
                  <a:pt x="312" y="453"/>
                  <a:pt x="312" y="455"/>
                </a:cubicBezTo>
                <a:cubicBezTo>
                  <a:pt x="312" y="459"/>
                  <a:pt x="312" y="459"/>
                  <a:pt x="312" y="459"/>
                </a:cubicBezTo>
                <a:cubicBezTo>
                  <a:pt x="308" y="459"/>
                  <a:pt x="308" y="459"/>
                  <a:pt x="308" y="459"/>
                </a:cubicBezTo>
                <a:cubicBezTo>
                  <a:pt x="308" y="422"/>
                  <a:pt x="308" y="422"/>
                  <a:pt x="308" y="422"/>
                </a:cubicBezTo>
                <a:cubicBezTo>
                  <a:pt x="336" y="384"/>
                  <a:pt x="336" y="384"/>
                  <a:pt x="336" y="384"/>
                </a:cubicBezTo>
                <a:cubicBezTo>
                  <a:pt x="336" y="375"/>
                  <a:pt x="336" y="375"/>
                  <a:pt x="336" y="375"/>
                </a:cubicBezTo>
                <a:cubicBezTo>
                  <a:pt x="308" y="413"/>
                  <a:pt x="308" y="413"/>
                  <a:pt x="308" y="413"/>
                </a:cubicBezTo>
                <a:cubicBezTo>
                  <a:pt x="308" y="341"/>
                  <a:pt x="308" y="341"/>
                  <a:pt x="308" y="341"/>
                </a:cubicBezTo>
                <a:cubicBezTo>
                  <a:pt x="336" y="357"/>
                  <a:pt x="336" y="357"/>
                  <a:pt x="336" y="357"/>
                </a:cubicBezTo>
                <a:cubicBezTo>
                  <a:pt x="336" y="353"/>
                  <a:pt x="336" y="353"/>
                  <a:pt x="336" y="353"/>
                </a:cubicBezTo>
                <a:cubicBezTo>
                  <a:pt x="308" y="337"/>
                  <a:pt x="308" y="337"/>
                  <a:pt x="308" y="337"/>
                </a:cubicBezTo>
                <a:cubicBezTo>
                  <a:pt x="308" y="332"/>
                  <a:pt x="308" y="332"/>
                  <a:pt x="308" y="332"/>
                </a:cubicBezTo>
                <a:cubicBezTo>
                  <a:pt x="336" y="334"/>
                  <a:pt x="336" y="334"/>
                  <a:pt x="336" y="334"/>
                </a:cubicBezTo>
                <a:cubicBezTo>
                  <a:pt x="336" y="289"/>
                  <a:pt x="336" y="289"/>
                  <a:pt x="336" y="289"/>
                </a:cubicBezTo>
                <a:cubicBezTo>
                  <a:pt x="272" y="285"/>
                  <a:pt x="272" y="285"/>
                  <a:pt x="272" y="285"/>
                </a:cubicBezTo>
                <a:cubicBezTo>
                  <a:pt x="272" y="329"/>
                  <a:pt x="272" y="329"/>
                  <a:pt x="272" y="329"/>
                </a:cubicBezTo>
                <a:cubicBezTo>
                  <a:pt x="285" y="330"/>
                  <a:pt x="285" y="330"/>
                  <a:pt x="285" y="330"/>
                </a:cubicBezTo>
                <a:cubicBezTo>
                  <a:pt x="285" y="410"/>
                  <a:pt x="285" y="410"/>
                  <a:pt x="285" y="410"/>
                </a:cubicBezTo>
                <a:cubicBezTo>
                  <a:pt x="297" y="439"/>
                  <a:pt x="297" y="439"/>
                  <a:pt x="297" y="439"/>
                </a:cubicBezTo>
                <a:cubicBezTo>
                  <a:pt x="297" y="459"/>
                  <a:pt x="297" y="459"/>
                  <a:pt x="297" y="459"/>
                </a:cubicBezTo>
                <a:cubicBezTo>
                  <a:pt x="293" y="459"/>
                  <a:pt x="293" y="459"/>
                  <a:pt x="293" y="459"/>
                </a:cubicBezTo>
                <a:cubicBezTo>
                  <a:pt x="293" y="455"/>
                  <a:pt x="293" y="455"/>
                  <a:pt x="293" y="455"/>
                </a:cubicBezTo>
                <a:cubicBezTo>
                  <a:pt x="293" y="453"/>
                  <a:pt x="291" y="452"/>
                  <a:pt x="290" y="452"/>
                </a:cubicBezTo>
                <a:cubicBezTo>
                  <a:pt x="287" y="452"/>
                  <a:pt x="287" y="452"/>
                  <a:pt x="287" y="452"/>
                </a:cubicBezTo>
                <a:cubicBezTo>
                  <a:pt x="286" y="452"/>
                  <a:pt x="284" y="453"/>
                  <a:pt x="284" y="455"/>
                </a:cubicBezTo>
                <a:cubicBezTo>
                  <a:pt x="284" y="471"/>
                  <a:pt x="284" y="471"/>
                  <a:pt x="284" y="471"/>
                </a:cubicBezTo>
                <a:cubicBezTo>
                  <a:pt x="284" y="472"/>
                  <a:pt x="286" y="473"/>
                  <a:pt x="287" y="473"/>
                </a:cubicBezTo>
                <a:cubicBezTo>
                  <a:pt x="290" y="473"/>
                  <a:pt x="290" y="473"/>
                  <a:pt x="290" y="473"/>
                </a:cubicBezTo>
                <a:cubicBezTo>
                  <a:pt x="291" y="473"/>
                  <a:pt x="293" y="472"/>
                  <a:pt x="293" y="471"/>
                </a:cubicBezTo>
                <a:cubicBezTo>
                  <a:pt x="293" y="467"/>
                  <a:pt x="293" y="467"/>
                  <a:pt x="293" y="467"/>
                </a:cubicBezTo>
                <a:cubicBezTo>
                  <a:pt x="297" y="467"/>
                  <a:pt x="297" y="467"/>
                  <a:pt x="297" y="467"/>
                </a:cubicBezTo>
                <a:cubicBezTo>
                  <a:pt x="308" y="467"/>
                  <a:pt x="308" y="467"/>
                  <a:pt x="308" y="467"/>
                </a:cubicBezTo>
                <a:cubicBezTo>
                  <a:pt x="312" y="467"/>
                  <a:pt x="312" y="467"/>
                  <a:pt x="312" y="467"/>
                </a:cubicBezTo>
                <a:cubicBezTo>
                  <a:pt x="312" y="471"/>
                  <a:pt x="312" y="471"/>
                  <a:pt x="312" y="471"/>
                </a:cubicBezTo>
                <a:cubicBezTo>
                  <a:pt x="312" y="472"/>
                  <a:pt x="313" y="473"/>
                  <a:pt x="315" y="473"/>
                </a:cubicBezTo>
                <a:cubicBezTo>
                  <a:pt x="317" y="473"/>
                  <a:pt x="317" y="473"/>
                  <a:pt x="317" y="473"/>
                </a:cubicBezTo>
                <a:cubicBezTo>
                  <a:pt x="319" y="473"/>
                  <a:pt x="320" y="472"/>
                  <a:pt x="320" y="471"/>
                </a:cubicBezTo>
                <a:cubicBezTo>
                  <a:pt x="320" y="486"/>
                  <a:pt x="320" y="486"/>
                  <a:pt x="320" y="486"/>
                </a:cubicBezTo>
                <a:cubicBezTo>
                  <a:pt x="320" y="490"/>
                  <a:pt x="324" y="494"/>
                  <a:pt x="329" y="494"/>
                </a:cubicBezTo>
                <a:cubicBezTo>
                  <a:pt x="336" y="494"/>
                  <a:pt x="336" y="494"/>
                  <a:pt x="336" y="494"/>
                </a:cubicBezTo>
                <a:cubicBezTo>
                  <a:pt x="337" y="494"/>
                  <a:pt x="337" y="494"/>
                  <a:pt x="337" y="494"/>
                </a:cubicBezTo>
                <a:cubicBezTo>
                  <a:pt x="341" y="494"/>
                  <a:pt x="345" y="490"/>
                  <a:pt x="345" y="486"/>
                </a:cubicBezTo>
                <a:cubicBezTo>
                  <a:pt x="345" y="440"/>
                  <a:pt x="345" y="440"/>
                  <a:pt x="345" y="440"/>
                </a:cubicBezTo>
                <a:cubicBezTo>
                  <a:pt x="345" y="435"/>
                  <a:pt x="341" y="431"/>
                  <a:pt x="337" y="431"/>
                </a:cubicBezTo>
                <a:lnTo>
                  <a:pt x="336" y="431"/>
                </a:lnTo>
                <a:close/>
                <a:moveTo>
                  <a:pt x="336" y="201"/>
                </a:moveTo>
                <a:cubicBezTo>
                  <a:pt x="336" y="222"/>
                  <a:pt x="336" y="222"/>
                  <a:pt x="336" y="222"/>
                </a:cubicBezTo>
                <a:cubicBezTo>
                  <a:pt x="415" y="230"/>
                  <a:pt x="415" y="230"/>
                  <a:pt x="415" y="230"/>
                </a:cubicBezTo>
                <a:cubicBezTo>
                  <a:pt x="414" y="235"/>
                  <a:pt x="414" y="239"/>
                  <a:pt x="414" y="244"/>
                </a:cubicBezTo>
                <a:cubicBezTo>
                  <a:pt x="414" y="250"/>
                  <a:pt x="415" y="256"/>
                  <a:pt x="415" y="261"/>
                </a:cubicBezTo>
                <a:cubicBezTo>
                  <a:pt x="416" y="276"/>
                  <a:pt x="410" y="286"/>
                  <a:pt x="405" y="294"/>
                </a:cubicBezTo>
                <a:cubicBezTo>
                  <a:pt x="336" y="289"/>
                  <a:pt x="336" y="289"/>
                  <a:pt x="336" y="289"/>
                </a:cubicBezTo>
                <a:cubicBezTo>
                  <a:pt x="336" y="334"/>
                  <a:pt x="336" y="334"/>
                  <a:pt x="336" y="334"/>
                </a:cubicBezTo>
                <a:cubicBezTo>
                  <a:pt x="364" y="336"/>
                  <a:pt x="364" y="336"/>
                  <a:pt x="364" y="336"/>
                </a:cubicBezTo>
                <a:cubicBezTo>
                  <a:pt x="347" y="360"/>
                  <a:pt x="347" y="360"/>
                  <a:pt x="347" y="360"/>
                </a:cubicBezTo>
                <a:cubicBezTo>
                  <a:pt x="336" y="353"/>
                  <a:pt x="336" y="353"/>
                  <a:pt x="336" y="353"/>
                </a:cubicBezTo>
                <a:cubicBezTo>
                  <a:pt x="336" y="357"/>
                  <a:pt x="336" y="357"/>
                  <a:pt x="336" y="357"/>
                </a:cubicBezTo>
                <a:cubicBezTo>
                  <a:pt x="345" y="362"/>
                  <a:pt x="345" y="362"/>
                  <a:pt x="345" y="362"/>
                </a:cubicBezTo>
                <a:cubicBezTo>
                  <a:pt x="336" y="375"/>
                  <a:pt x="336" y="375"/>
                  <a:pt x="336" y="375"/>
                </a:cubicBezTo>
                <a:cubicBezTo>
                  <a:pt x="336" y="384"/>
                  <a:pt x="336" y="384"/>
                  <a:pt x="336" y="384"/>
                </a:cubicBezTo>
                <a:cubicBezTo>
                  <a:pt x="370" y="337"/>
                  <a:pt x="370" y="337"/>
                  <a:pt x="370" y="337"/>
                </a:cubicBezTo>
                <a:cubicBezTo>
                  <a:pt x="412" y="341"/>
                  <a:pt x="412" y="341"/>
                  <a:pt x="412" y="341"/>
                </a:cubicBezTo>
                <a:cubicBezTo>
                  <a:pt x="420" y="357"/>
                  <a:pt x="412" y="389"/>
                  <a:pt x="445" y="398"/>
                </a:cubicBezTo>
                <a:cubicBezTo>
                  <a:pt x="445" y="341"/>
                  <a:pt x="445" y="341"/>
                  <a:pt x="445" y="341"/>
                </a:cubicBezTo>
                <a:cubicBezTo>
                  <a:pt x="445" y="342"/>
                  <a:pt x="445" y="343"/>
                  <a:pt x="444" y="343"/>
                </a:cubicBezTo>
                <a:cubicBezTo>
                  <a:pt x="445" y="339"/>
                  <a:pt x="445" y="339"/>
                  <a:pt x="445" y="339"/>
                </a:cubicBezTo>
                <a:cubicBezTo>
                  <a:pt x="445" y="154"/>
                  <a:pt x="445" y="154"/>
                  <a:pt x="445" y="154"/>
                </a:cubicBezTo>
                <a:cubicBezTo>
                  <a:pt x="433" y="170"/>
                  <a:pt x="423" y="188"/>
                  <a:pt x="419" y="208"/>
                </a:cubicBezTo>
                <a:cubicBezTo>
                  <a:pt x="419" y="208"/>
                  <a:pt x="419" y="208"/>
                  <a:pt x="419" y="208"/>
                </a:cubicBezTo>
                <a:lnTo>
                  <a:pt x="336" y="201"/>
                </a:lnTo>
                <a:close/>
                <a:moveTo>
                  <a:pt x="272" y="431"/>
                </a:moveTo>
                <a:cubicBezTo>
                  <a:pt x="276" y="431"/>
                  <a:pt x="276" y="431"/>
                  <a:pt x="276" y="431"/>
                </a:cubicBezTo>
                <a:cubicBezTo>
                  <a:pt x="280" y="431"/>
                  <a:pt x="284" y="435"/>
                  <a:pt x="284" y="440"/>
                </a:cubicBezTo>
                <a:cubicBezTo>
                  <a:pt x="284" y="486"/>
                  <a:pt x="284" y="486"/>
                  <a:pt x="284" y="486"/>
                </a:cubicBezTo>
                <a:cubicBezTo>
                  <a:pt x="284" y="490"/>
                  <a:pt x="280" y="494"/>
                  <a:pt x="276" y="494"/>
                </a:cubicBezTo>
                <a:cubicBezTo>
                  <a:pt x="272" y="494"/>
                  <a:pt x="272" y="494"/>
                  <a:pt x="272" y="494"/>
                </a:cubicBezTo>
                <a:cubicBezTo>
                  <a:pt x="272" y="431"/>
                  <a:pt x="272" y="431"/>
                  <a:pt x="272" y="431"/>
                </a:cubicBezTo>
                <a:cubicBezTo>
                  <a:pt x="268" y="431"/>
                  <a:pt x="268" y="431"/>
                  <a:pt x="268" y="431"/>
                </a:cubicBezTo>
                <a:cubicBezTo>
                  <a:pt x="263" y="431"/>
                  <a:pt x="259" y="435"/>
                  <a:pt x="259" y="440"/>
                </a:cubicBezTo>
                <a:cubicBezTo>
                  <a:pt x="259" y="486"/>
                  <a:pt x="259" y="486"/>
                  <a:pt x="259" y="486"/>
                </a:cubicBezTo>
                <a:cubicBezTo>
                  <a:pt x="259" y="490"/>
                  <a:pt x="263" y="494"/>
                  <a:pt x="268" y="494"/>
                </a:cubicBezTo>
                <a:cubicBezTo>
                  <a:pt x="272" y="494"/>
                  <a:pt x="272" y="494"/>
                  <a:pt x="272" y="494"/>
                </a:cubicBezTo>
                <a:lnTo>
                  <a:pt x="272" y="431"/>
                </a:lnTo>
                <a:close/>
                <a:moveTo>
                  <a:pt x="272" y="195"/>
                </a:moveTo>
                <a:cubicBezTo>
                  <a:pt x="272" y="216"/>
                  <a:pt x="272" y="216"/>
                  <a:pt x="272" y="216"/>
                </a:cubicBezTo>
                <a:cubicBezTo>
                  <a:pt x="336" y="222"/>
                  <a:pt x="336" y="222"/>
                  <a:pt x="336" y="222"/>
                </a:cubicBezTo>
                <a:cubicBezTo>
                  <a:pt x="336" y="201"/>
                  <a:pt x="336" y="201"/>
                  <a:pt x="336" y="201"/>
                </a:cubicBezTo>
                <a:lnTo>
                  <a:pt x="272" y="195"/>
                </a:lnTo>
                <a:close/>
                <a:moveTo>
                  <a:pt x="272" y="216"/>
                </a:moveTo>
                <a:cubicBezTo>
                  <a:pt x="272" y="195"/>
                  <a:pt x="272" y="195"/>
                  <a:pt x="272" y="195"/>
                </a:cubicBezTo>
                <a:cubicBezTo>
                  <a:pt x="193" y="189"/>
                  <a:pt x="193" y="189"/>
                  <a:pt x="193" y="189"/>
                </a:cubicBezTo>
                <a:cubicBezTo>
                  <a:pt x="161" y="186"/>
                  <a:pt x="164" y="205"/>
                  <a:pt x="188" y="207"/>
                </a:cubicBezTo>
                <a:lnTo>
                  <a:pt x="272" y="216"/>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noEditPoints="1"/>
          </p:cNvSpPr>
          <p:nvPr/>
        </p:nvSpPr>
        <p:spPr bwMode="auto">
          <a:xfrm>
            <a:off x="6091768" y="1464732"/>
            <a:ext cx="2717800" cy="2482851"/>
          </a:xfrm>
          <a:custGeom>
            <a:avLst/>
            <a:gdLst>
              <a:gd name="T0" fmla="*/ 446 w 543"/>
              <a:gd name="T1" fmla="*/ 386 h 494"/>
              <a:gd name="T2" fmla="*/ 361 w 543"/>
              <a:gd name="T3" fmla="*/ 321 h 494"/>
              <a:gd name="T4" fmla="*/ 271 w 543"/>
              <a:gd name="T5" fmla="*/ 285 h 494"/>
              <a:gd name="T6" fmla="*/ 63 w 543"/>
              <a:gd name="T7" fmla="*/ 123 h 494"/>
              <a:gd name="T8" fmla="*/ 62 w 543"/>
              <a:gd name="T9" fmla="*/ 366 h 494"/>
              <a:gd name="T10" fmla="*/ 63 w 543"/>
              <a:gd name="T11" fmla="*/ 365 h 494"/>
              <a:gd name="T12" fmla="*/ 3 w 543"/>
              <a:gd name="T13" fmla="*/ 464 h 494"/>
              <a:gd name="T14" fmla="*/ 7 w 543"/>
              <a:gd name="T15" fmla="*/ 460 h 494"/>
              <a:gd name="T16" fmla="*/ 10 w 543"/>
              <a:gd name="T17" fmla="*/ 453 h 494"/>
              <a:gd name="T18" fmla="*/ 24 w 543"/>
              <a:gd name="T19" fmla="*/ 453 h 494"/>
              <a:gd name="T20" fmla="*/ 15 w 543"/>
              <a:gd name="T21" fmla="*/ 485 h 494"/>
              <a:gd name="T22" fmla="*/ 8 w 543"/>
              <a:gd name="T23" fmla="*/ 473 h 494"/>
              <a:gd name="T24" fmla="*/ 5 w 543"/>
              <a:gd name="T25" fmla="*/ 469 h 494"/>
              <a:gd name="T26" fmla="*/ 0 w 543"/>
              <a:gd name="T27" fmla="*/ 469 h 494"/>
              <a:gd name="T28" fmla="*/ 6 w 543"/>
              <a:gd name="T29" fmla="*/ 0 h 494"/>
              <a:gd name="T30" fmla="*/ 63 w 543"/>
              <a:gd name="T31" fmla="*/ 123 h 494"/>
              <a:gd name="T32" fmla="*/ 68 w 543"/>
              <a:gd name="T33" fmla="*/ 362 h 494"/>
              <a:gd name="T34" fmla="*/ 70 w 543"/>
              <a:gd name="T35" fmla="*/ 401 h 494"/>
              <a:gd name="T36" fmla="*/ 64 w 543"/>
              <a:gd name="T37" fmla="*/ 364 h 494"/>
              <a:gd name="T38" fmla="*/ 63 w 543"/>
              <a:gd name="T39" fmla="*/ 365 h 494"/>
              <a:gd name="T40" fmla="*/ 98 w 543"/>
              <a:gd name="T41" fmla="*/ 154 h 494"/>
              <a:gd name="T42" fmla="*/ 98 w 543"/>
              <a:gd name="T43" fmla="*/ 334 h 494"/>
              <a:gd name="T44" fmla="*/ 98 w 543"/>
              <a:gd name="T45" fmla="*/ 398 h 494"/>
              <a:gd name="T46" fmla="*/ 70 w 543"/>
              <a:gd name="T47" fmla="*/ 361 h 494"/>
              <a:gd name="T48" fmla="*/ 70 w 543"/>
              <a:gd name="T49" fmla="*/ 361 h 494"/>
              <a:gd name="T50" fmla="*/ 207 w 543"/>
              <a:gd name="T51" fmla="*/ 431 h 494"/>
              <a:gd name="T52" fmla="*/ 214 w 543"/>
              <a:gd name="T53" fmla="*/ 431 h 494"/>
              <a:gd name="T54" fmla="*/ 225 w 543"/>
              <a:gd name="T55" fmla="*/ 452 h 494"/>
              <a:gd name="T56" fmla="*/ 231 w 543"/>
              <a:gd name="T57" fmla="*/ 459 h 494"/>
              <a:gd name="T58" fmla="*/ 207 w 543"/>
              <a:gd name="T59" fmla="*/ 384 h 494"/>
              <a:gd name="T60" fmla="*/ 235 w 543"/>
              <a:gd name="T61" fmla="*/ 341 h 494"/>
              <a:gd name="T62" fmla="*/ 235 w 543"/>
              <a:gd name="T63" fmla="*/ 337 h 494"/>
              <a:gd name="T64" fmla="*/ 207 w 543"/>
              <a:gd name="T65" fmla="*/ 289 h 494"/>
              <a:gd name="T66" fmla="*/ 258 w 543"/>
              <a:gd name="T67" fmla="*/ 330 h 494"/>
              <a:gd name="T68" fmla="*/ 246 w 543"/>
              <a:gd name="T69" fmla="*/ 459 h 494"/>
              <a:gd name="T70" fmla="*/ 253 w 543"/>
              <a:gd name="T71" fmla="*/ 452 h 494"/>
              <a:gd name="T72" fmla="*/ 259 w 543"/>
              <a:gd name="T73" fmla="*/ 471 h 494"/>
              <a:gd name="T74" fmla="*/ 250 w 543"/>
              <a:gd name="T75" fmla="*/ 471 h 494"/>
              <a:gd name="T76" fmla="*/ 235 w 543"/>
              <a:gd name="T77" fmla="*/ 467 h 494"/>
              <a:gd name="T78" fmla="*/ 228 w 543"/>
              <a:gd name="T79" fmla="*/ 473 h 494"/>
              <a:gd name="T80" fmla="*/ 222 w 543"/>
              <a:gd name="T81" fmla="*/ 486 h 494"/>
              <a:gd name="T82" fmla="*/ 206 w 543"/>
              <a:gd name="T83" fmla="*/ 494 h 494"/>
              <a:gd name="T84" fmla="*/ 206 w 543"/>
              <a:gd name="T85" fmla="*/ 431 h 494"/>
              <a:gd name="T86" fmla="*/ 207 w 543"/>
              <a:gd name="T87" fmla="*/ 222 h 494"/>
              <a:gd name="T88" fmla="*/ 128 w 543"/>
              <a:gd name="T89" fmla="*/ 261 h 494"/>
              <a:gd name="T90" fmla="*/ 207 w 543"/>
              <a:gd name="T91" fmla="*/ 334 h 494"/>
              <a:gd name="T92" fmla="*/ 207 w 543"/>
              <a:gd name="T93" fmla="*/ 353 h 494"/>
              <a:gd name="T94" fmla="*/ 207 w 543"/>
              <a:gd name="T95" fmla="*/ 375 h 494"/>
              <a:gd name="T96" fmla="*/ 130 w 543"/>
              <a:gd name="T97" fmla="*/ 341 h 494"/>
              <a:gd name="T98" fmla="*/ 98 w 543"/>
              <a:gd name="T99" fmla="*/ 343 h 494"/>
              <a:gd name="T100" fmla="*/ 124 w 543"/>
              <a:gd name="T101" fmla="*/ 208 h 494"/>
              <a:gd name="T102" fmla="*/ 271 w 543"/>
              <a:gd name="T103" fmla="*/ 431 h 494"/>
              <a:gd name="T104" fmla="*/ 259 w 543"/>
              <a:gd name="T105" fmla="*/ 486 h 494"/>
              <a:gd name="T106" fmla="*/ 271 w 543"/>
              <a:gd name="T107" fmla="*/ 431 h 494"/>
              <a:gd name="T108" fmla="*/ 283 w 543"/>
              <a:gd name="T109" fmla="*/ 486 h 494"/>
              <a:gd name="T110" fmla="*/ 271 w 543"/>
              <a:gd name="T111" fmla="*/ 431 h 494"/>
              <a:gd name="T112" fmla="*/ 207 w 543"/>
              <a:gd name="T113" fmla="*/ 222 h 494"/>
              <a:gd name="T114" fmla="*/ 271 w 543"/>
              <a:gd name="T115" fmla="*/ 216 h 494"/>
              <a:gd name="T116" fmla="*/ 355 w 543"/>
              <a:gd name="T117" fmla="*/ 207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543" h="494">
                <a:moveTo>
                  <a:pt x="543" y="305"/>
                </a:moveTo>
                <a:cubicBezTo>
                  <a:pt x="403" y="317"/>
                  <a:pt x="403" y="317"/>
                  <a:pt x="403" y="317"/>
                </a:cubicBezTo>
                <a:cubicBezTo>
                  <a:pt x="428" y="326"/>
                  <a:pt x="446" y="354"/>
                  <a:pt x="446" y="386"/>
                </a:cubicBezTo>
                <a:cubicBezTo>
                  <a:pt x="446" y="426"/>
                  <a:pt x="419" y="459"/>
                  <a:pt x="386" y="459"/>
                </a:cubicBezTo>
                <a:cubicBezTo>
                  <a:pt x="352" y="459"/>
                  <a:pt x="325" y="426"/>
                  <a:pt x="325" y="386"/>
                </a:cubicBezTo>
                <a:cubicBezTo>
                  <a:pt x="325" y="357"/>
                  <a:pt x="340" y="332"/>
                  <a:pt x="361" y="321"/>
                </a:cubicBezTo>
                <a:cubicBezTo>
                  <a:pt x="290" y="327"/>
                  <a:pt x="290" y="327"/>
                  <a:pt x="290" y="327"/>
                </a:cubicBezTo>
                <a:cubicBezTo>
                  <a:pt x="271" y="329"/>
                  <a:pt x="271" y="329"/>
                  <a:pt x="271" y="329"/>
                </a:cubicBezTo>
                <a:cubicBezTo>
                  <a:pt x="271" y="285"/>
                  <a:pt x="271" y="285"/>
                  <a:pt x="271" y="285"/>
                </a:cubicBezTo>
                <a:cubicBezTo>
                  <a:pt x="543" y="268"/>
                  <a:pt x="543" y="268"/>
                  <a:pt x="543" y="268"/>
                </a:cubicBezTo>
                <a:lnTo>
                  <a:pt x="543" y="305"/>
                </a:lnTo>
                <a:close/>
                <a:moveTo>
                  <a:pt x="63" y="123"/>
                </a:moveTo>
                <a:cubicBezTo>
                  <a:pt x="63" y="365"/>
                  <a:pt x="63" y="365"/>
                  <a:pt x="63" y="365"/>
                </a:cubicBezTo>
                <a:cubicBezTo>
                  <a:pt x="61" y="367"/>
                  <a:pt x="61" y="367"/>
                  <a:pt x="61" y="367"/>
                </a:cubicBezTo>
                <a:cubicBezTo>
                  <a:pt x="62" y="366"/>
                  <a:pt x="62" y="366"/>
                  <a:pt x="62" y="366"/>
                </a:cubicBezTo>
                <a:cubicBezTo>
                  <a:pt x="63" y="365"/>
                  <a:pt x="63" y="365"/>
                  <a:pt x="63" y="365"/>
                </a:cubicBezTo>
                <a:cubicBezTo>
                  <a:pt x="63" y="365"/>
                  <a:pt x="63" y="365"/>
                  <a:pt x="63" y="365"/>
                </a:cubicBezTo>
                <a:cubicBezTo>
                  <a:pt x="63" y="365"/>
                  <a:pt x="63" y="365"/>
                  <a:pt x="63" y="365"/>
                </a:cubicBezTo>
                <a:cubicBezTo>
                  <a:pt x="63" y="401"/>
                  <a:pt x="63" y="401"/>
                  <a:pt x="63" y="401"/>
                </a:cubicBezTo>
                <a:cubicBezTo>
                  <a:pt x="44" y="401"/>
                  <a:pt x="34" y="396"/>
                  <a:pt x="3" y="396"/>
                </a:cubicBezTo>
                <a:cubicBezTo>
                  <a:pt x="3" y="464"/>
                  <a:pt x="3" y="464"/>
                  <a:pt x="3" y="464"/>
                </a:cubicBezTo>
                <a:cubicBezTo>
                  <a:pt x="5" y="464"/>
                  <a:pt x="5" y="464"/>
                  <a:pt x="5" y="464"/>
                </a:cubicBezTo>
                <a:cubicBezTo>
                  <a:pt x="5" y="462"/>
                  <a:pt x="5" y="462"/>
                  <a:pt x="5" y="462"/>
                </a:cubicBezTo>
                <a:cubicBezTo>
                  <a:pt x="5" y="461"/>
                  <a:pt x="6" y="460"/>
                  <a:pt x="7" y="460"/>
                </a:cubicBezTo>
                <a:cubicBezTo>
                  <a:pt x="8" y="460"/>
                  <a:pt x="8" y="460"/>
                  <a:pt x="8" y="460"/>
                </a:cubicBezTo>
                <a:cubicBezTo>
                  <a:pt x="9" y="460"/>
                  <a:pt x="10" y="461"/>
                  <a:pt x="10" y="462"/>
                </a:cubicBezTo>
                <a:cubicBezTo>
                  <a:pt x="10" y="453"/>
                  <a:pt x="10" y="453"/>
                  <a:pt x="10" y="453"/>
                </a:cubicBezTo>
                <a:cubicBezTo>
                  <a:pt x="10" y="450"/>
                  <a:pt x="12" y="448"/>
                  <a:pt x="15" y="448"/>
                </a:cubicBezTo>
                <a:cubicBezTo>
                  <a:pt x="19" y="448"/>
                  <a:pt x="19" y="448"/>
                  <a:pt x="19" y="448"/>
                </a:cubicBezTo>
                <a:cubicBezTo>
                  <a:pt x="22" y="448"/>
                  <a:pt x="24" y="450"/>
                  <a:pt x="24" y="453"/>
                </a:cubicBezTo>
                <a:cubicBezTo>
                  <a:pt x="24" y="480"/>
                  <a:pt x="24" y="480"/>
                  <a:pt x="24" y="480"/>
                </a:cubicBezTo>
                <a:cubicBezTo>
                  <a:pt x="24" y="483"/>
                  <a:pt x="22" y="485"/>
                  <a:pt x="19" y="485"/>
                </a:cubicBezTo>
                <a:cubicBezTo>
                  <a:pt x="15" y="485"/>
                  <a:pt x="15" y="485"/>
                  <a:pt x="15" y="485"/>
                </a:cubicBezTo>
                <a:cubicBezTo>
                  <a:pt x="12" y="485"/>
                  <a:pt x="10" y="483"/>
                  <a:pt x="10" y="480"/>
                </a:cubicBezTo>
                <a:cubicBezTo>
                  <a:pt x="10" y="471"/>
                  <a:pt x="10" y="471"/>
                  <a:pt x="10" y="471"/>
                </a:cubicBezTo>
                <a:cubicBezTo>
                  <a:pt x="10" y="472"/>
                  <a:pt x="9" y="473"/>
                  <a:pt x="8" y="473"/>
                </a:cubicBezTo>
                <a:cubicBezTo>
                  <a:pt x="7" y="473"/>
                  <a:pt x="7" y="473"/>
                  <a:pt x="7" y="473"/>
                </a:cubicBezTo>
                <a:cubicBezTo>
                  <a:pt x="6" y="473"/>
                  <a:pt x="5" y="472"/>
                  <a:pt x="5" y="471"/>
                </a:cubicBezTo>
                <a:cubicBezTo>
                  <a:pt x="5" y="469"/>
                  <a:pt x="5" y="469"/>
                  <a:pt x="5" y="469"/>
                </a:cubicBezTo>
                <a:cubicBezTo>
                  <a:pt x="3" y="469"/>
                  <a:pt x="3" y="469"/>
                  <a:pt x="3" y="469"/>
                </a:cubicBezTo>
                <a:cubicBezTo>
                  <a:pt x="1" y="469"/>
                  <a:pt x="1" y="469"/>
                  <a:pt x="1" y="469"/>
                </a:cubicBezTo>
                <a:cubicBezTo>
                  <a:pt x="0" y="469"/>
                  <a:pt x="0" y="469"/>
                  <a:pt x="0" y="469"/>
                </a:cubicBezTo>
                <a:cubicBezTo>
                  <a:pt x="0" y="0"/>
                  <a:pt x="0" y="0"/>
                  <a:pt x="0" y="0"/>
                </a:cubicBezTo>
                <a:cubicBezTo>
                  <a:pt x="1" y="0"/>
                  <a:pt x="1" y="0"/>
                  <a:pt x="1" y="0"/>
                </a:cubicBezTo>
                <a:cubicBezTo>
                  <a:pt x="6" y="0"/>
                  <a:pt x="6" y="0"/>
                  <a:pt x="6" y="0"/>
                </a:cubicBezTo>
                <a:cubicBezTo>
                  <a:pt x="7" y="105"/>
                  <a:pt x="7" y="105"/>
                  <a:pt x="7" y="105"/>
                </a:cubicBezTo>
                <a:cubicBezTo>
                  <a:pt x="7" y="105"/>
                  <a:pt x="7" y="105"/>
                  <a:pt x="7" y="105"/>
                </a:cubicBezTo>
                <a:cubicBezTo>
                  <a:pt x="28" y="106"/>
                  <a:pt x="47" y="113"/>
                  <a:pt x="63" y="123"/>
                </a:cubicBezTo>
                <a:close/>
                <a:moveTo>
                  <a:pt x="70" y="127"/>
                </a:moveTo>
                <a:cubicBezTo>
                  <a:pt x="70" y="361"/>
                  <a:pt x="70" y="361"/>
                  <a:pt x="70" y="361"/>
                </a:cubicBezTo>
                <a:cubicBezTo>
                  <a:pt x="68" y="362"/>
                  <a:pt x="68" y="362"/>
                  <a:pt x="68" y="362"/>
                </a:cubicBezTo>
                <a:cubicBezTo>
                  <a:pt x="69" y="362"/>
                  <a:pt x="69" y="362"/>
                  <a:pt x="69" y="362"/>
                </a:cubicBezTo>
                <a:cubicBezTo>
                  <a:pt x="70" y="361"/>
                  <a:pt x="70" y="361"/>
                  <a:pt x="70" y="361"/>
                </a:cubicBezTo>
                <a:cubicBezTo>
                  <a:pt x="70" y="401"/>
                  <a:pt x="70" y="401"/>
                  <a:pt x="70" y="401"/>
                </a:cubicBezTo>
                <a:cubicBezTo>
                  <a:pt x="68" y="401"/>
                  <a:pt x="65" y="401"/>
                  <a:pt x="63" y="401"/>
                </a:cubicBezTo>
                <a:cubicBezTo>
                  <a:pt x="63" y="365"/>
                  <a:pt x="63" y="365"/>
                  <a:pt x="63" y="365"/>
                </a:cubicBezTo>
                <a:cubicBezTo>
                  <a:pt x="64" y="364"/>
                  <a:pt x="64" y="364"/>
                  <a:pt x="64" y="364"/>
                </a:cubicBezTo>
                <a:cubicBezTo>
                  <a:pt x="65" y="364"/>
                  <a:pt x="65" y="364"/>
                  <a:pt x="66" y="364"/>
                </a:cubicBezTo>
                <a:cubicBezTo>
                  <a:pt x="66" y="363"/>
                  <a:pt x="66" y="363"/>
                  <a:pt x="66" y="363"/>
                </a:cubicBezTo>
                <a:cubicBezTo>
                  <a:pt x="63" y="365"/>
                  <a:pt x="63" y="365"/>
                  <a:pt x="63" y="365"/>
                </a:cubicBezTo>
                <a:cubicBezTo>
                  <a:pt x="63" y="123"/>
                  <a:pt x="63" y="123"/>
                  <a:pt x="63" y="123"/>
                </a:cubicBezTo>
                <a:cubicBezTo>
                  <a:pt x="66" y="124"/>
                  <a:pt x="68" y="126"/>
                  <a:pt x="70" y="127"/>
                </a:cubicBezTo>
                <a:close/>
                <a:moveTo>
                  <a:pt x="98" y="154"/>
                </a:moveTo>
                <a:cubicBezTo>
                  <a:pt x="98" y="339"/>
                  <a:pt x="98" y="339"/>
                  <a:pt x="98" y="339"/>
                </a:cubicBezTo>
                <a:cubicBezTo>
                  <a:pt x="98" y="334"/>
                  <a:pt x="98" y="334"/>
                  <a:pt x="98" y="334"/>
                </a:cubicBezTo>
                <a:cubicBezTo>
                  <a:pt x="98" y="334"/>
                  <a:pt x="98" y="334"/>
                  <a:pt x="98" y="334"/>
                </a:cubicBezTo>
                <a:cubicBezTo>
                  <a:pt x="98" y="334"/>
                  <a:pt x="98" y="334"/>
                  <a:pt x="98" y="334"/>
                </a:cubicBezTo>
                <a:cubicBezTo>
                  <a:pt x="98" y="337"/>
                  <a:pt x="98" y="339"/>
                  <a:pt x="98" y="341"/>
                </a:cubicBezTo>
                <a:cubicBezTo>
                  <a:pt x="98" y="398"/>
                  <a:pt x="98" y="398"/>
                  <a:pt x="98" y="398"/>
                </a:cubicBezTo>
                <a:cubicBezTo>
                  <a:pt x="96" y="398"/>
                  <a:pt x="94" y="399"/>
                  <a:pt x="92" y="399"/>
                </a:cubicBezTo>
                <a:cubicBezTo>
                  <a:pt x="83" y="400"/>
                  <a:pt x="76" y="401"/>
                  <a:pt x="70" y="401"/>
                </a:cubicBezTo>
                <a:cubicBezTo>
                  <a:pt x="70" y="361"/>
                  <a:pt x="70" y="361"/>
                  <a:pt x="70" y="361"/>
                </a:cubicBezTo>
                <a:cubicBezTo>
                  <a:pt x="70" y="361"/>
                  <a:pt x="70" y="361"/>
                  <a:pt x="70" y="361"/>
                </a:cubicBezTo>
                <a:cubicBezTo>
                  <a:pt x="71" y="360"/>
                  <a:pt x="71" y="360"/>
                  <a:pt x="71" y="360"/>
                </a:cubicBezTo>
                <a:cubicBezTo>
                  <a:pt x="70" y="361"/>
                  <a:pt x="70" y="361"/>
                  <a:pt x="70" y="361"/>
                </a:cubicBezTo>
                <a:cubicBezTo>
                  <a:pt x="70" y="127"/>
                  <a:pt x="70" y="127"/>
                  <a:pt x="70" y="127"/>
                </a:cubicBezTo>
                <a:cubicBezTo>
                  <a:pt x="81" y="135"/>
                  <a:pt x="90" y="144"/>
                  <a:pt x="98" y="154"/>
                </a:cubicBezTo>
                <a:close/>
                <a:moveTo>
                  <a:pt x="207" y="431"/>
                </a:moveTo>
                <a:cubicBezTo>
                  <a:pt x="207" y="494"/>
                  <a:pt x="207" y="494"/>
                  <a:pt x="207" y="494"/>
                </a:cubicBezTo>
                <a:cubicBezTo>
                  <a:pt x="207" y="431"/>
                  <a:pt x="207" y="431"/>
                  <a:pt x="207" y="431"/>
                </a:cubicBezTo>
                <a:cubicBezTo>
                  <a:pt x="214" y="431"/>
                  <a:pt x="214" y="431"/>
                  <a:pt x="214" y="431"/>
                </a:cubicBezTo>
                <a:cubicBezTo>
                  <a:pt x="219" y="431"/>
                  <a:pt x="222" y="435"/>
                  <a:pt x="222" y="440"/>
                </a:cubicBezTo>
                <a:cubicBezTo>
                  <a:pt x="222" y="455"/>
                  <a:pt x="222" y="455"/>
                  <a:pt x="222" y="455"/>
                </a:cubicBezTo>
                <a:cubicBezTo>
                  <a:pt x="222" y="453"/>
                  <a:pt x="224" y="452"/>
                  <a:pt x="225" y="452"/>
                </a:cubicBezTo>
                <a:cubicBezTo>
                  <a:pt x="228" y="452"/>
                  <a:pt x="228" y="452"/>
                  <a:pt x="228" y="452"/>
                </a:cubicBezTo>
                <a:cubicBezTo>
                  <a:pt x="230" y="452"/>
                  <a:pt x="231" y="453"/>
                  <a:pt x="231" y="455"/>
                </a:cubicBezTo>
                <a:cubicBezTo>
                  <a:pt x="231" y="459"/>
                  <a:pt x="231" y="459"/>
                  <a:pt x="231" y="459"/>
                </a:cubicBezTo>
                <a:cubicBezTo>
                  <a:pt x="235" y="459"/>
                  <a:pt x="235" y="459"/>
                  <a:pt x="235" y="459"/>
                </a:cubicBezTo>
                <a:cubicBezTo>
                  <a:pt x="235" y="422"/>
                  <a:pt x="235" y="422"/>
                  <a:pt x="235" y="422"/>
                </a:cubicBezTo>
                <a:cubicBezTo>
                  <a:pt x="207" y="384"/>
                  <a:pt x="207" y="384"/>
                  <a:pt x="207" y="384"/>
                </a:cubicBezTo>
                <a:cubicBezTo>
                  <a:pt x="207" y="375"/>
                  <a:pt x="207" y="375"/>
                  <a:pt x="207" y="375"/>
                </a:cubicBezTo>
                <a:cubicBezTo>
                  <a:pt x="235" y="413"/>
                  <a:pt x="235" y="413"/>
                  <a:pt x="235" y="413"/>
                </a:cubicBezTo>
                <a:cubicBezTo>
                  <a:pt x="235" y="341"/>
                  <a:pt x="235" y="341"/>
                  <a:pt x="235" y="341"/>
                </a:cubicBezTo>
                <a:cubicBezTo>
                  <a:pt x="207" y="357"/>
                  <a:pt x="207" y="357"/>
                  <a:pt x="207" y="357"/>
                </a:cubicBezTo>
                <a:cubicBezTo>
                  <a:pt x="207" y="353"/>
                  <a:pt x="207" y="353"/>
                  <a:pt x="207" y="353"/>
                </a:cubicBezTo>
                <a:cubicBezTo>
                  <a:pt x="235" y="337"/>
                  <a:pt x="235" y="337"/>
                  <a:pt x="235" y="337"/>
                </a:cubicBezTo>
                <a:cubicBezTo>
                  <a:pt x="235" y="332"/>
                  <a:pt x="235" y="332"/>
                  <a:pt x="235" y="332"/>
                </a:cubicBezTo>
                <a:cubicBezTo>
                  <a:pt x="207" y="334"/>
                  <a:pt x="207" y="334"/>
                  <a:pt x="207" y="334"/>
                </a:cubicBezTo>
                <a:cubicBezTo>
                  <a:pt x="207" y="289"/>
                  <a:pt x="207" y="289"/>
                  <a:pt x="207" y="289"/>
                </a:cubicBezTo>
                <a:cubicBezTo>
                  <a:pt x="271" y="285"/>
                  <a:pt x="271" y="285"/>
                  <a:pt x="271" y="285"/>
                </a:cubicBezTo>
                <a:cubicBezTo>
                  <a:pt x="271" y="329"/>
                  <a:pt x="271" y="329"/>
                  <a:pt x="271" y="329"/>
                </a:cubicBezTo>
                <a:cubicBezTo>
                  <a:pt x="258" y="330"/>
                  <a:pt x="258" y="330"/>
                  <a:pt x="258" y="330"/>
                </a:cubicBezTo>
                <a:cubicBezTo>
                  <a:pt x="258" y="410"/>
                  <a:pt x="258" y="410"/>
                  <a:pt x="258" y="410"/>
                </a:cubicBezTo>
                <a:cubicBezTo>
                  <a:pt x="246" y="439"/>
                  <a:pt x="246" y="439"/>
                  <a:pt x="246" y="439"/>
                </a:cubicBezTo>
                <a:cubicBezTo>
                  <a:pt x="246" y="459"/>
                  <a:pt x="246" y="459"/>
                  <a:pt x="246" y="459"/>
                </a:cubicBezTo>
                <a:cubicBezTo>
                  <a:pt x="250" y="459"/>
                  <a:pt x="250" y="459"/>
                  <a:pt x="250" y="459"/>
                </a:cubicBezTo>
                <a:cubicBezTo>
                  <a:pt x="250" y="455"/>
                  <a:pt x="250" y="455"/>
                  <a:pt x="250" y="455"/>
                </a:cubicBezTo>
                <a:cubicBezTo>
                  <a:pt x="250" y="453"/>
                  <a:pt x="251" y="452"/>
                  <a:pt x="253" y="452"/>
                </a:cubicBezTo>
                <a:cubicBezTo>
                  <a:pt x="256" y="452"/>
                  <a:pt x="256" y="452"/>
                  <a:pt x="256" y="452"/>
                </a:cubicBezTo>
                <a:cubicBezTo>
                  <a:pt x="257" y="452"/>
                  <a:pt x="259" y="453"/>
                  <a:pt x="259" y="455"/>
                </a:cubicBezTo>
                <a:cubicBezTo>
                  <a:pt x="259" y="471"/>
                  <a:pt x="259" y="471"/>
                  <a:pt x="259" y="471"/>
                </a:cubicBezTo>
                <a:cubicBezTo>
                  <a:pt x="259" y="472"/>
                  <a:pt x="257" y="473"/>
                  <a:pt x="256" y="473"/>
                </a:cubicBezTo>
                <a:cubicBezTo>
                  <a:pt x="253" y="473"/>
                  <a:pt x="253" y="473"/>
                  <a:pt x="253" y="473"/>
                </a:cubicBezTo>
                <a:cubicBezTo>
                  <a:pt x="251" y="473"/>
                  <a:pt x="250" y="472"/>
                  <a:pt x="250" y="471"/>
                </a:cubicBezTo>
                <a:cubicBezTo>
                  <a:pt x="250" y="467"/>
                  <a:pt x="250" y="467"/>
                  <a:pt x="250" y="467"/>
                </a:cubicBezTo>
                <a:cubicBezTo>
                  <a:pt x="246" y="467"/>
                  <a:pt x="246" y="467"/>
                  <a:pt x="246" y="467"/>
                </a:cubicBezTo>
                <a:cubicBezTo>
                  <a:pt x="235" y="467"/>
                  <a:pt x="235" y="467"/>
                  <a:pt x="235" y="467"/>
                </a:cubicBezTo>
                <a:cubicBezTo>
                  <a:pt x="231" y="467"/>
                  <a:pt x="231" y="467"/>
                  <a:pt x="231" y="467"/>
                </a:cubicBezTo>
                <a:cubicBezTo>
                  <a:pt x="231" y="471"/>
                  <a:pt x="231" y="471"/>
                  <a:pt x="231" y="471"/>
                </a:cubicBezTo>
                <a:cubicBezTo>
                  <a:pt x="231" y="472"/>
                  <a:pt x="230" y="473"/>
                  <a:pt x="228" y="473"/>
                </a:cubicBezTo>
                <a:cubicBezTo>
                  <a:pt x="225" y="473"/>
                  <a:pt x="225" y="473"/>
                  <a:pt x="225" y="473"/>
                </a:cubicBezTo>
                <a:cubicBezTo>
                  <a:pt x="224" y="473"/>
                  <a:pt x="222" y="472"/>
                  <a:pt x="222" y="471"/>
                </a:cubicBezTo>
                <a:cubicBezTo>
                  <a:pt x="222" y="486"/>
                  <a:pt x="222" y="486"/>
                  <a:pt x="222" y="486"/>
                </a:cubicBezTo>
                <a:cubicBezTo>
                  <a:pt x="222" y="490"/>
                  <a:pt x="219" y="494"/>
                  <a:pt x="214" y="494"/>
                </a:cubicBezTo>
                <a:cubicBezTo>
                  <a:pt x="207" y="494"/>
                  <a:pt x="207" y="494"/>
                  <a:pt x="207" y="494"/>
                </a:cubicBezTo>
                <a:cubicBezTo>
                  <a:pt x="206" y="494"/>
                  <a:pt x="206" y="494"/>
                  <a:pt x="206" y="494"/>
                </a:cubicBezTo>
                <a:cubicBezTo>
                  <a:pt x="201" y="494"/>
                  <a:pt x="198" y="490"/>
                  <a:pt x="198" y="486"/>
                </a:cubicBezTo>
                <a:cubicBezTo>
                  <a:pt x="198" y="440"/>
                  <a:pt x="198" y="440"/>
                  <a:pt x="198" y="440"/>
                </a:cubicBezTo>
                <a:cubicBezTo>
                  <a:pt x="198" y="435"/>
                  <a:pt x="201" y="431"/>
                  <a:pt x="206" y="431"/>
                </a:cubicBezTo>
                <a:lnTo>
                  <a:pt x="207" y="431"/>
                </a:lnTo>
                <a:close/>
                <a:moveTo>
                  <a:pt x="207" y="201"/>
                </a:moveTo>
                <a:cubicBezTo>
                  <a:pt x="207" y="222"/>
                  <a:pt x="207" y="222"/>
                  <a:pt x="207" y="222"/>
                </a:cubicBezTo>
                <a:cubicBezTo>
                  <a:pt x="128" y="230"/>
                  <a:pt x="128" y="230"/>
                  <a:pt x="128" y="230"/>
                </a:cubicBezTo>
                <a:cubicBezTo>
                  <a:pt x="128" y="235"/>
                  <a:pt x="129" y="239"/>
                  <a:pt x="129" y="244"/>
                </a:cubicBezTo>
                <a:cubicBezTo>
                  <a:pt x="129" y="250"/>
                  <a:pt x="128" y="256"/>
                  <a:pt x="128" y="261"/>
                </a:cubicBezTo>
                <a:cubicBezTo>
                  <a:pt x="127" y="276"/>
                  <a:pt x="132" y="286"/>
                  <a:pt x="138" y="294"/>
                </a:cubicBezTo>
                <a:cubicBezTo>
                  <a:pt x="207" y="289"/>
                  <a:pt x="207" y="289"/>
                  <a:pt x="207" y="289"/>
                </a:cubicBezTo>
                <a:cubicBezTo>
                  <a:pt x="207" y="334"/>
                  <a:pt x="207" y="334"/>
                  <a:pt x="207" y="334"/>
                </a:cubicBezTo>
                <a:cubicBezTo>
                  <a:pt x="179" y="336"/>
                  <a:pt x="179" y="336"/>
                  <a:pt x="179" y="336"/>
                </a:cubicBezTo>
                <a:cubicBezTo>
                  <a:pt x="196" y="360"/>
                  <a:pt x="196" y="360"/>
                  <a:pt x="196" y="360"/>
                </a:cubicBezTo>
                <a:cubicBezTo>
                  <a:pt x="207" y="353"/>
                  <a:pt x="207" y="353"/>
                  <a:pt x="207" y="353"/>
                </a:cubicBezTo>
                <a:cubicBezTo>
                  <a:pt x="207" y="357"/>
                  <a:pt x="207" y="357"/>
                  <a:pt x="207" y="357"/>
                </a:cubicBezTo>
                <a:cubicBezTo>
                  <a:pt x="198" y="362"/>
                  <a:pt x="198" y="362"/>
                  <a:pt x="198" y="362"/>
                </a:cubicBezTo>
                <a:cubicBezTo>
                  <a:pt x="207" y="375"/>
                  <a:pt x="207" y="375"/>
                  <a:pt x="207" y="375"/>
                </a:cubicBezTo>
                <a:cubicBezTo>
                  <a:pt x="207" y="384"/>
                  <a:pt x="207" y="384"/>
                  <a:pt x="207" y="384"/>
                </a:cubicBezTo>
                <a:cubicBezTo>
                  <a:pt x="173" y="337"/>
                  <a:pt x="173" y="337"/>
                  <a:pt x="173" y="337"/>
                </a:cubicBezTo>
                <a:cubicBezTo>
                  <a:pt x="130" y="341"/>
                  <a:pt x="130" y="341"/>
                  <a:pt x="130" y="341"/>
                </a:cubicBezTo>
                <a:cubicBezTo>
                  <a:pt x="122" y="357"/>
                  <a:pt x="131" y="389"/>
                  <a:pt x="98" y="398"/>
                </a:cubicBezTo>
                <a:cubicBezTo>
                  <a:pt x="98" y="341"/>
                  <a:pt x="98" y="341"/>
                  <a:pt x="98" y="341"/>
                </a:cubicBezTo>
                <a:cubicBezTo>
                  <a:pt x="98" y="342"/>
                  <a:pt x="98" y="343"/>
                  <a:pt x="98" y="343"/>
                </a:cubicBezTo>
                <a:cubicBezTo>
                  <a:pt x="98" y="339"/>
                  <a:pt x="98" y="339"/>
                  <a:pt x="98" y="339"/>
                </a:cubicBezTo>
                <a:cubicBezTo>
                  <a:pt x="98" y="154"/>
                  <a:pt x="98" y="154"/>
                  <a:pt x="98" y="154"/>
                </a:cubicBezTo>
                <a:cubicBezTo>
                  <a:pt x="110" y="170"/>
                  <a:pt x="119" y="188"/>
                  <a:pt x="124" y="208"/>
                </a:cubicBezTo>
                <a:cubicBezTo>
                  <a:pt x="124" y="208"/>
                  <a:pt x="124" y="208"/>
                  <a:pt x="124" y="208"/>
                </a:cubicBezTo>
                <a:lnTo>
                  <a:pt x="207" y="201"/>
                </a:lnTo>
                <a:close/>
                <a:moveTo>
                  <a:pt x="271" y="431"/>
                </a:moveTo>
                <a:cubicBezTo>
                  <a:pt x="267" y="431"/>
                  <a:pt x="267" y="431"/>
                  <a:pt x="267" y="431"/>
                </a:cubicBezTo>
                <a:cubicBezTo>
                  <a:pt x="262" y="431"/>
                  <a:pt x="259" y="435"/>
                  <a:pt x="259" y="440"/>
                </a:cubicBezTo>
                <a:cubicBezTo>
                  <a:pt x="259" y="486"/>
                  <a:pt x="259" y="486"/>
                  <a:pt x="259" y="486"/>
                </a:cubicBezTo>
                <a:cubicBezTo>
                  <a:pt x="259" y="490"/>
                  <a:pt x="262" y="494"/>
                  <a:pt x="267" y="494"/>
                </a:cubicBezTo>
                <a:cubicBezTo>
                  <a:pt x="271" y="494"/>
                  <a:pt x="271" y="494"/>
                  <a:pt x="271" y="494"/>
                </a:cubicBezTo>
                <a:cubicBezTo>
                  <a:pt x="271" y="431"/>
                  <a:pt x="271" y="431"/>
                  <a:pt x="271" y="431"/>
                </a:cubicBezTo>
                <a:cubicBezTo>
                  <a:pt x="275" y="431"/>
                  <a:pt x="275" y="431"/>
                  <a:pt x="275" y="431"/>
                </a:cubicBezTo>
                <a:cubicBezTo>
                  <a:pt x="280" y="431"/>
                  <a:pt x="283" y="435"/>
                  <a:pt x="283" y="440"/>
                </a:cubicBezTo>
                <a:cubicBezTo>
                  <a:pt x="283" y="486"/>
                  <a:pt x="283" y="486"/>
                  <a:pt x="283" y="486"/>
                </a:cubicBezTo>
                <a:cubicBezTo>
                  <a:pt x="283" y="490"/>
                  <a:pt x="280" y="494"/>
                  <a:pt x="275" y="494"/>
                </a:cubicBezTo>
                <a:cubicBezTo>
                  <a:pt x="271" y="494"/>
                  <a:pt x="271" y="494"/>
                  <a:pt x="271" y="494"/>
                </a:cubicBezTo>
                <a:lnTo>
                  <a:pt x="271" y="431"/>
                </a:lnTo>
                <a:close/>
                <a:moveTo>
                  <a:pt x="271" y="195"/>
                </a:moveTo>
                <a:cubicBezTo>
                  <a:pt x="271" y="216"/>
                  <a:pt x="271" y="216"/>
                  <a:pt x="271" y="216"/>
                </a:cubicBezTo>
                <a:cubicBezTo>
                  <a:pt x="207" y="222"/>
                  <a:pt x="207" y="222"/>
                  <a:pt x="207" y="222"/>
                </a:cubicBezTo>
                <a:cubicBezTo>
                  <a:pt x="207" y="201"/>
                  <a:pt x="207" y="201"/>
                  <a:pt x="207" y="201"/>
                </a:cubicBezTo>
                <a:lnTo>
                  <a:pt x="271" y="195"/>
                </a:lnTo>
                <a:close/>
                <a:moveTo>
                  <a:pt x="271" y="216"/>
                </a:moveTo>
                <a:cubicBezTo>
                  <a:pt x="271" y="195"/>
                  <a:pt x="271" y="195"/>
                  <a:pt x="271" y="195"/>
                </a:cubicBezTo>
                <a:cubicBezTo>
                  <a:pt x="350" y="189"/>
                  <a:pt x="350" y="189"/>
                  <a:pt x="350" y="189"/>
                </a:cubicBezTo>
                <a:cubicBezTo>
                  <a:pt x="382" y="186"/>
                  <a:pt x="378" y="205"/>
                  <a:pt x="355" y="207"/>
                </a:cubicBezTo>
                <a:lnTo>
                  <a:pt x="271" y="216"/>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TextBox 30">
            <a:extLst>
              <a:ext uri="{FF2B5EF4-FFF2-40B4-BE49-F238E27FC236}">
                <a16:creationId xmlns:a16="http://schemas.microsoft.com/office/drawing/2014/main" id="{8DBC3C60-79C4-456E-BDB9-E054C0CA606E}"/>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43" name="TextBox 42">
            <a:extLst>
              <a:ext uri="{FF2B5EF4-FFF2-40B4-BE49-F238E27FC236}">
                <a16:creationId xmlns:a16="http://schemas.microsoft.com/office/drawing/2014/main" id="{89B56324-D69A-49FD-811B-955C6F446785}"/>
              </a:ext>
            </a:extLst>
          </p:cNvPr>
          <p:cNvSpPr txBox="1"/>
          <p:nvPr/>
        </p:nvSpPr>
        <p:spPr>
          <a:xfrm>
            <a:off x="537182" y="4304697"/>
            <a:ext cx="2719294" cy="1492716"/>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4" name="Straight Connector 43">
            <a:extLst>
              <a:ext uri="{FF2B5EF4-FFF2-40B4-BE49-F238E27FC236}">
                <a16:creationId xmlns:a16="http://schemas.microsoft.com/office/drawing/2014/main" id="{0A074DC5-2188-45EB-834B-9558138071D0}"/>
              </a:ext>
            </a:extLst>
          </p:cNvPr>
          <p:cNvCxnSpPr>
            <a:cxnSpLocks/>
            <a:stCxn id="11" idx="2"/>
            <a:endCxn id="43" idx="0"/>
          </p:cNvCxnSpPr>
          <p:nvPr/>
        </p:nvCxnSpPr>
        <p:spPr>
          <a:xfrm flipH="1">
            <a:off x="1896829" y="3403599"/>
            <a:ext cx="304600" cy="90109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0C94E66-E0D9-4A90-B2B4-5A7BAC609AA7}"/>
              </a:ext>
            </a:extLst>
          </p:cNvPr>
          <p:cNvSpPr txBox="1"/>
          <p:nvPr/>
        </p:nvSpPr>
        <p:spPr>
          <a:xfrm>
            <a:off x="9155851" y="4304697"/>
            <a:ext cx="2719294" cy="1492716"/>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6" name="Straight Connector 45">
            <a:extLst>
              <a:ext uri="{FF2B5EF4-FFF2-40B4-BE49-F238E27FC236}">
                <a16:creationId xmlns:a16="http://schemas.microsoft.com/office/drawing/2014/main" id="{FD60CCE8-92B4-428A-859B-172CC0E469CB}"/>
              </a:ext>
            </a:extLst>
          </p:cNvPr>
          <p:cNvCxnSpPr>
            <a:cxnSpLocks/>
            <a:stCxn id="12" idx="2"/>
            <a:endCxn id="45" idx="0"/>
          </p:cNvCxnSpPr>
          <p:nvPr/>
        </p:nvCxnSpPr>
        <p:spPr>
          <a:xfrm>
            <a:off x="9986669" y="3403599"/>
            <a:ext cx="528829" cy="901098"/>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167B5CDB-A7AB-412C-B6C9-5B50278FB0AA}"/>
              </a:ext>
            </a:extLst>
          </p:cNvPr>
          <p:cNvSpPr txBox="1"/>
          <p:nvPr/>
        </p:nvSpPr>
        <p:spPr>
          <a:xfrm>
            <a:off x="3341511" y="5233142"/>
            <a:ext cx="2719294" cy="1492716"/>
          </a:xfrm>
          <a:prstGeom prst="rect">
            <a:avLst/>
          </a:prstGeom>
          <a:noFill/>
        </p:spPr>
        <p:txBody>
          <a:bodyPr wrap="square" rtlCol="0">
            <a:spAutoFit/>
          </a:bodyPr>
          <a:lstStyle/>
          <a:p>
            <a:pPr algn="ctr"/>
            <a:r>
              <a:rPr lang="en-US" b="1" dirty="0">
                <a:solidFill>
                  <a:srgbClr val="5C9AD3"/>
                </a:solidFill>
                <a:latin typeface="Candara" panose="020E0502030303020204" pitchFamily="34"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48" name="Straight Connector 47">
            <a:extLst>
              <a:ext uri="{FF2B5EF4-FFF2-40B4-BE49-F238E27FC236}">
                <a16:creationId xmlns:a16="http://schemas.microsoft.com/office/drawing/2014/main" id="{6B005AC9-733A-4888-923B-1B32AE939B1B}"/>
              </a:ext>
            </a:extLst>
          </p:cNvPr>
          <p:cNvCxnSpPr>
            <a:cxnSpLocks/>
            <a:stCxn id="13" idx="54"/>
            <a:endCxn id="47" idx="0"/>
          </p:cNvCxnSpPr>
          <p:nvPr/>
        </p:nvCxnSpPr>
        <p:spPr>
          <a:xfrm>
            <a:off x="4674907" y="3907375"/>
            <a:ext cx="26251" cy="1325767"/>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04D06A3F-739C-4E80-BCC8-0E2F882262F9}"/>
              </a:ext>
            </a:extLst>
          </p:cNvPr>
          <p:cNvSpPr txBox="1"/>
          <p:nvPr/>
        </p:nvSpPr>
        <p:spPr>
          <a:xfrm>
            <a:off x="6178373" y="5214392"/>
            <a:ext cx="2719294" cy="1492716"/>
          </a:xfrm>
          <a:prstGeom prst="rect">
            <a:avLst/>
          </a:prstGeom>
          <a:noFill/>
        </p:spPr>
        <p:txBody>
          <a:bodyPr wrap="square" rtlCol="0">
            <a:spAutoFit/>
          </a:bodyPr>
          <a:lstStyle/>
          <a:p>
            <a:pPr algn="ctr"/>
            <a:r>
              <a:rPr lang="en-US" b="1" dirty="0">
                <a:solidFill>
                  <a:srgbClr val="44546B"/>
                </a:solidFill>
                <a:latin typeface="Candara" panose="020E0502030303020204" pitchFamily="34" charset="0"/>
              </a:rPr>
              <a:t>Lorem Ipsum</a:t>
            </a:r>
          </a:p>
          <a:p>
            <a:pPr algn="ctr"/>
            <a:endParaRPr lang="en-US" sz="3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cxnSp>
        <p:nvCxnSpPr>
          <p:cNvPr id="50" name="Straight Connector 49">
            <a:extLst>
              <a:ext uri="{FF2B5EF4-FFF2-40B4-BE49-F238E27FC236}">
                <a16:creationId xmlns:a16="http://schemas.microsoft.com/office/drawing/2014/main" id="{A8015798-C7E8-4775-B56C-1A19C59D9AB9}"/>
              </a:ext>
            </a:extLst>
          </p:cNvPr>
          <p:cNvCxnSpPr>
            <a:cxnSpLocks/>
            <a:stCxn id="14" idx="54"/>
            <a:endCxn id="49" idx="0"/>
          </p:cNvCxnSpPr>
          <p:nvPr/>
        </p:nvCxnSpPr>
        <p:spPr>
          <a:xfrm>
            <a:off x="7508227" y="3907375"/>
            <a:ext cx="29793" cy="1307017"/>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15" name="Picture 14">
            <a:hlinkClick r:id="rId2"/>
            <a:extLst>
              <a:ext uri="{FF2B5EF4-FFF2-40B4-BE49-F238E27FC236}">
                <a16:creationId xmlns:a16="http://schemas.microsoft.com/office/drawing/2014/main" id="{132A56CD-026A-4256-82BF-CB6E00553D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644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44"/>
                                        </p:tgtEl>
                                        <p:attrNameLst>
                                          <p:attrName>style.visibility</p:attrName>
                                        </p:attrNameLst>
                                      </p:cBhvr>
                                      <p:to>
                                        <p:strVal val="visible"/>
                                      </p:to>
                                    </p:set>
                                    <p:animEffect transition="in" filter="wipe(up)">
                                      <p:cBhvr>
                                        <p:cTn id="16" dur="500"/>
                                        <p:tgtEl>
                                          <p:spTgt spid="44"/>
                                        </p:tgtEl>
                                      </p:cBhvr>
                                    </p:animEffect>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fade">
                                      <p:cBhvr>
                                        <p:cTn id="20" dur="1000"/>
                                        <p:tgtEl>
                                          <p:spTgt spid="43"/>
                                        </p:tgtEl>
                                      </p:cBhvr>
                                    </p:animEffect>
                                    <p:anim calcmode="lin" valueType="num">
                                      <p:cBhvr>
                                        <p:cTn id="21" dur="1000" fill="hold"/>
                                        <p:tgtEl>
                                          <p:spTgt spid="43"/>
                                        </p:tgtEl>
                                        <p:attrNameLst>
                                          <p:attrName>ppt_x</p:attrName>
                                        </p:attrNameLst>
                                      </p:cBhvr>
                                      <p:tavLst>
                                        <p:tav tm="0">
                                          <p:val>
                                            <p:strVal val="#ppt_x"/>
                                          </p:val>
                                        </p:tav>
                                        <p:tav tm="100000">
                                          <p:val>
                                            <p:strVal val="#ppt_x"/>
                                          </p:val>
                                        </p:tav>
                                      </p:tavLst>
                                    </p:anim>
                                    <p:anim calcmode="lin" valueType="num">
                                      <p:cBhvr>
                                        <p:cTn id="22" dur="1000" fill="hold"/>
                                        <p:tgtEl>
                                          <p:spTgt spid="43"/>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1"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 calcmode="lin" valueType="num">
                                      <p:cBhvr additive="base">
                                        <p:cTn id="26" dur="500" fill="hold"/>
                                        <p:tgtEl>
                                          <p:spTgt spid="13"/>
                                        </p:tgtEl>
                                        <p:attrNameLst>
                                          <p:attrName>ppt_x</p:attrName>
                                        </p:attrNameLst>
                                      </p:cBhvr>
                                      <p:tavLst>
                                        <p:tav tm="0">
                                          <p:val>
                                            <p:strVal val="#ppt_x"/>
                                          </p:val>
                                        </p:tav>
                                        <p:tav tm="100000">
                                          <p:val>
                                            <p:strVal val="#ppt_x"/>
                                          </p:val>
                                        </p:tav>
                                      </p:tavLst>
                                    </p:anim>
                                    <p:anim calcmode="lin" valueType="num">
                                      <p:cBhvr additive="base">
                                        <p:cTn id="27" dur="500" fill="hold"/>
                                        <p:tgtEl>
                                          <p:spTgt spid="13"/>
                                        </p:tgtEl>
                                        <p:attrNameLst>
                                          <p:attrName>ppt_y</p:attrName>
                                        </p:attrNameLst>
                                      </p:cBhvr>
                                      <p:tavLst>
                                        <p:tav tm="0">
                                          <p:val>
                                            <p:strVal val="0-#ppt_h/2"/>
                                          </p:val>
                                        </p:tav>
                                        <p:tav tm="100000">
                                          <p:val>
                                            <p:strVal val="#ppt_y"/>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48"/>
                                        </p:tgtEl>
                                        <p:attrNameLst>
                                          <p:attrName>style.visibility</p:attrName>
                                        </p:attrNameLst>
                                      </p:cBhvr>
                                      <p:to>
                                        <p:strVal val="visible"/>
                                      </p:to>
                                    </p:set>
                                    <p:animEffect transition="in" filter="wipe(up)">
                                      <p:cBhvr>
                                        <p:cTn id="31" dur="500"/>
                                        <p:tgtEl>
                                          <p:spTgt spid="48"/>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7"/>
                                        </p:tgtEl>
                                        <p:attrNameLst>
                                          <p:attrName>style.visibility</p:attrName>
                                        </p:attrNameLst>
                                      </p:cBhvr>
                                      <p:to>
                                        <p:strVal val="visible"/>
                                      </p:to>
                                    </p:set>
                                    <p:animEffect transition="in" filter="fade">
                                      <p:cBhvr>
                                        <p:cTn id="35" dur="1000"/>
                                        <p:tgtEl>
                                          <p:spTgt spid="47"/>
                                        </p:tgtEl>
                                      </p:cBhvr>
                                    </p:animEffect>
                                    <p:anim calcmode="lin" valueType="num">
                                      <p:cBhvr>
                                        <p:cTn id="36" dur="1000" fill="hold"/>
                                        <p:tgtEl>
                                          <p:spTgt spid="47"/>
                                        </p:tgtEl>
                                        <p:attrNameLst>
                                          <p:attrName>ppt_x</p:attrName>
                                        </p:attrNameLst>
                                      </p:cBhvr>
                                      <p:tavLst>
                                        <p:tav tm="0">
                                          <p:val>
                                            <p:strVal val="#ppt_x"/>
                                          </p:val>
                                        </p:tav>
                                        <p:tav tm="100000">
                                          <p:val>
                                            <p:strVal val="#ppt_x"/>
                                          </p:val>
                                        </p:tav>
                                      </p:tavLst>
                                    </p:anim>
                                    <p:anim calcmode="lin" valueType="num">
                                      <p:cBhvr>
                                        <p:cTn id="37" dur="1000" fill="hold"/>
                                        <p:tgtEl>
                                          <p:spTgt spid="47"/>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 fill="hold" grpId="0" nodeType="afterEffect">
                                  <p:stCondLst>
                                    <p:cond delay="0"/>
                                  </p:stCondLst>
                                  <p:childTnLst>
                                    <p:set>
                                      <p:cBhvr>
                                        <p:cTn id="40" dur="1" fill="hold">
                                          <p:stCondLst>
                                            <p:cond delay="0"/>
                                          </p:stCondLst>
                                        </p:cTn>
                                        <p:tgtEl>
                                          <p:spTgt spid="14"/>
                                        </p:tgtEl>
                                        <p:attrNameLst>
                                          <p:attrName>style.visibility</p:attrName>
                                        </p:attrNameLst>
                                      </p:cBhvr>
                                      <p:to>
                                        <p:strVal val="visible"/>
                                      </p:to>
                                    </p:set>
                                    <p:anim calcmode="lin" valueType="num">
                                      <p:cBhvr additive="base">
                                        <p:cTn id="41" dur="500" fill="hold"/>
                                        <p:tgtEl>
                                          <p:spTgt spid="14"/>
                                        </p:tgtEl>
                                        <p:attrNameLst>
                                          <p:attrName>ppt_x</p:attrName>
                                        </p:attrNameLst>
                                      </p:cBhvr>
                                      <p:tavLst>
                                        <p:tav tm="0">
                                          <p:val>
                                            <p:strVal val="#ppt_x"/>
                                          </p:val>
                                        </p:tav>
                                        <p:tav tm="100000">
                                          <p:val>
                                            <p:strVal val="#ppt_x"/>
                                          </p:val>
                                        </p:tav>
                                      </p:tavLst>
                                    </p:anim>
                                    <p:anim calcmode="lin" valueType="num">
                                      <p:cBhvr additive="base">
                                        <p:cTn id="42" dur="500" fill="hold"/>
                                        <p:tgtEl>
                                          <p:spTgt spid="14"/>
                                        </p:tgtEl>
                                        <p:attrNameLst>
                                          <p:attrName>ppt_y</p:attrName>
                                        </p:attrNameLst>
                                      </p:cBhvr>
                                      <p:tavLst>
                                        <p:tav tm="0">
                                          <p:val>
                                            <p:strVal val="0-#ppt_h/2"/>
                                          </p:val>
                                        </p:tav>
                                        <p:tav tm="100000">
                                          <p:val>
                                            <p:strVal val="#ppt_y"/>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50"/>
                                        </p:tgtEl>
                                        <p:attrNameLst>
                                          <p:attrName>style.visibility</p:attrName>
                                        </p:attrNameLst>
                                      </p:cBhvr>
                                      <p:to>
                                        <p:strVal val="visible"/>
                                      </p:to>
                                    </p:set>
                                    <p:animEffect transition="in" filter="wipe(up)">
                                      <p:cBhvr>
                                        <p:cTn id="46" dur="500"/>
                                        <p:tgtEl>
                                          <p:spTgt spid="50"/>
                                        </p:tgtEl>
                                      </p:cBhvr>
                                    </p:animEffect>
                                  </p:childTnLst>
                                </p:cTn>
                              </p:par>
                            </p:childTnLst>
                          </p:cTn>
                        </p:par>
                        <p:par>
                          <p:cTn id="47" fill="hold">
                            <p:stCondLst>
                              <p:cond delay="5500"/>
                            </p:stCondLst>
                            <p:childTnLst>
                              <p:par>
                                <p:cTn id="48" presetID="42" presetClass="entr" presetSubtype="0" fill="hold" grpId="0" nodeType="afterEffect">
                                  <p:stCondLst>
                                    <p:cond delay="0"/>
                                  </p:stCondLst>
                                  <p:childTnLst>
                                    <p:set>
                                      <p:cBhvr>
                                        <p:cTn id="49" dur="1" fill="hold">
                                          <p:stCondLst>
                                            <p:cond delay="0"/>
                                          </p:stCondLst>
                                        </p:cTn>
                                        <p:tgtEl>
                                          <p:spTgt spid="49"/>
                                        </p:tgtEl>
                                        <p:attrNameLst>
                                          <p:attrName>style.visibility</p:attrName>
                                        </p:attrNameLst>
                                      </p:cBhvr>
                                      <p:to>
                                        <p:strVal val="visible"/>
                                      </p:to>
                                    </p:set>
                                    <p:animEffect transition="in" filter="fade">
                                      <p:cBhvr>
                                        <p:cTn id="50" dur="1000"/>
                                        <p:tgtEl>
                                          <p:spTgt spid="49"/>
                                        </p:tgtEl>
                                      </p:cBhvr>
                                    </p:animEffect>
                                    <p:anim calcmode="lin" valueType="num">
                                      <p:cBhvr>
                                        <p:cTn id="51" dur="1000" fill="hold"/>
                                        <p:tgtEl>
                                          <p:spTgt spid="49"/>
                                        </p:tgtEl>
                                        <p:attrNameLst>
                                          <p:attrName>ppt_x</p:attrName>
                                        </p:attrNameLst>
                                      </p:cBhvr>
                                      <p:tavLst>
                                        <p:tav tm="0">
                                          <p:val>
                                            <p:strVal val="#ppt_x"/>
                                          </p:val>
                                        </p:tav>
                                        <p:tav tm="100000">
                                          <p:val>
                                            <p:strVal val="#ppt_x"/>
                                          </p:val>
                                        </p:tav>
                                      </p:tavLst>
                                    </p:anim>
                                    <p:anim calcmode="lin" valueType="num">
                                      <p:cBhvr>
                                        <p:cTn id="52" dur="1000" fill="hold"/>
                                        <p:tgtEl>
                                          <p:spTgt spid="49"/>
                                        </p:tgtEl>
                                        <p:attrNameLst>
                                          <p:attrName>ppt_y</p:attrName>
                                        </p:attrNameLst>
                                      </p:cBhvr>
                                      <p:tavLst>
                                        <p:tav tm="0">
                                          <p:val>
                                            <p:strVal val="#ppt_y+.1"/>
                                          </p:val>
                                        </p:tav>
                                        <p:tav tm="100000">
                                          <p:val>
                                            <p:strVal val="#ppt_y"/>
                                          </p:val>
                                        </p:tav>
                                      </p:tavLst>
                                    </p:anim>
                                  </p:childTnLst>
                                </p:cTn>
                              </p:par>
                            </p:childTnLst>
                          </p:cTn>
                        </p:par>
                        <p:par>
                          <p:cTn id="53" fill="hold">
                            <p:stCondLst>
                              <p:cond delay="6500"/>
                            </p:stCondLst>
                            <p:childTnLst>
                              <p:par>
                                <p:cTn id="54" presetID="2" presetClass="entr" presetSubtype="1"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ppt_x"/>
                                          </p:val>
                                        </p:tav>
                                        <p:tav tm="100000">
                                          <p:val>
                                            <p:strVal val="#ppt_x"/>
                                          </p:val>
                                        </p:tav>
                                      </p:tavLst>
                                    </p:anim>
                                    <p:anim calcmode="lin" valueType="num">
                                      <p:cBhvr additive="base">
                                        <p:cTn id="57" dur="500" fill="hold"/>
                                        <p:tgtEl>
                                          <p:spTgt spid="12"/>
                                        </p:tgtEl>
                                        <p:attrNameLst>
                                          <p:attrName>ppt_y</p:attrName>
                                        </p:attrNameLst>
                                      </p:cBhvr>
                                      <p:tavLst>
                                        <p:tav tm="0">
                                          <p:val>
                                            <p:strVal val="0-#ppt_h/2"/>
                                          </p:val>
                                        </p:tav>
                                        <p:tav tm="100000">
                                          <p:val>
                                            <p:strVal val="#ppt_y"/>
                                          </p:val>
                                        </p:tav>
                                      </p:tavLst>
                                    </p:anim>
                                  </p:childTnLst>
                                </p:cTn>
                              </p:par>
                            </p:childTnLst>
                          </p:cTn>
                        </p:par>
                        <p:par>
                          <p:cTn id="58" fill="hold">
                            <p:stCondLst>
                              <p:cond delay="7000"/>
                            </p:stCondLst>
                            <p:childTnLst>
                              <p:par>
                                <p:cTn id="59" presetID="22" presetClass="entr" presetSubtype="1" fill="hold" nodeType="afterEffect">
                                  <p:stCondLst>
                                    <p:cond delay="0"/>
                                  </p:stCondLst>
                                  <p:childTnLst>
                                    <p:set>
                                      <p:cBhvr>
                                        <p:cTn id="60" dur="1" fill="hold">
                                          <p:stCondLst>
                                            <p:cond delay="0"/>
                                          </p:stCondLst>
                                        </p:cTn>
                                        <p:tgtEl>
                                          <p:spTgt spid="46"/>
                                        </p:tgtEl>
                                        <p:attrNameLst>
                                          <p:attrName>style.visibility</p:attrName>
                                        </p:attrNameLst>
                                      </p:cBhvr>
                                      <p:to>
                                        <p:strVal val="visible"/>
                                      </p:to>
                                    </p:set>
                                    <p:animEffect transition="in" filter="wipe(up)">
                                      <p:cBhvr>
                                        <p:cTn id="61" dur="500"/>
                                        <p:tgtEl>
                                          <p:spTgt spid="46"/>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31" grpId="0"/>
      <p:bldP spid="43" grpId="0"/>
      <p:bldP spid="45"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2018-02-04T20:27:28Z</dcterms:modified>
</cp:coreProperties>
</file>