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1684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1" name="TextBox 20">
            <a:extLst>
              <a:ext uri="{FF2B5EF4-FFF2-40B4-BE49-F238E27FC236}">
                <a16:creationId xmlns:a16="http://schemas.microsoft.com/office/drawing/2014/main" id="{26442357-DC1C-4D8D-950F-4376B172DAEF}"/>
              </a:ext>
            </a:extLst>
          </p:cNvPr>
          <p:cNvSpPr txBox="1"/>
          <p:nvPr/>
        </p:nvSpPr>
        <p:spPr>
          <a:xfrm>
            <a:off x="914400" y="4699540"/>
            <a:ext cx="2542297" cy="1625060"/>
          </a:xfrm>
          <a:prstGeom prst="rect">
            <a:avLst/>
          </a:prstGeom>
          <a:noFill/>
        </p:spPr>
        <p:txBody>
          <a:bodyPr wrap="square" rtlCol="0">
            <a:spAutoFit/>
          </a:bodyPr>
          <a:lstStyle/>
          <a:p>
            <a:pPr defTabSz="1219170">
              <a:spcBef>
                <a:spcPct val="20000"/>
              </a:spcBef>
              <a:defRPr/>
            </a:pPr>
            <a:r>
              <a:rPr lang="en-US" sz="1600" dirty="0">
                <a:solidFill>
                  <a:srgbClr val="FE4A1E"/>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4" name="TextBox 23">
            <a:extLst>
              <a:ext uri="{FF2B5EF4-FFF2-40B4-BE49-F238E27FC236}">
                <a16:creationId xmlns:a16="http://schemas.microsoft.com/office/drawing/2014/main" id="{55774F92-D318-403F-BD0E-11F68F1BBE3D}"/>
              </a:ext>
            </a:extLst>
          </p:cNvPr>
          <p:cNvSpPr txBox="1"/>
          <p:nvPr/>
        </p:nvSpPr>
        <p:spPr>
          <a:xfrm>
            <a:off x="3657600" y="4699540"/>
            <a:ext cx="2542297" cy="1625060"/>
          </a:xfrm>
          <a:prstGeom prst="rect">
            <a:avLst/>
          </a:prstGeom>
          <a:noFill/>
        </p:spPr>
        <p:txBody>
          <a:bodyPr wrap="square" rtlCol="0">
            <a:spAutoFit/>
          </a:bodyPr>
          <a:lstStyle/>
          <a:p>
            <a:pPr defTabSz="1219170">
              <a:spcBef>
                <a:spcPct val="20000"/>
              </a:spcBef>
              <a:defRPr/>
            </a:pPr>
            <a:r>
              <a:rPr lang="en-US" sz="1600" dirty="0">
                <a:solidFill>
                  <a:srgbClr val="5C9AD3"/>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35555B36-862F-4D63-A4FD-71E3B9458FEB}"/>
              </a:ext>
            </a:extLst>
          </p:cNvPr>
          <p:cNvSpPr txBox="1"/>
          <p:nvPr/>
        </p:nvSpPr>
        <p:spPr>
          <a:xfrm>
            <a:off x="6400800" y="4699540"/>
            <a:ext cx="2542297" cy="1625060"/>
          </a:xfrm>
          <a:prstGeom prst="rect">
            <a:avLst/>
          </a:prstGeom>
          <a:noFill/>
        </p:spPr>
        <p:txBody>
          <a:bodyPr wrap="square" rtlCol="0">
            <a:spAutoFit/>
          </a:bodyPr>
          <a:lstStyle/>
          <a:p>
            <a:pPr defTabSz="1219170">
              <a:spcBef>
                <a:spcPct val="20000"/>
              </a:spcBef>
              <a:defRPr/>
            </a:pPr>
            <a:r>
              <a:rPr lang="en-US" sz="1600" dirty="0">
                <a:solidFill>
                  <a:srgbClr val="44546B"/>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8" name="Freeform: Shape 7">
            <a:extLst>
              <a:ext uri="{FF2B5EF4-FFF2-40B4-BE49-F238E27FC236}">
                <a16:creationId xmlns:a16="http://schemas.microsoft.com/office/drawing/2014/main" id="{DBC41A4F-DFF6-4011-AE7E-B0C12D918259}"/>
              </a:ext>
            </a:extLst>
          </p:cNvPr>
          <p:cNvSpPr/>
          <p:nvPr/>
        </p:nvSpPr>
        <p:spPr>
          <a:xfrm>
            <a:off x="1041351" y="2828847"/>
            <a:ext cx="1817035" cy="1560914"/>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FE4A1E"/>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01E51297-C07E-4EC7-A75D-FC3F2B641BF1}"/>
              </a:ext>
            </a:extLst>
          </p:cNvPr>
          <p:cNvGrpSpPr/>
          <p:nvPr/>
        </p:nvGrpSpPr>
        <p:grpSpPr>
          <a:xfrm>
            <a:off x="1029586" y="2006870"/>
            <a:ext cx="1828800" cy="2371280"/>
            <a:chOff x="6876288" y="1143000"/>
            <a:chExt cx="3703320" cy="4801838"/>
          </a:xfrm>
          <a:effectLst>
            <a:outerShdw blurRad="76200" dir="13500000" sy="23000" kx="1200000" algn="br" rotWithShape="0">
              <a:prstClr val="black">
                <a:alpha val="20000"/>
              </a:prstClr>
            </a:outerShdw>
          </a:effectLst>
        </p:grpSpPr>
        <p:sp>
          <p:nvSpPr>
            <p:cNvPr id="10" name="Freeform: Shape 9">
              <a:extLst>
                <a:ext uri="{FF2B5EF4-FFF2-40B4-BE49-F238E27FC236}">
                  <a16:creationId xmlns:a16="http://schemas.microsoft.com/office/drawing/2014/main" id="{7A5868E1-AFC4-4F24-8035-D7C854B5DD58}"/>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28133C5-2E36-4E67-908D-3D4FFC940008}"/>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3FB2DFB0-23D3-44E6-8EE6-D29DDD08EE29}"/>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3D58E5FB-CE10-4E2F-9F38-24DD96ACF66C}"/>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EDB9190E-21B3-49E2-B33E-28C159FFE9E3}"/>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C42590EF-45B3-4515-9694-025968596017}"/>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74859F2-F283-493D-9631-C7F1A6CB1CB9}"/>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74ADD4AD-366A-4216-9D5F-93F2B828F6AF}"/>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D3604F59-3739-4CB6-B51F-93FBC34EA93B}"/>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AFCBCD82-CF0B-492B-932D-CB6C518E6AA3}"/>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3C1EE3EA-056F-4921-A0EA-3AAA8BD7071F}"/>
              </a:ext>
            </a:extLst>
          </p:cNvPr>
          <p:cNvSpPr txBox="1"/>
          <p:nvPr/>
        </p:nvSpPr>
        <p:spPr>
          <a:xfrm>
            <a:off x="1588292" y="3437606"/>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52%</a:t>
            </a:r>
          </a:p>
        </p:txBody>
      </p:sp>
      <p:sp>
        <p:nvSpPr>
          <p:cNvPr id="25" name="Freeform: Shape 24">
            <a:extLst>
              <a:ext uri="{FF2B5EF4-FFF2-40B4-BE49-F238E27FC236}">
                <a16:creationId xmlns:a16="http://schemas.microsoft.com/office/drawing/2014/main" id="{A88EE160-7909-4E3B-BF34-27BEF2F82E16}"/>
              </a:ext>
            </a:extLst>
          </p:cNvPr>
          <p:cNvSpPr/>
          <p:nvPr/>
        </p:nvSpPr>
        <p:spPr>
          <a:xfrm>
            <a:off x="3784551" y="2456736"/>
            <a:ext cx="1817035" cy="1933025"/>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5C9AD3"/>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0B825BC1-98B1-4AC9-9C34-1666A26D666A}"/>
              </a:ext>
            </a:extLst>
          </p:cNvPr>
          <p:cNvGrpSpPr/>
          <p:nvPr/>
        </p:nvGrpSpPr>
        <p:grpSpPr>
          <a:xfrm>
            <a:off x="3772786" y="2006870"/>
            <a:ext cx="1828800" cy="2371280"/>
            <a:chOff x="6876288" y="1143000"/>
            <a:chExt cx="3703320" cy="4801838"/>
          </a:xfrm>
          <a:effectLst>
            <a:outerShdw blurRad="76200" dir="13500000" sy="23000" kx="1200000" algn="br" rotWithShape="0">
              <a:prstClr val="black">
                <a:alpha val="20000"/>
              </a:prstClr>
            </a:outerShdw>
          </a:effectLst>
        </p:grpSpPr>
        <p:sp>
          <p:nvSpPr>
            <p:cNvPr id="28" name="Freeform: Shape 27">
              <a:extLst>
                <a:ext uri="{FF2B5EF4-FFF2-40B4-BE49-F238E27FC236}">
                  <a16:creationId xmlns:a16="http://schemas.microsoft.com/office/drawing/2014/main" id="{5268096E-C6AE-4045-9108-48D59E72B7C1}"/>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D8361E35-35BB-4C21-B079-99B6AF801E6E}"/>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2DBA6964-786D-44E6-915A-D766BB9B9D32}"/>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CF7FC803-81EE-490F-9172-7BB55446F7BF}"/>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98D52B15-516C-4B2B-B8A4-4461EA45BDF0}"/>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A34F1F1E-1C58-4C50-90D5-3CC5F7396AF2}"/>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C1663D55-04A6-46D9-82BA-EF022C07C875}"/>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9F037AFA-C08A-44EE-8C11-42633E2372F2}"/>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91E69341-FE8B-45B7-B715-B66DBB58217B}"/>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330450FE-FA57-4940-8607-63D9ACB5CB03}"/>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TextBox 26">
            <a:extLst>
              <a:ext uri="{FF2B5EF4-FFF2-40B4-BE49-F238E27FC236}">
                <a16:creationId xmlns:a16="http://schemas.microsoft.com/office/drawing/2014/main" id="{45A17CC7-DF60-46F0-AF3D-5081F0B7E49B}"/>
              </a:ext>
            </a:extLst>
          </p:cNvPr>
          <p:cNvSpPr txBox="1"/>
          <p:nvPr/>
        </p:nvSpPr>
        <p:spPr>
          <a:xfrm>
            <a:off x="4331492" y="3437606"/>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64%</a:t>
            </a:r>
          </a:p>
        </p:txBody>
      </p:sp>
      <p:sp>
        <p:nvSpPr>
          <p:cNvPr id="41" name="Freeform: Shape 40">
            <a:extLst>
              <a:ext uri="{FF2B5EF4-FFF2-40B4-BE49-F238E27FC236}">
                <a16:creationId xmlns:a16="http://schemas.microsoft.com/office/drawing/2014/main" id="{2B7512F8-B8D6-48B4-A075-E06BA1F30038}"/>
              </a:ext>
            </a:extLst>
          </p:cNvPr>
          <p:cNvSpPr/>
          <p:nvPr/>
        </p:nvSpPr>
        <p:spPr>
          <a:xfrm>
            <a:off x="6527751" y="3269001"/>
            <a:ext cx="1817035" cy="1120760"/>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44546B"/>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2" name="Group 41">
            <a:extLst>
              <a:ext uri="{FF2B5EF4-FFF2-40B4-BE49-F238E27FC236}">
                <a16:creationId xmlns:a16="http://schemas.microsoft.com/office/drawing/2014/main" id="{A8865024-8B5C-4778-81EF-04582B91727E}"/>
              </a:ext>
            </a:extLst>
          </p:cNvPr>
          <p:cNvGrpSpPr/>
          <p:nvPr/>
        </p:nvGrpSpPr>
        <p:grpSpPr>
          <a:xfrm>
            <a:off x="6515986" y="2006870"/>
            <a:ext cx="1828800" cy="2371280"/>
            <a:chOff x="6876288" y="1143000"/>
            <a:chExt cx="3703320" cy="4801838"/>
          </a:xfrm>
          <a:effectLst>
            <a:outerShdw blurRad="76200" dir="13500000" sy="23000" kx="1200000" algn="br" rotWithShape="0">
              <a:prstClr val="black">
                <a:alpha val="20000"/>
              </a:prstClr>
            </a:outerShdw>
          </a:effectLst>
        </p:grpSpPr>
        <p:sp>
          <p:nvSpPr>
            <p:cNvPr id="44" name="Freeform: Shape 43">
              <a:extLst>
                <a:ext uri="{FF2B5EF4-FFF2-40B4-BE49-F238E27FC236}">
                  <a16:creationId xmlns:a16="http://schemas.microsoft.com/office/drawing/2014/main" id="{C1094D6D-D9D0-4F04-846B-29232CB22FA3}"/>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C704B96B-6F09-4F72-AAD9-989A4A93D9AB}"/>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6ED5F07E-ACC7-47B3-909A-474C9B77BC4E}"/>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710DDC7A-1ADA-473F-B0C0-B24B151945A7}"/>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FB928048-EBE0-443C-B493-98DF0C779140}"/>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5BF6AD3D-61E2-4D6F-8EFB-772522380135}"/>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33F9F181-D4D9-4144-9695-93C8DB582DEA}"/>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3B3B026E-4870-48D5-A917-CE3122C84164}"/>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3C0A7357-DADC-4F55-B3FE-0DFFB4E513FF}"/>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BB2FC932-283D-421B-81B3-4A116C3BD0BE}"/>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TextBox 42">
            <a:extLst>
              <a:ext uri="{FF2B5EF4-FFF2-40B4-BE49-F238E27FC236}">
                <a16:creationId xmlns:a16="http://schemas.microsoft.com/office/drawing/2014/main" id="{D98ADF91-5C47-4C28-A91D-5E7F39DF5EF4}"/>
              </a:ext>
            </a:extLst>
          </p:cNvPr>
          <p:cNvSpPr txBox="1"/>
          <p:nvPr/>
        </p:nvSpPr>
        <p:spPr>
          <a:xfrm>
            <a:off x="7074692" y="3437606"/>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39%</a:t>
            </a:r>
          </a:p>
        </p:txBody>
      </p:sp>
      <p:sp>
        <p:nvSpPr>
          <p:cNvPr id="57" name="Freeform: Shape 56">
            <a:extLst>
              <a:ext uri="{FF2B5EF4-FFF2-40B4-BE49-F238E27FC236}">
                <a16:creationId xmlns:a16="http://schemas.microsoft.com/office/drawing/2014/main" id="{2FBB8DB2-961B-4B6D-899A-6C7685DB6064}"/>
              </a:ext>
            </a:extLst>
          </p:cNvPr>
          <p:cNvSpPr/>
          <p:nvPr/>
        </p:nvSpPr>
        <p:spPr>
          <a:xfrm>
            <a:off x="9270951" y="2159270"/>
            <a:ext cx="1817035" cy="2230491"/>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7A7A7A"/>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8" name="Group 57">
            <a:extLst>
              <a:ext uri="{FF2B5EF4-FFF2-40B4-BE49-F238E27FC236}">
                <a16:creationId xmlns:a16="http://schemas.microsoft.com/office/drawing/2014/main" id="{6C6F8A09-934F-4F2E-949E-182C1A0A532E}"/>
              </a:ext>
            </a:extLst>
          </p:cNvPr>
          <p:cNvGrpSpPr/>
          <p:nvPr/>
        </p:nvGrpSpPr>
        <p:grpSpPr>
          <a:xfrm>
            <a:off x="9259186" y="2006870"/>
            <a:ext cx="1828800" cy="2371280"/>
            <a:chOff x="6876288" y="1143000"/>
            <a:chExt cx="3703320" cy="4801838"/>
          </a:xfrm>
          <a:effectLst>
            <a:outerShdw blurRad="76200" dir="13500000" sy="23000" kx="1200000" algn="br" rotWithShape="0">
              <a:prstClr val="black">
                <a:alpha val="20000"/>
              </a:prstClr>
            </a:outerShdw>
          </a:effectLst>
        </p:grpSpPr>
        <p:sp>
          <p:nvSpPr>
            <p:cNvPr id="60" name="Freeform: Shape 59">
              <a:extLst>
                <a:ext uri="{FF2B5EF4-FFF2-40B4-BE49-F238E27FC236}">
                  <a16:creationId xmlns:a16="http://schemas.microsoft.com/office/drawing/2014/main" id="{5A5C76D7-7793-44E0-8746-15499D608C42}"/>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7215D7F5-471B-4BA3-8D6E-96B8EE68AD2C}"/>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32328BC1-9EC1-444B-976D-6986A40B5578}"/>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C1B904B7-54E0-45B6-9685-918B80595890}"/>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FAD19575-DA1A-4392-8908-F9B251726EA2}"/>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64233647-71D7-4820-A1E8-FB038B902191}"/>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60E113EB-D490-4692-811D-DA25E343DCEA}"/>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D0107447-6C6F-4215-9673-D720B796052C}"/>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261D6D7C-BBFD-4374-84F9-539EE85F4C91}"/>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7B090409-FCFF-4383-A43F-5EB3F4F7FDBA}"/>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TextBox 58">
            <a:extLst>
              <a:ext uri="{FF2B5EF4-FFF2-40B4-BE49-F238E27FC236}">
                <a16:creationId xmlns:a16="http://schemas.microsoft.com/office/drawing/2014/main" id="{29FA1A4C-8CEB-406F-A151-8DF5C4C9B0DB}"/>
              </a:ext>
            </a:extLst>
          </p:cNvPr>
          <p:cNvSpPr txBox="1"/>
          <p:nvPr/>
        </p:nvSpPr>
        <p:spPr>
          <a:xfrm>
            <a:off x="9817892" y="3437606"/>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83%</a:t>
            </a:r>
          </a:p>
        </p:txBody>
      </p:sp>
      <p:sp>
        <p:nvSpPr>
          <p:cNvPr id="56" name="TextBox 55">
            <a:extLst>
              <a:ext uri="{FF2B5EF4-FFF2-40B4-BE49-F238E27FC236}">
                <a16:creationId xmlns:a16="http://schemas.microsoft.com/office/drawing/2014/main" id="{418D2A0D-63F9-40F8-8CE3-6C7D1DB27FD2}"/>
              </a:ext>
            </a:extLst>
          </p:cNvPr>
          <p:cNvSpPr txBox="1"/>
          <p:nvPr/>
        </p:nvSpPr>
        <p:spPr>
          <a:xfrm>
            <a:off x="9144000" y="4699540"/>
            <a:ext cx="2542297" cy="1625060"/>
          </a:xfrm>
          <a:prstGeom prst="rect">
            <a:avLst/>
          </a:prstGeom>
          <a:noFill/>
        </p:spPr>
        <p:txBody>
          <a:bodyPr wrap="square" rtlCol="0">
            <a:spAutoFit/>
          </a:bodyPr>
          <a:lstStyle/>
          <a:p>
            <a:pPr defTabSz="1219170">
              <a:spcBef>
                <a:spcPct val="20000"/>
              </a:spcBef>
              <a:defRPr/>
            </a:pPr>
            <a:r>
              <a:rPr lang="en-US" sz="1600" dirty="0">
                <a:solidFill>
                  <a:srgbClr val="7A7A7A"/>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70" name="Picture 69">
            <a:hlinkClick r:id="rId2"/>
            <a:extLst>
              <a:ext uri="{FF2B5EF4-FFF2-40B4-BE49-F238E27FC236}">
                <a16:creationId xmlns:a16="http://schemas.microsoft.com/office/drawing/2014/main" id="{C12750F1-1B2C-49F0-A9C5-B9EB88B692F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64792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1000" fill="hold"/>
                                        <p:tgtEl>
                                          <p:spTgt spid="9"/>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1000"/>
                                        <p:tgtEl>
                                          <p:spTgt spid="8"/>
                                        </p:tgtEl>
                                      </p:cBhvr>
                                    </p:animEffect>
                                  </p:childTnLst>
                                </p:cTn>
                              </p:par>
                              <p:par>
                                <p:cTn id="18" presetID="42" presetClass="entr" presetSubtype="0" fill="hold" grpId="0" nodeType="with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fade">
                                      <p:cBhvr>
                                        <p:cTn id="26" dur="1000"/>
                                        <p:tgtEl>
                                          <p:spTgt spid="21"/>
                                        </p:tgtEl>
                                      </p:cBhvr>
                                    </p:animEffect>
                                    <p:anim calcmode="lin" valueType="num">
                                      <p:cBhvr>
                                        <p:cTn id="27" dur="1000" fill="hold"/>
                                        <p:tgtEl>
                                          <p:spTgt spid="21"/>
                                        </p:tgtEl>
                                        <p:attrNameLst>
                                          <p:attrName>ppt_x</p:attrName>
                                        </p:attrNameLst>
                                      </p:cBhvr>
                                      <p:tavLst>
                                        <p:tav tm="0">
                                          <p:val>
                                            <p:strVal val="#ppt_x"/>
                                          </p:val>
                                        </p:tav>
                                        <p:tav tm="100000">
                                          <p:val>
                                            <p:strVal val="#ppt_x"/>
                                          </p:val>
                                        </p:tav>
                                      </p:tavLst>
                                    </p:anim>
                                    <p:anim calcmode="lin" valueType="num">
                                      <p:cBhvr>
                                        <p:cTn id="28" dur="1000" fill="hold"/>
                                        <p:tgtEl>
                                          <p:spTgt spid="21"/>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42" presetClass="entr" presetSubtype="0" fill="hold" nodeType="after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fade">
                                      <p:cBhvr>
                                        <p:cTn id="32" dur="1000"/>
                                        <p:tgtEl>
                                          <p:spTgt spid="26"/>
                                        </p:tgtEl>
                                      </p:cBhvr>
                                    </p:animEffect>
                                    <p:anim calcmode="lin" valueType="num">
                                      <p:cBhvr>
                                        <p:cTn id="33" dur="1000" fill="hold"/>
                                        <p:tgtEl>
                                          <p:spTgt spid="26"/>
                                        </p:tgtEl>
                                        <p:attrNameLst>
                                          <p:attrName>ppt_x</p:attrName>
                                        </p:attrNameLst>
                                      </p:cBhvr>
                                      <p:tavLst>
                                        <p:tav tm="0">
                                          <p:val>
                                            <p:strVal val="#ppt_x"/>
                                          </p:val>
                                        </p:tav>
                                        <p:tav tm="100000">
                                          <p:val>
                                            <p:strVal val="#ppt_x"/>
                                          </p:val>
                                        </p:tav>
                                      </p:tavLst>
                                    </p:anim>
                                    <p:anim calcmode="lin" valueType="num">
                                      <p:cBhvr>
                                        <p:cTn id="34" dur="1000" fill="hold"/>
                                        <p:tgtEl>
                                          <p:spTgt spid="26"/>
                                        </p:tgtEl>
                                        <p:attrNameLst>
                                          <p:attrName>ppt_y</p:attrName>
                                        </p:attrNameLst>
                                      </p:cBhvr>
                                      <p:tavLst>
                                        <p:tav tm="0">
                                          <p:val>
                                            <p:strVal val="#ppt_y+.1"/>
                                          </p:val>
                                        </p:tav>
                                        <p:tav tm="100000">
                                          <p:val>
                                            <p:strVal val="#ppt_y"/>
                                          </p:val>
                                        </p:tav>
                                      </p:tavLst>
                                    </p:anim>
                                  </p:childTnLst>
                                </p:cTn>
                              </p:par>
                            </p:childTnLst>
                          </p:cTn>
                        </p:par>
                        <p:par>
                          <p:cTn id="35" fill="hold">
                            <p:stCondLst>
                              <p:cond delay="4500"/>
                            </p:stCondLst>
                            <p:childTnLst>
                              <p:par>
                                <p:cTn id="36" presetID="22" presetClass="entr" presetSubtype="4" fill="hold" grpId="0" nodeType="after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wipe(down)">
                                      <p:cBhvr>
                                        <p:cTn id="38" dur="1000"/>
                                        <p:tgtEl>
                                          <p:spTgt spid="25"/>
                                        </p:tgtEl>
                                      </p:cBhvr>
                                    </p:animEffect>
                                  </p:childTnLst>
                                </p:cTn>
                              </p:par>
                              <p:par>
                                <p:cTn id="39" presetID="42" presetClass="entr" presetSubtype="0" fill="hold" grpId="0" nodeType="with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fade">
                                      <p:cBhvr>
                                        <p:cTn id="41" dur="1000"/>
                                        <p:tgtEl>
                                          <p:spTgt spid="27"/>
                                        </p:tgtEl>
                                      </p:cBhvr>
                                    </p:animEffect>
                                    <p:anim calcmode="lin" valueType="num">
                                      <p:cBhvr>
                                        <p:cTn id="42" dur="1000" fill="hold"/>
                                        <p:tgtEl>
                                          <p:spTgt spid="27"/>
                                        </p:tgtEl>
                                        <p:attrNameLst>
                                          <p:attrName>ppt_x</p:attrName>
                                        </p:attrNameLst>
                                      </p:cBhvr>
                                      <p:tavLst>
                                        <p:tav tm="0">
                                          <p:val>
                                            <p:strVal val="#ppt_x"/>
                                          </p:val>
                                        </p:tav>
                                        <p:tav tm="100000">
                                          <p:val>
                                            <p:strVal val="#ppt_x"/>
                                          </p:val>
                                        </p:tav>
                                      </p:tavLst>
                                    </p:anim>
                                    <p:anim calcmode="lin" valueType="num">
                                      <p:cBhvr>
                                        <p:cTn id="43" dur="1000" fill="hold"/>
                                        <p:tgtEl>
                                          <p:spTgt spid="27"/>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42" presetClass="entr" presetSubtype="0" fill="hold" grpId="0" nodeType="after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fade">
                                      <p:cBhvr>
                                        <p:cTn id="47" dur="1000"/>
                                        <p:tgtEl>
                                          <p:spTgt spid="24"/>
                                        </p:tgtEl>
                                      </p:cBhvr>
                                    </p:animEffect>
                                    <p:anim calcmode="lin" valueType="num">
                                      <p:cBhvr>
                                        <p:cTn id="48" dur="1000" fill="hold"/>
                                        <p:tgtEl>
                                          <p:spTgt spid="24"/>
                                        </p:tgtEl>
                                        <p:attrNameLst>
                                          <p:attrName>ppt_x</p:attrName>
                                        </p:attrNameLst>
                                      </p:cBhvr>
                                      <p:tavLst>
                                        <p:tav tm="0">
                                          <p:val>
                                            <p:strVal val="#ppt_x"/>
                                          </p:val>
                                        </p:tav>
                                        <p:tav tm="100000">
                                          <p:val>
                                            <p:strVal val="#ppt_x"/>
                                          </p:val>
                                        </p:tav>
                                      </p:tavLst>
                                    </p:anim>
                                    <p:anim calcmode="lin" valueType="num">
                                      <p:cBhvr>
                                        <p:cTn id="49" dur="1000" fill="hold"/>
                                        <p:tgtEl>
                                          <p:spTgt spid="24"/>
                                        </p:tgtEl>
                                        <p:attrNameLst>
                                          <p:attrName>ppt_y</p:attrName>
                                        </p:attrNameLst>
                                      </p:cBhvr>
                                      <p:tavLst>
                                        <p:tav tm="0">
                                          <p:val>
                                            <p:strVal val="#ppt_y+.1"/>
                                          </p:val>
                                        </p:tav>
                                        <p:tav tm="100000">
                                          <p:val>
                                            <p:strVal val="#ppt_y"/>
                                          </p:val>
                                        </p:tav>
                                      </p:tavLst>
                                    </p:anim>
                                  </p:childTnLst>
                                </p:cTn>
                              </p:par>
                            </p:childTnLst>
                          </p:cTn>
                        </p:par>
                        <p:par>
                          <p:cTn id="50" fill="hold">
                            <p:stCondLst>
                              <p:cond delay="6500"/>
                            </p:stCondLst>
                            <p:childTnLst>
                              <p:par>
                                <p:cTn id="51" presetID="42" presetClass="entr" presetSubtype="0" fill="hold" nodeType="afterEffect">
                                  <p:stCondLst>
                                    <p:cond delay="0"/>
                                  </p:stCondLst>
                                  <p:childTnLst>
                                    <p:set>
                                      <p:cBhvr>
                                        <p:cTn id="52" dur="1" fill="hold">
                                          <p:stCondLst>
                                            <p:cond delay="0"/>
                                          </p:stCondLst>
                                        </p:cTn>
                                        <p:tgtEl>
                                          <p:spTgt spid="42"/>
                                        </p:tgtEl>
                                        <p:attrNameLst>
                                          <p:attrName>style.visibility</p:attrName>
                                        </p:attrNameLst>
                                      </p:cBhvr>
                                      <p:to>
                                        <p:strVal val="visible"/>
                                      </p:to>
                                    </p:set>
                                    <p:animEffect transition="in" filter="fade">
                                      <p:cBhvr>
                                        <p:cTn id="53" dur="1000"/>
                                        <p:tgtEl>
                                          <p:spTgt spid="42"/>
                                        </p:tgtEl>
                                      </p:cBhvr>
                                    </p:animEffect>
                                    <p:anim calcmode="lin" valueType="num">
                                      <p:cBhvr>
                                        <p:cTn id="54" dur="1000" fill="hold"/>
                                        <p:tgtEl>
                                          <p:spTgt spid="42"/>
                                        </p:tgtEl>
                                        <p:attrNameLst>
                                          <p:attrName>ppt_x</p:attrName>
                                        </p:attrNameLst>
                                      </p:cBhvr>
                                      <p:tavLst>
                                        <p:tav tm="0">
                                          <p:val>
                                            <p:strVal val="#ppt_x"/>
                                          </p:val>
                                        </p:tav>
                                        <p:tav tm="100000">
                                          <p:val>
                                            <p:strVal val="#ppt_x"/>
                                          </p:val>
                                        </p:tav>
                                      </p:tavLst>
                                    </p:anim>
                                    <p:anim calcmode="lin" valueType="num">
                                      <p:cBhvr>
                                        <p:cTn id="55" dur="1000" fill="hold"/>
                                        <p:tgtEl>
                                          <p:spTgt spid="42"/>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22" presetClass="entr" presetSubtype="4" fill="hold" grpId="0" nodeType="afterEffect">
                                  <p:stCondLst>
                                    <p:cond delay="0"/>
                                  </p:stCondLst>
                                  <p:childTnLst>
                                    <p:set>
                                      <p:cBhvr>
                                        <p:cTn id="58" dur="1" fill="hold">
                                          <p:stCondLst>
                                            <p:cond delay="0"/>
                                          </p:stCondLst>
                                        </p:cTn>
                                        <p:tgtEl>
                                          <p:spTgt spid="41"/>
                                        </p:tgtEl>
                                        <p:attrNameLst>
                                          <p:attrName>style.visibility</p:attrName>
                                        </p:attrNameLst>
                                      </p:cBhvr>
                                      <p:to>
                                        <p:strVal val="visible"/>
                                      </p:to>
                                    </p:set>
                                    <p:animEffect transition="in" filter="wipe(down)">
                                      <p:cBhvr>
                                        <p:cTn id="59" dur="1000"/>
                                        <p:tgtEl>
                                          <p:spTgt spid="41"/>
                                        </p:tgtEl>
                                      </p:cBhvr>
                                    </p:animEffect>
                                  </p:childTnLst>
                                </p:cTn>
                              </p:par>
                              <p:par>
                                <p:cTn id="60" presetID="42" presetClass="entr" presetSubtype="0" fill="hold" grpId="0" nodeType="withEffect">
                                  <p:stCondLst>
                                    <p:cond delay="0"/>
                                  </p:stCondLst>
                                  <p:childTnLst>
                                    <p:set>
                                      <p:cBhvr>
                                        <p:cTn id="61" dur="1" fill="hold">
                                          <p:stCondLst>
                                            <p:cond delay="0"/>
                                          </p:stCondLst>
                                        </p:cTn>
                                        <p:tgtEl>
                                          <p:spTgt spid="43"/>
                                        </p:tgtEl>
                                        <p:attrNameLst>
                                          <p:attrName>style.visibility</p:attrName>
                                        </p:attrNameLst>
                                      </p:cBhvr>
                                      <p:to>
                                        <p:strVal val="visible"/>
                                      </p:to>
                                    </p:set>
                                    <p:animEffect transition="in" filter="fade">
                                      <p:cBhvr>
                                        <p:cTn id="62" dur="1000"/>
                                        <p:tgtEl>
                                          <p:spTgt spid="43"/>
                                        </p:tgtEl>
                                      </p:cBhvr>
                                    </p:animEffect>
                                    <p:anim calcmode="lin" valueType="num">
                                      <p:cBhvr>
                                        <p:cTn id="63" dur="1000" fill="hold"/>
                                        <p:tgtEl>
                                          <p:spTgt spid="43"/>
                                        </p:tgtEl>
                                        <p:attrNameLst>
                                          <p:attrName>ppt_x</p:attrName>
                                        </p:attrNameLst>
                                      </p:cBhvr>
                                      <p:tavLst>
                                        <p:tav tm="0">
                                          <p:val>
                                            <p:strVal val="#ppt_x"/>
                                          </p:val>
                                        </p:tav>
                                        <p:tav tm="100000">
                                          <p:val>
                                            <p:strVal val="#ppt_x"/>
                                          </p:val>
                                        </p:tav>
                                      </p:tavLst>
                                    </p:anim>
                                    <p:anim calcmode="lin" valueType="num">
                                      <p:cBhvr>
                                        <p:cTn id="64" dur="1000" fill="hold"/>
                                        <p:tgtEl>
                                          <p:spTgt spid="43"/>
                                        </p:tgtEl>
                                        <p:attrNameLst>
                                          <p:attrName>ppt_y</p:attrName>
                                        </p:attrNameLst>
                                      </p:cBhvr>
                                      <p:tavLst>
                                        <p:tav tm="0">
                                          <p:val>
                                            <p:strVal val="#ppt_y+.1"/>
                                          </p:val>
                                        </p:tav>
                                        <p:tav tm="100000">
                                          <p:val>
                                            <p:strVal val="#ppt_y"/>
                                          </p:val>
                                        </p:tav>
                                      </p:tavLst>
                                    </p:anim>
                                  </p:childTnLst>
                                </p:cTn>
                              </p:par>
                            </p:childTnLst>
                          </p:cTn>
                        </p:par>
                        <p:par>
                          <p:cTn id="65" fill="hold">
                            <p:stCondLst>
                              <p:cond delay="8500"/>
                            </p:stCondLst>
                            <p:childTnLst>
                              <p:par>
                                <p:cTn id="66" presetID="42" presetClass="entr" presetSubtype="0" fill="hold" grpId="0" nodeType="afterEffect">
                                  <p:stCondLst>
                                    <p:cond delay="0"/>
                                  </p:stCondLst>
                                  <p:childTnLst>
                                    <p:set>
                                      <p:cBhvr>
                                        <p:cTn id="67" dur="1" fill="hold">
                                          <p:stCondLst>
                                            <p:cond delay="0"/>
                                          </p:stCondLst>
                                        </p:cTn>
                                        <p:tgtEl>
                                          <p:spTgt spid="40"/>
                                        </p:tgtEl>
                                        <p:attrNameLst>
                                          <p:attrName>style.visibility</p:attrName>
                                        </p:attrNameLst>
                                      </p:cBhvr>
                                      <p:to>
                                        <p:strVal val="visible"/>
                                      </p:to>
                                    </p:set>
                                    <p:animEffect transition="in" filter="fade">
                                      <p:cBhvr>
                                        <p:cTn id="68" dur="1000"/>
                                        <p:tgtEl>
                                          <p:spTgt spid="40"/>
                                        </p:tgtEl>
                                      </p:cBhvr>
                                    </p:animEffect>
                                    <p:anim calcmode="lin" valueType="num">
                                      <p:cBhvr>
                                        <p:cTn id="69" dur="1000" fill="hold"/>
                                        <p:tgtEl>
                                          <p:spTgt spid="40"/>
                                        </p:tgtEl>
                                        <p:attrNameLst>
                                          <p:attrName>ppt_x</p:attrName>
                                        </p:attrNameLst>
                                      </p:cBhvr>
                                      <p:tavLst>
                                        <p:tav tm="0">
                                          <p:val>
                                            <p:strVal val="#ppt_x"/>
                                          </p:val>
                                        </p:tav>
                                        <p:tav tm="100000">
                                          <p:val>
                                            <p:strVal val="#ppt_x"/>
                                          </p:val>
                                        </p:tav>
                                      </p:tavLst>
                                    </p:anim>
                                    <p:anim calcmode="lin" valueType="num">
                                      <p:cBhvr>
                                        <p:cTn id="70" dur="1000" fill="hold"/>
                                        <p:tgtEl>
                                          <p:spTgt spid="40"/>
                                        </p:tgtEl>
                                        <p:attrNameLst>
                                          <p:attrName>ppt_y</p:attrName>
                                        </p:attrNameLst>
                                      </p:cBhvr>
                                      <p:tavLst>
                                        <p:tav tm="0">
                                          <p:val>
                                            <p:strVal val="#ppt_y+.1"/>
                                          </p:val>
                                        </p:tav>
                                        <p:tav tm="100000">
                                          <p:val>
                                            <p:strVal val="#ppt_y"/>
                                          </p:val>
                                        </p:tav>
                                      </p:tavLst>
                                    </p:anim>
                                  </p:childTnLst>
                                </p:cTn>
                              </p:par>
                            </p:childTnLst>
                          </p:cTn>
                        </p:par>
                        <p:par>
                          <p:cTn id="71" fill="hold">
                            <p:stCondLst>
                              <p:cond delay="9500"/>
                            </p:stCondLst>
                            <p:childTnLst>
                              <p:par>
                                <p:cTn id="72" presetID="42" presetClass="entr" presetSubtype="0" fill="hold" nodeType="afterEffect">
                                  <p:stCondLst>
                                    <p:cond delay="0"/>
                                  </p:stCondLst>
                                  <p:childTnLst>
                                    <p:set>
                                      <p:cBhvr>
                                        <p:cTn id="73" dur="1" fill="hold">
                                          <p:stCondLst>
                                            <p:cond delay="0"/>
                                          </p:stCondLst>
                                        </p:cTn>
                                        <p:tgtEl>
                                          <p:spTgt spid="58"/>
                                        </p:tgtEl>
                                        <p:attrNameLst>
                                          <p:attrName>style.visibility</p:attrName>
                                        </p:attrNameLst>
                                      </p:cBhvr>
                                      <p:to>
                                        <p:strVal val="visible"/>
                                      </p:to>
                                    </p:set>
                                    <p:animEffect transition="in" filter="fade">
                                      <p:cBhvr>
                                        <p:cTn id="74" dur="1000"/>
                                        <p:tgtEl>
                                          <p:spTgt spid="58"/>
                                        </p:tgtEl>
                                      </p:cBhvr>
                                    </p:animEffect>
                                    <p:anim calcmode="lin" valueType="num">
                                      <p:cBhvr>
                                        <p:cTn id="75" dur="1000" fill="hold"/>
                                        <p:tgtEl>
                                          <p:spTgt spid="58"/>
                                        </p:tgtEl>
                                        <p:attrNameLst>
                                          <p:attrName>ppt_x</p:attrName>
                                        </p:attrNameLst>
                                      </p:cBhvr>
                                      <p:tavLst>
                                        <p:tav tm="0">
                                          <p:val>
                                            <p:strVal val="#ppt_x"/>
                                          </p:val>
                                        </p:tav>
                                        <p:tav tm="100000">
                                          <p:val>
                                            <p:strVal val="#ppt_x"/>
                                          </p:val>
                                        </p:tav>
                                      </p:tavLst>
                                    </p:anim>
                                    <p:anim calcmode="lin" valueType="num">
                                      <p:cBhvr>
                                        <p:cTn id="76" dur="1000" fill="hold"/>
                                        <p:tgtEl>
                                          <p:spTgt spid="58"/>
                                        </p:tgtEl>
                                        <p:attrNameLst>
                                          <p:attrName>ppt_y</p:attrName>
                                        </p:attrNameLst>
                                      </p:cBhvr>
                                      <p:tavLst>
                                        <p:tav tm="0">
                                          <p:val>
                                            <p:strVal val="#ppt_y+.1"/>
                                          </p:val>
                                        </p:tav>
                                        <p:tav tm="100000">
                                          <p:val>
                                            <p:strVal val="#ppt_y"/>
                                          </p:val>
                                        </p:tav>
                                      </p:tavLst>
                                    </p:anim>
                                  </p:childTnLst>
                                </p:cTn>
                              </p:par>
                            </p:childTnLst>
                          </p:cTn>
                        </p:par>
                        <p:par>
                          <p:cTn id="77" fill="hold">
                            <p:stCondLst>
                              <p:cond delay="10500"/>
                            </p:stCondLst>
                            <p:childTnLst>
                              <p:par>
                                <p:cTn id="78" presetID="22" presetClass="entr" presetSubtype="4" fill="hold" grpId="0" nodeType="afterEffect">
                                  <p:stCondLst>
                                    <p:cond delay="0"/>
                                  </p:stCondLst>
                                  <p:childTnLst>
                                    <p:set>
                                      <p:cBhvr>
                                        <p:cTn id="79" dur="1" fill="hold">
                                          <p:stCondLst>
                                            <p:cond delay="0"/>
                                          </p:stCondLst>
                                        </p:cTn>
                                        <p:tgtEl>
                                          <p:spTgt spid="57"/>
                                        </p:tgtEl>
                                        <p:attrNameLst>
                                          <p:attrName>style.visibility</p:attrName>
                                        </p:attrNameLst>
                                      </p:cBhvr>
                                      <p:to>
                                        <p:strVal val="visible"/>
                                      </p:to>
                                    </p:set>
                                    <p:animEffect transition="in" filter="wipe(down)">
                                      <p:cBhvr>
                                        <p:cTn id="80" dur="1000"/>
                                        <p:tgtEl>
                                          <p:spTgt spid="57"/>
                                        </p:tgtEl>
                                      </p:cBhvr>
                                    </p:animEffect>
                                  </p:childTnLst>
                                </p:cTn>
                              </p:par>
                              <p:par>
                                <p:cTn id="81" presetID="42" presetClass="entr" presetSubtype="0" fill="hold" grpId="0" nodeType="withEffect">
                                  <p:stCondLst>
                                    <p:cond delay="0"/>
                                  </p:stCondLst>
                                  <p:childTnLst>
                                    <p:set>
                                      <p:cBhvr>
                                        <p:cTn id="82" dur="1" fill="hold">
                                          <p:stCondLst>
                                            <p:cond delay="0"/>
                                          </p:stCondLst>
                                        </p:cTn>
                                        <p:tgtEl>
                                          <p:spTgt spid="59"/>
                                        </p:tgtEl>
                                        <p:attrNameLst>
                                          <p:attrName>style.visibility</p:attrName>
                                        </p:attrNameLst>
                                      </p:cBhvr>
                                      <p:to>
                                        <p:strVal val="visible"/>
                                      </p:to>
                                    </p:set>
                                    <p:animEffect transition="in" filter="fade">
                                      <p:cBhvr>
                                        <p:cTn id="83" dur="1000"/>
                                        <p:tgtEl>
                                          <p:spTgt spid="59"/>
                                        </p:tgtEl>
                                      </p:cBhvr>
                                    </p:animEffect>
                                    <p:anim calcmode="lin" valueType="num">
                                      <p:cBhvr>
                                        <p:cTn id="84" dur="1000" fill="hold"/>
                                        <p:tgtEl>
                                          <p:spTgt spid="59"/>
                                        </p:tgtEl>
                                        <p:attrNameLst>
                                          <p:attrName>ppt_x</p:attrName>
                                        </p:attrNameLst>
                                      </p:cBhvr>
                                      <p:tavLst>
                                        <p:tav tm="0">
                                          <p:val>
                                            <p:strVal val="#ppt_x"/>
                                          </p:val>
                                        </p:tav>
                                        <p:tav tm="100000">
                                          <p:val>
                                            <p:strVal val="#ppt_x"/>
                                          </p:val>
                                        </p:tav>
                                      </p:tavLst>
                                    </p:anim>
                                    <p:anim calcmode="lin" valueType="num">
                                      <p:cBhvr>
                                        <p:cTn id="85" dur="1000" fill="hold"/>
                                        <p:tgtEl>
                                          <p:spTgt spid="59"/>
                                        </p:tgtEl>
                                        <p:attrNameLst>
                                          <p:attrName>ppt_y</p:attrName>
                                        </p:attrNameLst>
                                      </p:cBhvr>
                                      <p:tavLst>
                                        <p:tav tm="0">
                                          <p:val>
                                            <p:strVal val="#ppt_y+.1"/>
                                          </p:val>
                                        </p:tav>
                                        <p:tav tm="100000">
                                          <p:val>
                                            <p:strVal val="#ppt_y"/>
                                          </p:val>
                                        </p:tav>
                                      </p:tavLst>
                                    </p:anim>
                                  </p:childTnLst>
                                </p:cTn>
                              </p:par>
                            </p:childTnLst>
                          </p:cTn>
                        </p:par>
                        <p:par>
                          <p:cTn id="86" fill="hold">
                            <p:stCondLst>
                              <p:cond delay="11500"/>
                            </p:stCondLst>
                            <p:childTnLst>
                              <p:par>
                                <p:cTn id="87" presetID="42" presetClass="entr" presetSubtype="0" fill="hold" grpId="0" nodeType="afterEffect">
                                  <p:stCondLst>
                                    <p:cond delay="0"/>
                                  </p:stCondLst>
                                  <p:childTnLst>
                                    <p:set>
                                      <p:cBhvr>
                                        <p:cTn id="88" dur="1" fill="hold">
                                          <p:stCondLst>
                                            <p:cond delay="0"/>
                                          </p:stCondLst>
                                        </p:cTn>
                                        <p:tgtEl>
                                          <p:spTgt spid="56"/>
                                        </p:tgtEl>
                                        <p:attrNameLst>
                                          <p:attrName>style.visibility</p:attrName>
                                        </p:attrNameLst>
                                      </p:cBhvr>
                                      <p:to>
                                        <p:strVal val="visible"/>
                                      </p:to>
                                    </p:set>
                                    <p:animEffect transition="in" filter="fade">
                                      <p:cBhvr>
                                        <p:cTn id="89" dur="1000"/>
                                        <p:tgtEl>
                                          <p:spTgt spid="56"/>
                                        </p:tgtEl>
                                      </p:cBhvr>
                                    </p:animEffect>
                                    <p:anim calcmode="lin" valueType="num">
                                      <p:cBhvr>
                                        <p:cTn id="90" dur="1000" fill="hold"/>
                                        <p:tgtEl>
                                          <p:spTgt spid="56"/>
                                        </p:tgtEl>
                                        <p:attrNameLst>
                                          <p:attrName>ppt_x</p:attrName>
                                        </p:attrNameLst>
                                      </p:cBhvr>
                                      <p:tavLst>
                                        <p:tav tm="0">
                                          <p:val>
                                            <p:strVal val="#ppt_x"/>
                                          </p:val>
                                        </p:tav>
                                        <p:tav tm="100000">
                                          <p:val>
                                            <p:strVal val="#ppt_x"/>
                                          </p:val>
                                        </p:tav>
                                      </p:tavLst>
                                    </p:anim>
                                    <p:anim calcmode="lin" valueType="num">
                                      <p:cBhvr>
                                        <p:cTn id="91" dur="1000" fill="hold"/>
                                        <p:tgtEl>
                                          <p:spTgt spid="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1" grpId="0"/>
      <p:bldP spid="24" grpId="0"/>
      <p:bldP spid="40" grpId="0"/>
      <p:bldP spid="8" grpId="0" animBg="1"/>
      <p:bldP spid="20" grpId="0"/>
      <p:bldP spid="25" grpId="0" animBg="1"/>
      <p:bldP spid="27" grpId="0"/>
      <p:bldP spid="41" grpId="0" animBg="1"/>
      <p:bldP spid="43" grpId="0"/>
      <p:bldP spid="57" grpId="0" animBg="1"/>
      <p:bldP spid="59"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1613</TotalTime>
  <Words>1326</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355</cp:revision>
  <dcterms:created xsi:type="dcterms:W3CDTF">2016-09-28T22:08:47Z</dcterms:created>
  <dcterms:modified xsi:type="dcterms:W3CDTF">2018-12-22T22:35:29Z</dcterms:modified>
</cp:coreProperties>
</file>