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338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93939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5DED156B-E12F-4993-8918-788EB9DDCD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1361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2018-12-22T22:30:54Z</dcterms:modified>
</cp:coreProperties>
</file>