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9"/>
  </p:notesMasterIdLst>
  <p:sldIdLst>
    <p:sldId id="1577" r:id="rId3"/>
    <p:sldId id="367" r:id="rId4"/>
    <p:sldId id="368" r:id="rId5"/>
    <p:sldId id="369" r:id="rId6"/>
    <p:sldId id="370" r:id="rId7"/>
    <p:sldId id="3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9277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4</a:t>
            </a:r>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735259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1514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696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32803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FE4A1E"/>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01</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5C9AD3"/>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02</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44546B"/>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03</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7A7A7A"/>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04</a:t>
              </a:r>
            </a:p>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marL="0" marR="0" lvl="0" indent="0" algn="l" defTabSz="1219170" rtl="0" eaLnBrk="1" fontAlgn="auto" latinLnBrk="0" hangingPunct="1">
              <a:lnSpc>
                <a:spcPct val="100000"/>
              </a:lnSpc>
              <a:spcBef>
                <a:spcPct val="20000"/>
              </a:spcBef>
              <a:spcAft>
                <a:spcPts val="0"/>
              </a:spcAft>
              <a:buClrTx/>
              <a:buSzTx/>
              <a:buFontTx/>
              <a:buNone/>
              <a:tabLst/>
              <a:defRPr/>
            </a:pPr>
            <a:r>
              <a:rPr kumimoji="0" lang="en-US" sz="1600" b="0" i="0" u="none" strike="noStrike" kern="1200" cap="none" spc="0" normalizeH="0" baseline="0" noProof="0" dirty="0">
                <a:ln>
                  <a:noFill/>
                </a:ln>
                <a:solidFill>
                  <a:srgbClr val="5C9AD3"/>
                </a:solidFill>
                <a:effectLst/>
                <a:uLnTx/>
                <a:uFillTx/>
                <a:latin typeface="Bernard MT Condensed" panose="02050806060905020404" pitchFamily="18" charset="0"/>
                <a:ea typeface="+mn-ea"/>
                <a:cs typeface="+mn-cs"/>
              </a:rPr>
              <a:t>LOREM IPSUM DOLOR</a:t>
            </a: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1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2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marL="0" marR="0" lvl="0" indent="0" algn="l" defTabSz="1219170" rtl="0" eaLnBrk="1" fontAlgn="auto" latinLnBrk="0" hangingPunct="1">
              <a:lnSpc>
                <a:spcPct val="100000"/>
              </a:lnSpc>
              <a:spcBef>
                <a:spcPct val="20000"/>
              </a:spcBef>
              <a:spcAft>
                <a:spcPts val="0"/>
              </a:spcAft>
              <a:buClrTx/>
              <a:buSzTx/>
              <a:buFontTx/>
              <a:buNone/>
              <a:tabLst/>
              <a:defRPr/>
            </a:pPr>
            <a:r>
              <a:rPr kumimoji="0" lang="en-US" sz="1600" b="0" i="0" u="none" strike="noStrike" kern="1200" cap="none" spc="0" normalizeH="0" baseline="0" noProof="0" dirty="0">
                <a:ln>
                  <a:noFill/>
                </a:ln>
                <a:solidFill>
                  <a:srgbClr val="FE4A1E"/>
                </a:solidFill>
                <a:effectLst/>
                <a:uLnTx/>
                <a:uFillTx/>
                <a:latin typeface="Bernard MT Condensed" panose="02050806060905020404" pitchFamily="18" charset="0"/>
                <a:ea typeface="+mn-ea"/>
                <a:cs typeface="+mn-cs"/>
              </a:rPr>
              <a:t>LOREM IPSUM DOLOR</a:t>
            </a: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1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2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marL="0" marR="0" lvl="0" indent="0" algn="l" defTabSz="1219170" rtl="0" eaLnBrk="1" fontAlgn="auto" latinLnBrk="0" hangingPunct="1">
              <a:lnSpc>
                <a:spcPct val="100000"/>
              </a:lnSpc>
              <a:spcBef>
                <a:spcPct val="20000"/>
              </a:spcBef>
              <a:spcAft>
                <a:spcPts val="0"/>
              </a:spcAft>
              <a:buClrTx/>
              <a:buSzTx/>
              <a:buFontTx/>
              <a:buNone/>
              <a:tabLst/>
              <a:defRPr/>
            </a:pPr>
            <a:r>
              <a:rPr kumimoji="0" lang="en-US" sz="1600" b="0" i="0" u="none" strike="noStrike" kern="1200" cap="none" spc="0" normalizeH="0" baseline="0" noProof="0" dirty="0">
                <a:ln>
                  <a:noFill/>
                </a:ln>
                <a:solidFill>
                  <a:srgbClr val="44546B"/>
                </a:solidFill>
                <a:effectLst/>
                <a:uLnTx/>
                <a:uFillTx/>
                <a:latin typeface="Bernard MT Condensed" panose="02050806060905020404" pitchFamily="18" charset="0"/>
                <a:ea typeface="+mn-ea"/>
                <a:cs typeface="+mn-cs"/>
              </a:rPr>
              <a:t>LOREM IPSUM DOLOR</a:t>
            </a: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1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2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marL="0" marR="0" lvl="0" indent="0" algn="l" defTabSz="1219170" rtl="0" eaLnBrk="1" fontAlgn="auto" latinLnBrk="0" hangingPunct="1">
              <a:lnSpc>
                <a:spcPct val="100000"/>
              </a:lnSpc>
              <a:spcBef>
                <a:spcPct val="20000"/>
              </a:spcBef>
              <a:spcAft>
                <a:spcPts val="0"/>
              </a:spcAft>
              <a:buClrTx/>
              <a:buSzTx/>
              <a:buFontTx/>
              <a:buNone/>
              <a:tabLst/>
              <a:defRPr/>
            </a:pPr>
            <a:r>
              <a:rPr kumimoji="0" lang="en-US" sz="1600" b="0" i="0" u="none" strike="noStrike" kern="1200" cap="none" spc="0" normalizeH="0" baseline="0" noProof="0" dirty="0">
                <a:ln>
                  <a:noFill/>
                </a:ln>
                <a:solidFill>
                  <a:srgbClr val="7A7A7A"/>
                </a:solidFill>
                <a:effectLst/>
                <a:uLnTx/>
                <a:uFillTx/>
                <a:latin typeface="Bernard MT Condensed" panose="02050806060905020404" pitchFamily="18" charset="0"/>
                <a:ea typeface="+mn-ea"/>
                <a:cs typeface="+mn-cs"/>
              </a:rPr>
              <a:t>LOREM IPSUM DOLOR</a:t>
            </a: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1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1219170" rtl="0" eaLnBrk="1" fontAlgn="auto" latinLnBrk="0" hangingPunct="1">
              <a:lnSpc>
                <a:spcPct val="100000"/>
              </a:lnSpc>
              <a:spcBef>
                <a:spcPct val="20000"/>
              </a:spcBef>
              <a:spcAft>
                <a:spcPts val="0"/>
              </a:spcAft>
              <a:buClrTx/>
              <a:buSzTx/>
              <a:buFontTx/>
              <a:buNone/>
              <a:tabLst/>
              <a:defRPr/>
            </a:pPr>
            <a:endParaRPr kumimoji="0" lang="en-US" sz="200" b="1"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 elit, sed do eiusmod tempor incididunt ut labore et dolore magna aliqua.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2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Bernard MT Condensed" panose="02050806060905020404" pitchFamily="18" charset="0"/>
                <a:ea typeface="+mn-ea"/>
                <a:cs typeface="+mn-cs"/>
              </a:rPr>
              <a:t>TITLE GOES HERE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ndara" panose="020E0502030303020204" pitchFamily="34" charset="0"/>
                <a:ea typeface="+mn-ea"/>
                <a:cs typeface="+mn-cs"/>
              </a:rPr>
              <a:t>Your Subtitle</a:t>
            </a:r>
          </a:p>
        </p:txBody>
      </p:sp>
      <p:pic>
        <p:nvPicPr>
          <p:cNvPr id="27" name="Picture 26">
            <a:hlinkClick r:id="rId2"/>
            <a:extLst>
              <a:ext uri="{FF2B5EF4-FFF2-40B4-BE49-F238E27FC236}">
                <a16:creationId xmlns:a16="http://schemas.microsoft.com/office/drawing/2014/main" id="{6BE1E56E-AD0F-48E4-9F33-89BDC55ED5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1326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Wingdings</vt:lpstr>
      <vt:lpstr>Office Theme</vt:lpstr>
      <vt:lpstr>1_Office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2018-12-22T22:30:03Z</dcterms:modified>
</cp:coreProperties>
</file>