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495507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Freeform 22"/>
          <p:cNvSpPr>
            <a:spLocks/>
          </p:cNvSpPr>
          <p:nvPr/>
        </p:nvSpPr>
        <p:spPr bwMode="auto">
          <a:xfrm>
            <a:off x="5436970" y="4196508"/>
            <a:ext cx="3050338" cy="1766880"/>
          </a:xfrm>
          <a:custGeom>
            <a:avLst/>
            <a:gdLst/>
            <a:ahLst/>
            <a:cxnLst>
              <a:cxn ang="0">
                <a:pos x="1056" y="365"/>
              </a:cxn>
              <a:cxn ang="0">
                <a:pos x="1093" y="379"/>
              </a:cxn>
              <a:cxn ang="0">
                <a:pos x="1079" y="422"/>
              </a:cxn>
              <a:cxn ang="0">
                <a:pos x="1083" y="468"/>
              </a:cxn>
              <a:cxn ang="0">
                <a:pos x="1113" y="497"/>
              </a:cxn>
              <a:cxn ang="0">
                <a:pos x="1101" y="539"/>
              </a:cxn>
              <a:cxn ang="0">
                <a:pos x="1048" y="612"/>
              </a:cxn>
              <a:cxn ang="0">
                <a:pos x="1007" y="646"/>
              </a:cxn>
              <a:cxn ang="0">
                <a:pos x="953" y="612"/>
              </a:cxn>
              <a:cxn ang="0">
                <a:pos x="881" y="633"/>
              </a:cxn>
              <a:cxn ang="0">
                <a:pos x="817" y="601"/>
              </a:cxn>
              <a:cxn ang="0">
                <a:pos x="730" y="591"/>
              </a:cxn>
              <a:cxn ang="0">
                <a:pos x="667" y="561"/>
              </a:cxn>
              <a:cxn ang="0">
                <a:pos x="571" y="540"/>
              </a:cxn>
              <a:cxn ang="0">
                <a:pos x="487" y="567"/>
              </a:cxn>
              <a:cxn ang="0">
                <a:pos x="384" y="559"/>
              </a:cxn>
              <a:cxn ang="0">
                <a:pos x="304" y="604"/>
              </a:cxn>
              <a:cxn ang="0">
                <a:pos x="271" y="633"/>
              </a:cxn>
              <a:cxn ang="0">
                <a:pos x="219" y="590"/>
              </a:cxn>
              <a:cxn ang="0">
                <a:pos x="181" y="539"/>
              </a:cxn>
              <a:cxn ang="0">
                <a:pos x="163" y="479"/>
              </a:cxn>
              <a:cxn ang="0">
                <a:pos x="181" y="483"/>
              </a:cxn>
              <a:cxn ang="0">
                <a:pos x="179" y="461"/>
              </a:cxn>
              <a:cxn ang="0">
                <a:pos x="153" y="424"/>
              </a:cxn>
              <a:cxn ang="0">
                <a:pos x="181" y="383"/>
              </a:cxn>
              <a:cxn ang="0">
                <a:pos x="201" y="376"/>
              </a:cxn>
              <a:cxn ang="0">
                <a:pos x="170" y="393"/>
              </a:cxn>
              <a:cxn ang="0">
                <a:pos x="100" y="278"/>
              </a:cxn>
              <a:cxn ang="0">
                <a:pos x="88" y="269"/>
              </a:cxn>
              <a:cxn ang="0">
                <a:pos x="11" y="242"/>
              </a:cxn>
              <a:cxn ang="0">
                <a:pos x="6" y="141"/>
              </a:cxn>
              <a:cxn ang="0">
                <a:pos x="78" y="79"/>
              </a:cxn>
              <a:cxn ang="0">
                <a:pos x="128" y="52"/>
              </a:cxn>
              <a:cxn ang="0">
                <a:pos x="171" y="19"/>
              </a:cxn>
              <a:cxn ang="0">
                <a:pos x="190" y="45"/>
              </a:cxn>
              <a:cxn ang="0">
                <a:pos x="222" y="67"/>
              </a:cxn>
              <a:cxn ang="0">
                <a:pos x="241" y="96"/>
              </a:cxn>
              <a:cxn ang="0">
                <a:pos x="270" y="110"/>
              </a:cxn>
              <a:cxn ang="0">
                <a:pos x="315" y="127"/>
              </a:cxn>
              <a:cxn ang="0">
                <a:pos x="354" y="118"/>
              </a:cxn>
              <a:cxn ang="0">
                <a:pos x="387" y="91"/>
              </a:cxn>
              <a:cxn ang="0">
                <a:pos x="386" y="117"/>
              </a:cxn>
              <a:cxn ang="0">
                <a:pos x="420" y="117"/>
              </a:cxn>
              <a:cxn ang="0">
                <a:pos x="440" y="80"/>
              </a:cxn>
              <a:cxn ang="0">
                <a:pos x="466" y="43"/>
              </a:cxn>
              <a:cxn ang="0">
                <a:pos x="505" y="29"/>
              </a:cxn>
              <a:cxn ang="0">
                <a:pos x="540" y="6"/>
              </a:cxn>
              <a:cxn ang="0">
                <a:pos x="573" y="11"/>
              </a:cxn>
              <a:cxn ang="0">
                <a:pos x="596" y="50"/>
              </a:cxn>
              <a:cxn ang="0">
                <a:pos x="643" y="97"/>
              </a:cxn>
              <a:cxn ang="0">
                <a:pos x="682" y="141"/>
              </a:cxn>
              <a:cxn ang="0">
                <a:pos x="725" y="144"/>
              </a:cxn>
              <a:cxn ang="0">
                <a:pos x="773" y="154"/>
              </a:cxn>
              <a:cxn ang="0">
                <a:pos x="823" y="159"/>
              </a:cxn>
              <a:cxn ang="0">
                <a:pos x="862" y="169"/>
              </a:cxn>
              <a:cxn ang="0">
                <a:pos x="909" y="178"/>
              </a:cxn>
              <a:cxn ang="0">
                <a:pos x="948" y="185"/>
              </a:cxn>
              <a:cxn ang="0">
                <a:pos x="998" y="190"/>
              </a:cxn>
              <a:cxn ang="0">
                <a:pos x="1019" y="221"/>
              </a:cxn>
              <a:cxn ang="0">
                <a:pos x="1032" y="258"/>
              </a:cxn>
              <a:cxn ang="0">
                <a:pos x="999" y="298"/>
              </a:cxn>
            </a:cxnLst>
            <a:rect l="0" t="0" r="r" b="b"/>
            <a:pathLst>
              <a:path w="1128" h="653">
                <a:moveTo>
                  <a:pt x="1031" y="325"/>
                </a:moveTo>
                <a:cubicBezTo>
                  <a:pt x="1032" y="325"/>
                  <a:pt x="1033" y="325"/>
                  <a:pt x="1034" y="325"/>
                </a:cubicBezTo>
                <a:cubicBezTo>
                  <a:pt x="1035" y="325"/>
                  <a:pt x="1037" y="325"/>
                  <a:pt x="1038" y="325"/>
                </a:cubicBezTo>
                <a:cubicBezTo>
                  <a:pt x="1040" y="327"/>
                  <a:pt x="1040" y="334"/>
                  <a:pt x="1041" y="337"/>
                </a:cubicBezTo>
                <a:cubicBezTo>
                  <a:pt x="1041" y="338"/>
                  <a:pt x="1042" y="341"/>
                  <a:pt x="1042" y="342"/>
                </a:cubicBezTo>
                <a:cubicBezTo>
                  <a:pt x="1042" y="343"/>
                  <a:pt x="1042" y="346"/>
                  <a:pt x="1042" y="347"/>
                </a:cubicBezTo>
                <a:cubicBezTo>
                  <a:pt x="1043" y="347"/>
                  <a:pt x="1044" y="348"/>
                  <a:pt x="1045" y="348"/>
                </a:cubicBezTo>
                <a:cubicBezTo>
                  <a:pt x="1046" y="349"/>
                  <a:pt x="1046" y="352"/>
                  <a:pt x="1047" y="354"/>
                </a:cubicBezTo>
                <a:cubicBezTo>
                  <a:pt x="1048" y="355"/>
                  <a:pt x="1050" y="358"/>
                  <a:pt x="1051" y="359"/>
                </a:cubicBezTo>
                <a:cubicBezTo>
                  <a:pt x="1053" y="360"/>
                  <a:pt x="1055" y="364"/>
                  <a:pt x="1056" y="365"/>
                </a:cubicBezTo>
                <a:cubicBezTo>
                  <a:pt x="1056" y="365"/>
                  <a:pt x="1058" y="366"/>
                  <a:pt x="1058" y="366"/>
                </a:cubicBezTo>
                <a:cubicBezTo>
                  <a:pt x="1060" y="367"/>
                  <a:pt x="1063" y="366"/>
                  <a:pt x="1064" y="366"/>
                </a:cubicBezTo>
                <a:cubicBezTo>
                  <a:pt x="1065" y="366"/>
                  <a:pt x="1068" y="365"/>
                  <a:pt x="1068" y="366"/>
                </a:cubicBezTo>
                <a:cubicBezTo>
                  <a:pt x="1069" y="367"/>
                  <a:pt x="1069" y="370"/>
                  <a:pt x="1069" y="371"/>
                </a:cubicBezTo>
                <a:cubicBezTo>
                  <a:pt x="1070" y="372"/>
                  <a:pt x="1071" y="374"/>
                  <a:pt x="1072" y="374"/>
                </a:cubicBezTo>
                <a:cubicBezTo>
                  <a:pt x="1073" y="374"/>
                  <a:pt x="1076" y="373"/>
                  <a:pt x="1077" y="373"/>
                </a:cubicBezTo>
                <a:cubicBezTo>
                  <a:pt x="1078" y="373"/>
                  <a:pt x="1080" y="376"/>
                  <a:pt x="1081" y="376"/>
                </a:cubicBezTo>
                <a:cubicBezTo>
                  <a:pt x="1083" y="377"/>
                  <a:pt x="1085" y="378"/>
                  <a:pt x="1087" y="378"/>
                </a:cubicBezTo>
                <a:cubicBezTo>
                  <a:pt x="1087" y="377"/>
                  <a:pt x="1089" y="376"/>
                  <a:pt x="1090" y="376"/>
                </a:cubicBezTo>
                <a:cubicBezTo>
                  <a:pt x="1091" y="376"/>
                  <a:pt x="1092" y="378"/>
                  <a:pt x="1093" y="379"/>
                </a:cubicBezTo>
                <a:cubicBezTo>
                  <a:pt x="1094" y="380"/>
                  <a:pt x="1095" y="381"/>
                  <a:pt x="1096" y="382"/>
                </a:cubicBezTo>
                <a:cubicBezTo>
                  <a:pt x="1096" y="383"/>
                  <a:pt x="1094" y="385"/>
                  <a:pt x="1093" y="386"/>
                </a:cubicBezTo>
                <a:cubicBezTo>
                  <a:pt x="1092" y="387"/>
                  <a:pt x="1089" y="386"/>
                  <a:pt x="1087" y="387"/>
                </a:cubicBezTo>
                <a:cubicBezTo>
                  <a:pt x="1086" y="388"/>
                  <a:pt x="1083" y="390"/>
                  <a:pt x="1082" y="392"/>
                </a:cubicBezTo>
                <a:cubicBezTo>
                  <a:pt x="1082" y="393"/>
                  <a:pt x="1083" y="396"/>
                  <a:pt x="1083" y="397"/>
                </a:cubicBezTo>
                <a:cubicBezTo>
                  <a:pt x="1083" y="398"/>
                  <a:pt x="1081" y="400"/>
                  <a:pt x="1080" y="401"/>
                </a:cubicBezTo>
                <a:cubicBezTo>
                  <a:pt x="1080" y="403"/>
                  <a:pt x="1082" y="405"/>
                  <a:pt x="1082" y="406"/>
                </a:cubicBezTo>
                <a:cubicBezTo>
                  <a:pt x="1082" y="408"/>
                  <a:pt x="1083" y="411"/>
                  <a:pt x="1082" y="413"/>
                </a:cubicBezTo>
                <a:cubicBezTo>
                  <a:pt x="1082" y="414"/>
                  <a:pt x="1080" y="415"/>
                  <a:pt x="1079" y="417"/>
                </a:cubicBezTo>
                <a:cubicBezTo>
                  <a:pt x="1079" y="418"/>
                  <a:pt x="1079" y="421"/>
                  <a:pt x="1079" y="422"/>
                </a:cubicBezTo>
                <a:cubicBezTo>
                  <a:pt x="1079" y="424"/>
                  <a:pt x="1079" y="426"/>
                  <a:pt x="1078" y="427"/>
                </a:cubicBezTo>
                <a:cubicBezTo>
                  <a:pt x="1077" y="427"/>
                  <a:pt x="1075" y="427"/>
                  <a:pt x="1074" y="428"/>
                </a:cubicBezTo>
                <a:cubicBezTo>
                  <a:pt x="1073" y="429"/>
                  <a:pt x="1075" y="433"/>
                  <a:pt x="1075" y="435"/>
                </a:cubicBezTo>
                <a:cubicBezTo>
                  <a:pt x="1076" y="436"/>
                  <a:pt x="1078" y="439"/>
                  <a:pt x="1078" y="440"/>
                </a:cubicBezTo>
                <a:cubicBezTo>
                  <a:pt x="1079" y="442"/>
                  <a:pt x="1080" y="446"/>
                  <a:pt x="1080" y="447"/>
                </a:cubicBezTo>
                <a:cubicBezTo>
                  <a:pt x="1080" y="448"/>
                  <a:pt x="1080" y="450"/>
                  <a:pt x="1080" y="451"/>
                </a:cubicBezTo>
                <a:cubicBezTo>
                  <a:pt x="1080" y="452"/>
                  <a:pt x="1081" y="453"/>
                  <a:pt x="1081" y="454"/>
                </a:cubicBezTo>
                <a:cubicBezTo>
                  <a:pt x="1081" y="455"/>
                  <a:pt x="1082" y="458"/>
                  <a:pt x="1082" y="459"/>
                </a:cubicBezTo>
                <a:cubicBezTo>
                  <a:pt x="1082" y="461"/>
                  <a:pt x="1080" y="464"/>
                  <a:pt x="1081" y="465"/>
                </a:cubicBezTo>
                <a:cubicBezTo>
                  <a:pt x="1081" y="466"/>
                  <a:pt x="1083" y="468"/>
                  <a:pt x="1083" y="468"/>
                </a:cubicBezTo>
                <a:cubicBezTo>
                  <a:pt x="1084" y="469"/>
                  <a:pt x="1087" y="471"/>
                  <a:pt x="1088" y="472"/>
                </a:cubicBezTo>
                <a:cubicBezTo>
                  <a:pt x="1088" y="473"/>
                  <a:pt x="1089" y="475"/>
                  <a:pt x="1089" y="476"/>
                </a:cubicBezTo>
                <a:cubicBezTo>
                  <a:pt x="1090" y="477"/>
                  <a:pt x="1091" y="481"/>
                  <a:pt x="1092" y="483"/>
                </a:cubicBezTo>
                <a:cubicBezTo>
                  <a:pt x="1092" y="484"/>
                  <a:pt x="1092" y="487"/>
                  <a:pt x="1093" y="488"/>
                </a:cubicBezTo>
                <a:cubicBezTo>
                  <a:pt x="1093" y="490"/>
                  <a:pt x="1095" y="494"/>
                  <a:pt x="1097" y="495"/>
                </a:cubicBezTo>
                <a:cubicBezTo>
                  <a:pt x="1097" y="496"/>
                  <a:pt x="1100" y="497"/>
                  <a:pt x="1101" y="497"/>
                </a:cubicBezTo>
                <a:cubicBezTo>
                  <a:pt x="1101" y="496"/>
                  <a:pt x="1101" y="494"/>
                  <a:pt x="1102" y="493"/>
                </a:cubicBezTo>
                <a:cubicBezTo>
                  <a:pt x="1103" y="493"/>
                  <a:pt x="1104" y="492"/>
                  <a:pt x="1105" y="492"/>
                </a:cubicBezTo>
                <a:cubicBezTo>
                  <a:pt x="1106" y="492"/>
                  <a:pt x="1108" y="494"/>
                  <a:pt x="1108" y="494"/>
                </a:cubicBezTo>
                <a:cubicBezTo>
                  <a:pt x="1109" y="495"/>
                  <a:pt x="1112" y="496"/>
                  <a:pt x="1113" y="497"/>
                </a:cubicBezTo>
                <a:cubicBezTo>
                  <a:pt x="1113" y="498"/>
                  <a:pt x="1114" y="500"/>
                  <a:pt x="1115" y="501"/>
                </a:cubicBezTo>
                <a:cubicBezTo>
                  <a:pt x="1116" y="502"/>
                  <a:pt x="1117" y="504"/>
                  <a:pt x="1118" y="505"/>
                </a:cubicBezTo>
                <a:cubicBezTo>
                  <a:pt x="1119" y="507"/>
                  <a:pt x="1121" y="509"/>
                  <a:pt x="1122" y="511"/>
                </a:cubicBezTo>
                <a:cubicBezTo>
                  <a:pt x="1123" y="512"/>
                  <a:pt x="1125" y="514"/>
                  <a:pt x="1126" y="515"/>
                </a:cubicBezTo>
                <a:cubicBezTo>
                  <a:pt x="1127" y="516"/>
                  <a:pt x="1127" y="518"/>
                  <a:pt x="1128" y="519"/>
                </a:cubicBezTo>
                <a:cubicBezTo>
                  <a:pt x="1127" y="520"/>
                  <a:pt x="1126" y="520"/>
                  <a:pt x="1126" y="520"/>
                </a:cubicBezTo>
                <a:cubicBezTo>
                  <a:pt x="1124" y="521"/>
                  <a:pt x="1121" y="521"/>
                  <a:pt x="1119" y="522"/>
                </a:cubicBezTo>
                <a:cubicBezTo>
                  <a:pt x="1118" y="522"/>
                  <a:pt x="1116" y="524"/>
                  <a:pt x="1115" y="525"/>
                </a:cubicBezTo>
                <a:cubicBezTo>
                  <a:pt x="1113" y="526"/>
                  <a:pt x="1110" y="530"/>
                  <a:pt x="1109" y="532"/>
                </a:cubicBezTo>
                <a:cubicBezTo>
                  <a:pt x="1107" y="534"/>
                  <a:pt x="1103" y="538"/>
                  <a:pt x="1101" y="539"/>
                </a:cubicBezTo>
                <a:cubicBezTo>
                  <a:pt x="1100" y="540"/>
                  <a:pt x="1096" y="542"/>
                  <a:pt x="1094" y="543"/>
                </a:cubicBezTo>
                <a:cubicBezTo>
                  <a:pt x="1093" y="544"/>
                  <a:pt x="1090" y="545"/>
                  <a:pt x="1089" y="546"/>
                </a:cubicBezTo>
                <a:cubicBezTo>
                  <a:pt x="1087" y="547"/>
                  <a:pt x="1084" y="551"/>
                  <a:pt x="1083" y="552"/>
                </a:cubicBezTo>
                <a:cubicBezTo>
                  <a:pt x="1081" y="555"/>
                  <a:pt x="1077" y="561"/>
                  <a:pt x="1075" y="564"/>
                </a:cubicBezTo>
                <a:cubicBezTo>
                  <a:pt x="1074" y="567"/>
                  <a:pt x="1072" y="572"/>
                  <a:pt x="1070" y="575"/>
                </a:cubicBezTo>
                <a:cubicBezTo>
                  <a:pt x="1069" y="577"/>
                  <a:pt x="1066" y="583"/>
                  <a:pt x="1065" y="585"/>
                </a:cubicBezTo>
                <a:cubicBezTo>
                  <a:pt x="1063" y="587"/>
                  <a:pt x="1060" y="590"/>
                  <a:pt x="1059" y="592"/>
                </a:cubicBezTo>
                <a:cubicBezTo>
                  <a:pt x="1057" y="594"/>
                  <a:pt x="1054" y="597"/>
                  <a:pt x="1053" y="599"/>
                </a:cubicBezTo>
                <a:cubicBezTo>
                  <a:pt x="1052" y="601"/>
                  <a:pt x="1052" y="604"/>
                  <a:pt x="1051" y="606"/>
                </a:cubicBezTo>
                <a:cubicBezTo>
                  <a:pt x="1050" y="608"/>
                  <a:pt x="1049" y="611"/>
                  <a:pt x="1048" y="612"/>
                </a:cubicBezTo>
                <a:cubicBezTo>
                  <a:pt x="1047" y="613"/>
                  <a:pt x="1044" y="613"/>
                  <a:pt x="1043" y="614"/>
                </a:cubicBezTo>
                <a:cubicBezTo>
                  <a:pt x="1041" y="614"/>
                  <a:pt x="1039" y="615"/>
                  <a:pt x="1037" y="615"/>
                </a:cubicBezTo>
                <a:cubicBezTo>
                  <a:pt x="1035" y="616"/>
                  <a:pt x="1032" y="619"/>
                  <a:pt x="1030" y="620"/>
                </a:cubicBezTo>
                <a:cubicBezTo>
                  <a:pt x="1029" y="621"/>
                  <a:pt x="1027" y="623"/>
                  <a:pt x="1027" y="624"/>
                </a:cubicBezTo>
                <a:cubicBezTo>
                  <a:pt x="1026" y="626"/>
                  <a:pt x="1025" y="630"/>
                  <a:pt x="1023" y="632"/>
                </a:cubicBezTo>
                <a:cubicBezTo>
                  <a:pt x="1023" y="632"/>
                  <a:pt x="1022" y="633"/>
                  <a:pt x="1022" y="633"/>
                </a:cubicBezTo>
                <a:cubicBezTo>
                  <a:pt x="1020" y="633"/>
                  <a:pt x="1018" y="633"/>
                  <a:pt x="1017" y="633"/>
                </a:cubicBezTo>
                <a:cubicBezTo>
                  <a:pt x="1015" y="633"/>
                  <a:pt x="1013" y="633"/>
                  <a:pt x="1011" y="634"/>
                </a:cubicBezTo>
                <a:cubicBezTo>
                  <a:pt x="1010" y="635"/>
                  <a:pt x="1009" y="637"/>
                  <a:pt x="1008" y="639"/>
                </a:cubicBezTo>
                <a:cubicBezTo>
                  <a:pt x="1008" y="640"/>
                  <a:pt x="1008" y="644"/>
                  <a:pt x="1007" y="646"/>
                </a:cubicBezTo>
                <a:cubicBezTo>
                  <a:pt x="1006" y="646"/>
                  <a:pt x="1004" y="646"/>
                  <a:pt x="1003" y="646"/>
                </a:cubicBezTo>
                <a:cubicBezTo>
                  <a:pt x="1001" y="647"/>
                  <a:pt x="997" y="647"/>
                  <a:pt x="995" y="647"/>
                </a:cubicBezTo>
                <a:cubicBezTo>
                  <a:pt x="994" y="648"/>
                  <a:pt x="991" y="650"/>
                  <a:pt x="989" y="651"/>
                </a:cubicBezTo>
                <a:cubicBezTo>
                  <a:pt x="987" y="652"/>
                  <a:pt x="982" y="653"/>
                  <a:pt x="980" y="652"/>
                </a:cubicBezTo>
                <a:cubicBezTo>
                  <a:pt x="978" y="651"/>
                  <a:pt x="977" y="647"/>
                  <a:pt x="976" y="646"/>
                </a:cubicBezTo>
                <a:cubicBezTo>
                  <a:pt x="975" y="643"/>
                  <a:pt x="973" y="637"/>
                  <a:pt x="973" y="635"/>
                </a:cubicBezTo>
                <a:cubicBezTo>
                  <a:pt x="972" y="632"/>
                  <a:pt x="970" y="627"/>
                  <a:pt x="969" y="624"/>
                </a:cubicBezTo>
                <a:cubicBezTo>
                  <a:pt x="968" y="622"/>
                  <a:pt x="966" y="617"/>
                  <a:pt x="965" y="615"/>
                </a:cubicBezTo>
                <a:cubicBezTo>
                  <a:pt x="964" y="613"/>
                  <a:pt x="962" y="612"/>
                  <a:pt x="960" y="611"/>
                </a:cubicBezTo>
                <a:cubicBezTo>
                  <a:pt x="958" y="611"/>
                  <a:pt x="955" y="612"/>
                  <a:pt x="953" y="612"/>
                </a:cubicBezTo>
                <a:cubicBezTo>
                  <a:pt x="951" y="612"/>
                  <a:pt x="947" y="612"/>
                  <a:pt x="946" y="613"/>
                </a:cubicBezTo>
                <a:cubicBezTo>
                  <a:pt x="943" y="613"/>
                  <a:pt x="938" y="614"/>
                  <a:pt x="936" y="614"/>
                </a:cubicBezTo>
                <a:cubicBezTo>
                  <a:pt x="934" y="613"/>
                  <a:pt x="930" y="612"/>
                  <a:pt x="929" y="611"/>
                </a:cubicBezTo>
                <a:cubicBezTo>
                  <a:pt x="927" y="610"/>
                  <a:pt x="924" y="608"/>
                  <a:pt x="923" y="608"/>
                </a:cubicBezTo>
                <a:cubicBezTo>
                  <a:pt x="921" y="607"/>
                  <a:pt x="916" y="608"/>
                  <a:pt x="914" y="608"/>
                </a:cubicBezTo>
                <a:cubicBezTo>
                  <a:pt x="913" y="609"/>
                  <a:pt x="909" y="610"/>
                  <a:pt x="907" y="611"/>
                </a:cubicBezTo>
                <a:cubicBezTo>
                  <a:pt x="905" y="612"/>
                  <a:pt x="902" y="614"/>
                  <a:pt x="901" y="615"/>
                </a:cubicBezTo>
                <a:cubicBezTo>
                  <a:pt x="899" y="617"/>
                  <a:pt x="897" y="621"/>
                  <a:pt x="896" y="623"/>
                </a:cubicBezTo>
                <a:cubicBezTo>
                  <a:pt x="895" y="625"/>
                  <a:pt x="893" y="628"/>
                  <a:pt x="891" y="629"/>
                </a:cubicBezTo>
                <a:cubicBezTo>
                  <a:pt x="889" y="630"/>
                  <a:pt x="884" y="632"/>
                  <a:pt x="881" y="633"/>
                </a:cubicBezTo>
                <a:cubicBezTo>
                  <a:pt x="879" y="633"/>
                  <a:pt x="873" y="633"/>
                  <a:pt x="870" y="633"/>
                </a:cubicBezTo>
                <a:cubicBezTo>
                  <a:pt x="868" y="632"/>
                  <a:pt x="864" y="631"/>
                  <a:pt x="862" y="629"/>
                </a:cubicBezTo>
                <a:cubicBezTo>
                  <a:pt x="860" y="628"/>
                  <a:pt x="858" y="623"/>
                  <a:pt x="856" y="621"/>
                </a:cubicBezTo>
                <a:cubicBezTo>
                  <a:pt x="855" y="621"/>
                  <a:pt x="852" y="622"/>
                  <a:pt x="851" y="621"/>
                </a:cubicBezTo>
                <a:cubicBezTo>
                  <a:pt x="849" y="621"/>
                  <a:pt x="847" y="620"/>
                  <a:pt x="846" y="619"/>
                </a:cubicBezTo>
                <a:cubicBezTo>
                  <a:pt x="844" y="618"/>
                  <a:pt x="842" y="614"/>
                  <a:pt x="841" y="612"/>
                </a:cubicBezTo>
                <a:cubicBezTo>
                  <a:pt x="840" y="611"/>
                  <a:pt x="840" y="606"/>
                  <a:pt x="838" y="605"/>
                </a:cubicBezTo>
                <a:cubicBezTo>
                  <a:pt x="837" y="604"/>
                  <a:pt x="834" y="603"/>
                  <a:pt x="832" y="603"/>
                </a:cubicBezTo>
                <a:cubicBezTo>
                  <a:pt x="830" y="602"/>
                  <a:pt x="825" y="604"/>
                  <a:pt x="823" y="603"/>
                </a:cubicBezTo>
                <a:cubicBezTo>
                  <a:pt x="821" y="603"/>
                  <a:pt x="818" y="602"/>
                  <a:pt x="817" y="601"/>
                </a:cubicBezTo>
                <a:cubicBezTo>
                  <a:pt x="813" y="600"/>
                  <a:pt x="807" y="597"/>
                  <a:pt x="804" y="596"/>
                </a:cubicBezTo>
                <a:cubicBezTo>
                  <a:pt x="802" y="595"/>
                  <a:pt x="799" y="594"/>
                  <a:pt x="798" y="593"/>
                </a:cubicBezTo>
                <a:cubicBezTo>
                  <a:pt x="796" y="593"/>
                  <a:pt x="791" y="595"/>
                  <a:pt x="788" y="594"/>
                </a:cubicBezTo>
                <a:cubicBezTo>
                  <a:pt x="786" y="594"/>
                  <a:pt x="782" y="592"/>
                  <a:pt x="780" y="591"/>
                </a:cubicBezTo>
                <a:cubicBezTo>
                  <a:pt x="778" y="590"/>
                  <a:pt x="774" y="587"/>
                  <a:pt x="771" y="586"/>
                </a:cubicBezTo>
                <a:cubicBezTo>
                  <a:pt x="769" y="585"/>
                  <a:pt x="763" y="586"/>
                  <a:pt x="760" y="586"/>
                </a:cubicBezTo>
                <a:cubicBezTo>
                  <a:pt x="759" y="586"/>
                  <a:pt x="755" y="586"/>
                  <a:pt x="754" y="586"/>
                </a:cubicBezTo>
                <a:cubicBezTo>
                  <a:pt x="752" y="587"/>
                  <a:pt x="749" y="588"/>
                  <a:pt x="748" y="589"/>
                </a:cubicBezTo>
                <a:cubicBezTo>
                  <a:pt x="746" y="590"/>
                  <a:pt x="742" y="591"/>
                  <a:pt x="740" y="591"/>
                </a:cubicBezTo>
                <a:cubicBezTo>
                  <a:pt x="738" y="592"/>
                  <a:pt x="733" y="592"/>
                  <a:pt x="730" y="591"/>
                </a:cubicBezTo>
                <a:cubicBezTo>
                  <a:pt x="729" y="591"/>
                  <a:pt x="726" y="588"/>
                  <a:pt x="724" y="587"/>
                </a:cubicBezTo>
                <a:cubicBezTo>
                  <a:pt x="722" y="586"/>
                  <a:pt x="719" y="582"/>
                  <a:pt x="716" y="580"/>
                </a:cubicBezTo>
                <a:cubicBezTo>
                  <a:pt x="715" y="579"/>
                  <a:pt x="712" y="578"/>
                  <a:pt x="710" y="577"/>
                </a:cubicBezTo>
                <a:cubicBezTo>
                  <a:pt x="708" y="576"/>
                  <a:pt x="705" y="574"/>
                  <a:pt x="704" y="573"/>
                </a:cubicBezTo>
                <a:cubicBezTo>
                  <a:pt x="703" y="572"/>
                  <a:pt x="701" y="569"/>
                  <a:pt x="700" y="568"/>
                </a:cubicBezTo>
                <a:cubicBezTo>
                  <a:pt x="699" y="567"/>
                  <a:pt x="696" y="566"/>
                  <a:pt x="694" y="566"/>
                </a:cubicBezTo>
                <a:cubicBezTo>
                  <a:pt x="693" y="566"/>
                  <a:pt x="691" y="567"/>
                  <a:pt x="690" y="568"/>
                </a:cubicBezTo>
                <a:cubicBezTo>
                  <a:pt x="688" y="568"/>
                  <a:pt x="684" y="568"/>
                  <a:pt x="683" y="568"/>
                </a:cubicBezTo>
                <a:cubicBezTo>
                  <a:pt x="681" y="567"/>
                  <a:pt x="678" y="566"/>
                  <a:pt x="676" y="565"/>
                </a:cubicBezTo>
                <a:cubicBezTo>
                  <a:pt x="674" y="564"/>
                  <a:pt x="670" y="562"/>
                  <a:pt x="667" y="561"/>
                </a:cubicBezTo>
                <a:cubicBezTo>
                  <a:pt x="665" y="560"/>
                  <a:pt x="662" y="557"/>
                  <a:pt x="659" y="556"/>
                </a:cubicBezTo>
                <a:cubicBezTo>
                  <a:pt x="657" y="555"/>
                  <a:pt x="651" y="554"/>
                  <a:pt x="648" y="554"/>
                </a:cubicBezTo>
                <a:cubicBezTo>
                  <a:pt x="646" y="553"/>
                  <a:pt x="641" y="555"/>
                  <a:pt x="638" y="555"/>
                </a:cubicBezTo>
                <a:cubicBezTo>
                  <a:pt x="635" y="555"/>
                  <a:pt x="629" y="554"/>
                  <a:pt x="627" y="553"/>
                </a:cubicBezTo>
                <a:cubicBezTo>
                  <a:pt x="625" y="552"/>
                  <a:pt x="623" y="549"/>
                  <a:pt x="622" y="548"/>
                </a:cubicBezTo>
                <a:cubicBezTo>
                  <a:pt x="620" y="546"/>
                  <a:pt x="615" y="544"/>
                  <a:pt x="612" y="543"/>
                </a:cubicBezTo>
                <a:cubicBezTo>
                  <a:pt x="611" y="543"/>
                  <a:pt x="609" y="544"/>
                  <a:pt x="608" y="544"/>
                </a:cubicBezTo>
                <a:cubicBezTo>
                  <a:pt x="606" y="544"/>
                  <a:pt x="602" y="546"/>
                  <a:pt x="600" y="546"/>
                </a:cubicBezTo>
                <a:cubicBezTo>
                  <a:pt x="596" y="546"/>
                  <a:pt x="590" y="546"/>
                  <a:pt x="587" y="545"/>
                </a:cubicBezTo>
                <a:cubicBezTo>
                  <a:pt x="583" y="544"/>
                  <a:pt x="575" y="542"/>
                  <a:pt x="571" y="540"/>
                </a:cubicBezTo>
                <a:cubicBezTo>
                  <a:pt x="567" y="539"/>
                  <a:pt x="561" y="536"/>
                  <a:pt x="557" y="535"/>
                </a:cubicBezTo>
                <a:cubicBezTo>
                  <a:pt x="555" y="534"/>
                  <a:pt x="549" y="532"/>
                  <a:pt x="547" y="532"/>
                </a:cubicBezTo>
                <a:cubicBezTo>
                  <a:pt x="544" y="532"/>
                  <a:pt x="540" y="534"/>
                  <a:pt x="539" y="535"/>
                </a:cubicBezTo>
                <a:cubicBezTo>
                  <a:pt x="536" y="536"/>
                  <a:pt x="532" y="541"/>
                  <a:pt x="530" y="543"/>
                </a:cubicBezTo>
                <a:cubicBezTo>
                  <a:pt x="528" y="544"/>
                  <a:pt x="525" y="547"/>
                  <a:pt x="524" y="548"/>
                </a:cubicBezTo>
                <a:cubicBezTo>
                  <a:pt x="522" y="550"/>
                  <a:pt x="518" y="552"/>
                  <a:pt x="516" y="553"/>
                </a:cubicBezTo>
                <a:cubicBezTo>
                  <a:pt x="515" y="554"/>
                  <a:pt x="511" y="555"/>
                  <a:pt x="509" y="555"/>
                </a:cubicBezTo>
                <a:cubicBezTo>
                  <a:pt x="507" y="555"/>
                  <a:pt x="502" y="556"/>
                  <a:pt x="500" y="557"/>
                </a:cubicBezTo>
                <a:cubicBezTo>
                  <a:pt x="498" y="558"/>
                  <a:pt x="494" y="558"/>
                  <a:pt x="493" y="560"/>
                </a:cubicBezTo>
                <a:cubicBezTo>
                  <a:pt x="491" y="561"/>
                  <a:pt x="489" y="565"/>
                  <a:pt x="487" y="567"/>
                </a:cubicBezTo>
                <a:cubicBezTo>
                  <a:pt x="485" y="568"/>
                  <a:pt x="480" y="570"/>
                  <a:pt x="478" y="570"/>
                </a:cubicBezTo>
                <a:cubicBezTo>
                  <a:pt x="475" y="571"/>
                  <a:pt x="470" y="571"/>
                  <a:pt x="468" y="571"/>
                </a:cubicBezTo>
                <a:cubicBezTo>
                  <a:pt x="465" y="570"/>
                  <a:pt x="460" y="568"/>
                  <a:pt x="457" y="567"/>
                </a:cubicBezTo>
                <a:cubicBezTo>
                  <a:pt x="455" y="566"/>
                  <a:pt x="451" y="564"/>
                  <a:pt x="450" y="563"/>
                </a:cubicBezTo>
                <a:cubicBezTo>
                  <a:pt x="447" y="561"/>
                  <a:pt x="442" y="558"/>
                  <a:pt x="440" y="557"/>
                </a:cubicBezTo>
                <a:cubicBezTo>
                  <a:pt x="437" y="556"/>
                  <a:pt x="433" y="556"/>
                  <a:pt x="431" y="556"/>
                </a:cubicBezTo>
                <a:cubicBezTo>
                  <a:pt x="428" y="556"/>
                  <a:pt x="423" y="557"/>
                  <a:pt x="420" y="557"/>
                </a:cubicBezTo>
                <a:cubicBezTo>
                  <a:pt x="417" y="558"/>
                  <a:pt x="411" y="560"/>
                  <a:pt x="408" y="560"/>
                </a:cubicBezTo>
                <a:cubicBezTo>
                  <a:pt x="405" y="560"/>
                  <a:pt x="399" y="559"/>
                  <a:pt x="395" y="558"/>
                </a:cubicBezTo>
                <a:cubicBezTo>
                  <a:pt x="392" y="558"/>
                  <a:pt x="387" y="559"/>
                  <a:pt x="384" y="559"/>
                </a:cubicBezTo>
                <a:cubicBezTo>
                  <a:pt x="381" y="559"/>
                  <a:pt x="377" y="561"/>
                  <a:pt x="375" y="561"/>
                </a:cubicBezTo>
                <a:cubicBezTo>
                  <a:pt x="372" y="562"/>
                  <a:pt x="367" y="562"/>
                  <a:pt x="365" y="564"/>
                </a:cubicBezTo>
                <a:cubicBezTo>
                  <a:pt x="361" y="565"/>
                  <a:pt x="357" y="572"/>
                  <a:pt x="355" y="574"/>
                </a:cubicBezTo>
                <a:cubicBezTo>
                  <a:pt x="353" y="577"/>
                  <a:pt x="348" y="582"/>
                  <a:pt x="346" y="584"/>
                </a:cubicBezTo>
                <a:cubicBezTo>
                  <a:pt x="343" y="586"/>
                  <a:pt x="340" y="591"/>
                  <a:pt x="337" y="594"/>
                </a:cubicBezTo>
                <a:cubicBezTo>
                  <a:pt x="335" y="596"/>
                  <a:pt x="330" y="599"/>
                  <a:pt x="328" y="601"/>
                </a:cubicBezTo>
                <a:cubicBezTo>
                  <a:pt x="326" y="602"/>
                  <a:pt x="324" y="606"/>
                  <a:pt x="323" y="607"/>
                </a:cubicBezTo>
                <a:cubicBezTo>
                  <a:pt x="321" y="608"/>
                  <a:pt x="317" y="606"/>
                  <a:pt x="316" y="606"/>
                </a:cubicBezTo>
                <a:cubicBezTo>
                  <a:pt x="314" y="605"/>
                  <a:pt x="312" y="604"/>
                  <a:pt x="311" y="604"/>
                </a:cubicBezTo>
                <a:cubicBezTo>
                  <a:pt x="309" y="603"/>
                  <a:pt x="305" y="604"/>
                  <a:pt x="304" y="604"/>
                </a:cubicBezTo>
                <a:cubicBezTo>
                  <a:pt x="303" y="605"/>
                  <a:pt x="301" y="606"/>
                  <a:pt x="300" y="607"/>
                </a:cubicBezTo>
                <a:cubicBezTo>
                  <a:pt x="300" y="609"/>
                  <a:pt x="302" y="612"/>
                  <a:pt x="302" y="614"/>
                </a:cubicBezTo>
                <a:cubicBezTo>
                  <a:pt x="302" y="615"/>
                  <a:pt x="302" y="618"/>
                  <a:pt x="301" y="619"/>
                </a:cubicBezTo>
                <a:cubicBezTo>
                  <a:pt x="301" y="620"/>
                  <a:pt x="298" y="620"/>
                  <a:pt x="298" y="621"/>
                </a:cubicBezTo>
                <a:cubicBezTo>
                  <a:pt x="297" y="622"/>
                  <a:pt x="298" y="626"/>
                  <a:pt x="297" y="628"/>
                </a:cubicBezTo>
                <a:cubicBezTo>
                  <a:pt x="296" y="629"/>
                  <a:pt x="294" y="630"/>
                  <a:pt x="293" y="630"/>
                </a:cubicBezTo>
                <a:cubicBezTo>
                  <a:pt x="291" y="631"/>
                  <a:pt x="289" y="630"/>
                  <a:pt x="288" y="630"/>
                </a:cubicBezTo>
                <a:cubicBezTo>
                  <a:pt x="286" y="629"/>
                  <a:pt x="284" y="628"/>
                  <a:pt x="282" y="629"/>
                </a:cubicBezTo>
                <a:cubicBezTo>
                  <a:pt x="281" y="629"/>
                  <a:pt x="279" y="630"/>
                  <a:pt x="278" y="631"/>
                </a:cubicBezTo>
                <a:cubicBezTo>
                  <a:pt x="276" y="631"/>
                  <a:pt x="273" y="633"/>
                  <a:pt x="271" y="633"/>
                </a:cubicBezTo>
                <a:cubicBezTo>
                  <a:pt x="268" y="633"/>
                  <a:pt x="262" y="634"/>
                  <a:pt x="259" y="634"/>
                </a:cubicBezTo>
                <a:cubicBezTo>
                  <a:pt x="258" y="633"/>
                  <a:pt x="255" y="633"/>
                  <a:pt x="254" y="632"/>
                </a:cubicBezTo>
                <a:cubicBezTo>
                  <a:pt x="253" y="630"/>
                  <a:pt x="252" y="624"/>
                  <a:pt x="251" y="622"/>
                </a:cubicBezTo>
                <a:cubicBezTo>
                  <a:pt x="250" y="621"/>
                  <a:pt x="250" y="618"/>
                  <a:pt x="249" y="617"/>
                </a:cubicBezTo>
                <a:cubicBezTo>
                  <a:pt x="248" y="616"/>
                  <a:pt x="246" y="615"/>
                  <a:pt x="244" y="615"/>
                </a:cubicBezTo>
                <a:cubicBezTo>
                  <a:pt x="242" y="614"/>
                  <a:pt x="238" y="612"/>
                  <a:pt x="236" y="610"/>
                </a:cubicBezTo>
                <a:cubicBezTo>
                  <a:pt x="235" y="609"/>
                  <a:pt x="233" y="605"/>
                  <a:pt x="232" y="604"/>
                </a:cubicBezTo>
                <a:cubicBezTo>
                  <a:pt x="230" y="604"/>
                  <a:pt x="227" y="604"/>
                  <a:pt x="226" y="603"/>
                </a:cubicBezTo>
                <a:cubicBezTo>
                  <a:pt x="225" y="602"/>
                  <a:pt x="223" y="600"/>
                  <a:pt x="222" y="599"/>
                </a:cubicBezTo>
                <a:cubicBezTo>
                  <a:pt x="221" y="597"/>
                  <a:pt x="220" y="592"/>
                  <a:pt x="219" y="590"/>
                </a:cubicBezTo>
                <a:cubicBezTo>
                  <a:pt x="218" y="587"/>
                  <a:pt x="215" y="580"/>
                  <a:pt x="213" y="577"/>
                </a:cubicBezTo>
                <a:cubicBezTo>
                  <a:pt x="211" y="575"/>
                  <a:pt x="208" y="571"/>
                  <a:pt x="206" y="571"/>
                </a:cubicBezTo>
                <a:cubicBezTo>
                  <a:pt x="204" y="570"/>
                  <a:pt x="202" y="571"/>
                  <a:pt x="201" y="571"/>
                </a:cubicBezTo>
                <a:cubicBezTo>
                  <a:pt x="199" y="571"/>
                  <a:pt x="196" y="570"/>
                  <a:pt x="195" y="569"/>
                </a:cubicBezTo>
                <a:cubicBezTo>
                  <a:pt x="194" y="569"/>
                  <a:pt x="193" y="567"/>
                  <a:pt x="192" y="567"/>
                </a:cubicBezTo>
                <a:cubicBezTo>
                  <a:pt x="191" y="566"/>
                  <a:pt x="189" y="566"/>
                  <a:pt x="188" y="566"/>
                </a:cubicBezTo>
                <a:cubicBezTo>
                  <a:pt x="187" y="565"/>
                  <a:pt x="185" y="562"/>
                  <a:pt x="185" y="561"/>
                </a:cubicBezTo>
                <a:cubicBezTo>
                  <a:pt x="184" y="560"/>
                  <a:pt x="182" y="557"/>
                  <a:pt x="181" y="555"/>
                </a:cubicBezTo>
                <a:cubicBezTo>
                  <a:pt x="180" y="553"/>
                  <a:pt x="181" y="549"/>
                  <a:pt x="181" y="547"/>
                </a:cubicBezTo>
                <a:cubicBezTo>
                  <a:pt x="181" y="545"/>
                  <a:pt x="181" y="541"/>
                  <a:pt x="181" y="539"/>
                </a:cubicBezTo>
                <a:cubicBezTo>
                  <a:pt x="181" y="538"/>
                  <a:pt x="182" y="535"/>
                  <a:pt x="181" y="533"/>
                </a:cubicBezTo>
                <a:cubicBezTo>
                  <a:pt x="180" y="532"/>
                  <a:pt x="177" y="531"/>
                  <a:pt x="176" y="530"/>
                </a:cubicBezTo>
                <a:cubicBezTo>
                  <a:pt x="175" y="529"/>
                  <a:pt x="174" y="527"/>
                  <a:pt x="174" y="525"/>
                </a:cubicBezTo>
                <a:cubicBezTo>
                  <a:pt x="174" y="523"/>
                  <a:pt x="175" y="519"/>
                  <a:pt x="175" y="517"/>
                </a:cubicBezTo>
                <a:cubicBezTo>
                  <a:pt x="175" y="515"/>
                  <a:pt x="173" y="511"/>
                  <a:pt x="172" y="510"/>
                </a:cubicBezTo>
                <a:cubicBezTo>
                  <a:pt x="172" y="509"/>
                  <a:pt x="169" y="507"/>
                  <a:pt x="169" y="506"/>
                </a:cubicBezTo>
                <a:cubicBezTo>
                  <a:pt x="168" y="504"/>
                  <a:pt x="168" y="502"/>
                  <a:pt x="168" y="501"/>
                </a:cubicBezTo>
                <a:cubicBezTo>
                  <a:pt x="167" y="499"/>
                  <a:pt x="166" y="495"/>
                  <a:pt x="165" y="493"/>
                </a:cubicBezTo>
                <a:cubicBezTo>
                  <a:pt x="165" y="491"/>
                  <a:pt x="165" y="487"/>
                  <a:pt x="165" y="485"/>
                </a:cubicBezTo>
                <a:cubicBezTo>
                  <a:pt x="165" y="484"/>
                  <a:pt x="164" y="481"/>
                  <a:pt x="163" y="479"/>
                </a:cubicBezTo>
                <a:cubicBezTo>
                  <a:pt x="163" y="478"/>
                  <a:pt x="161" y="475"/>
                  <a:pt x="161" y="473"/>
                </a:cubicBezTo>
                <a:cubicBezTo>
                  <a:pt x="161" y="472"/>
                  <a:pt x="161" y="470"/>
                  <a:pt x="162" y="470"/>
                </a:cubicBezTo>
                <a:cubicBezTo>
                  <a:pt x="162" y="469"/>
                  <a:pt x="164" y="469"/>
                  <a:pt x="165" y="469"/>
                </a:cubicBezTo>
                <a:cubicBezTo>
                  <a:pt x="165" y="468"/>
                  <a:pt x="167" y="468"/>
                  <a:pt x="167" y="469"/>
                </a:cubicBezTo>
                <a:cubicBezTo>
                  <a:pt x="168" y="469"/>
                  <a:pt x="169" y="471"/>
                  <a:pt x="169" y="472"/>
                </a:cubicBezTo>
                <a:cubicBezTo>
                  <a:pt x="169" y="473"/>
                  <a:pt x="168" y="475"/>
                  <a:pt x="168" y="476"/>
                </a:cubicBezTo>
                <a:cubicBezTo>
                  <a:pt x="168" y="477"/>
                  <a:pt x="167" y="480"/>
                  <a:pt x="168" y="481"/>
                </a:cubicBezTo>
                <a:cubicBezTo>
                  <a:pt x="169" y="481"/>
                  <a:pt x="170" y="482"/>
                  <a:pt x="171" y="482"/>
                </a:cubicBezTo>
                <a:cubicBezTo>
                  <a:pt x="172" y="483"/>
                  <a:pt x="175" y="483"/>
                  <a:pt x="176" y="483"/>
                </a:cubicBezTo>
                <a:cubicBezTo>
                  <a:pt x="177" y="483"/>
                  <a:pt x="180" y="483"/>
                  <a:pt x="181" y="483"/>
                </a:cubicBezTo>
                <a:cubicBezTo>
                  <a:pt x="183" y="482"/>
                  <a:pt x="187" y="481"/>
                  <a:pt x="187" y="480"/>
                </a:cubicBezTo>
                <a:cubicBezTo>
                  <a:pt x="188" y="479"/>
                  <a:pt x="186" y="477"/>
                  <a:pt x="186" y="476"/>
                </a:cubicBezTo>
                <a:cubicBezTo>
                  <a:pt x="185" y="475"/>
                  <a:pt x="184" y="474"/>
                  <a:pt x="184" y="474"/>
                </a:cubicBezTo>
                <a:cubicBezTo>
                  <a:pt x="183" y="474"/>
                  <a:pt x="182" y="475"/>
                  <a:pt x="181" y="476"/>
                </a:cubicBezTo>
                <a:cubicBezTo>
                  <a:pt x="180" y="476"/>
                  <a:pt x="178" y="476"/>
                  <a:pt x="177" y="476"/>
                </a:cubicBezTo>
                <a:cubicBezTo>
                  <a:pt x="176" y="476"/>
                  <a:pt x="174" y="474"/>
                  <a:pt x="173" y="474"/>
                </a:cubicBezTo>
                <a:cubicBezTo>
                  <a:pt x="173" y="473"/>
                  <a:pt x="172" y="471"/>
                  <a:pt x="172" y="470"/>
                </a:cubicBezTo>
                <a:cubicBezTo>
                  <a:pt x="172" y="469"/>
                  <a:pt x="173" y="467"/>
                  <a:pt x="173" y="467"/>
                </a:cubicBezTo>
                <a:cubicBezTo>
                  <a:pt x="174" y="466"/>
                  <a:pt x="177" y="466"/>
                  <a:pt x="178" y="465"/>
                </a:cubicBezTo>
                <a:cubicBezTo>
                  <a:pt x="178" y="464"/>
                  <a:pt x="179" y="462"/>
                  <a:pt x="179" y="461"/>
                </a:cubicBezTo>
                <a:cubicBezTo>
                  <a:pt x="179" y="460"/>
                  <a:pt x="179" y="457"/>
                  <a:pt x="179" y="456"/>
                </a:cubicBezTo>
                <a:cubicBezTo>
                  <a:pt x="178" y="456"/>
                  <a:pt x="175" y="455"/>
                  <a:pt x="175" y="454"/>
                </a:cubicBezTo>
                <a:cubicBezTo>
                  <a:pt x="174" y="453"/>
                  <a:pt x="173" y="451"/>
                  <a:pt x="173" y="450"/>
                </a:cubicBezTo>
                <a:cubicBezTo>
                  <a:pt x="172" y="449"/>
                  <a:pt x="171" y="445"/>
                  <a:pt x="170" y="443"/>
                </a:cubicBezTo>
                <a:cubicBezTo>
                  <a:pt x="169" y="442"/>
                  <a:pt x="166" y="441"/>
                  <a:pt x="165" y="440"/>
                </a:cubicBezTo>
                <a:cubicBezTo>
                  <a:pt x="164" y="440"/>
                  <a:pt x="162" y="439"/>
                  <a:pt x="161" y="439"/>
                </a:cubicBezTo>
                <a:cubicBezTo>
                  <a:pt x="159" y="439"/>
                  <a:pt x="156" y="439"/>
                  <a:pt x="154" y="438"/>
                </a:cubicBezTo>
                <a:cubicBezTo>
                  <a:pt x="153" y="437"/>
                  <a:pt x="151" y="434"/>
                  <a:pt x="151" y="433"/>
                </a:cubicBezTo>
                <a:cubicBezTo>
                  <a:pt x="151" y="432"/>
                  <a:pt x="154" y="430"/>
                  <a:pt x="154" y="429"/>
                </a:cubicBezTo>
                <a:cubicBezTo>
                  <a:pt x="154" y="428"/>
                  <a:pt x="153" y="425"/>
                  <a:pt x="153" y="424"/>
                </a:cubicBezTo>
                <a:cubicBezTo>
                  <a:pt x="152" y="422"/>
                  <a:pt x="151" y="420"/>
                  <a:pt x="150" y="418"/>
                </a:cubicBezTo>
                <a:cubicBezTo>
                  <a:pt x="150" y="416"/>
                  <a:pt x="149" y="413"/>
                  <a:pt x="149" y="411"/>
                </a:cubicBezTo>
                <a:cubicBezTo>
                  <a:pt x="150" y="409"/>
                  <a:pt x="152" y="406"/>
                  <a:pt x="153" y="405"/>
                </a:cubicBezTo>
                <a:cubicBezTo>
                  <a:pt x="154" y="404"/>
                  <a:pt x="157" y="402"/>
                  <a:pt x="158" y="401"/>
                </a:cubicBezTo>
                <a:cubicBezTo>
                  <a:pt x="160" y="400"/>
                  <a:pt x="162" y="399"/>
                  <a:pt x="163" y="399"/>
                </a:cubicBezTo>
                <a:cubicBezTo>
                  <a:pt x="165" y="399"/>
                  <a:pt x="168" y="399"/>
                  <a:pt x="170" y="399"/>
                </a:cubicBezTo>
                <a:cubicBezTo>
                  <a:pt x="171" y="399"/>
                  <a:pt x="174" y="400"/>
                  <a:pt x="176" y="399"/>
                </a:cubicBezTo>
                <a:cubicBezTo>
                  <a:pt x="177" y="399"/>
                  <a:pt x="178" y="397"/>
                  <a:pt x="178" y="397"/>
                </a:cubicBezTo>
                <a:cubicBezTo>
                  <a:pt x="179" y="395"/>
                  <a:pt x="179" y="391"/>
                  <a:pt x="180" y="390"/>
                </a:cubicBezTo>
                <a:cubicBezTo>
                  <a:pt x="180" y="388"/>
                  <a:pt x="180" y="384"/>
                  <a:pt x="181" y="383"/>
                </a:cubicBezTo>
                <a:cubicBezTo>
                  <a:pt x="181" y="382"/>
                  <a:pt x="183" y="380"/>
                  <a:pt x="184" y="379"/>
                </a:cubicBezTo>
                <a:cubicBezTo>
                  <a:pt x="185" y="378"/>
                  <a:pt x="187" y="377"/>
                  <a:pt x="187" y="377"/>
                </a:cubicBezTo>
                <a:cubicBezTo>
                  <a:pt x="189" y="377"/>
                  <a:pt x="193" y="377"/>
                  <a:pt x="195" y="377"/>
                </a:cubicBezTo>
                <a:cubicBezTo>
                  <a:pt x="195" y="377"/>
                  <a:pt x="197" y="378"/>
                  <a:pt x="197" y="379"/>
                </a:cubicBezTo>
                <a:cubicBezTo>
                  <a:pt x="198" y="379"/>
                  <a:pt x="199" y="381"/>
                  <a:pt x="200" y="382"/>
                </a:cubicBezTo>
                <a:cubicBezTo>
                  <a:pt x="201" y="383"/>
                  <a:pt x="205" y="383"/>
                  <a:pt x="206" y="383"/>
                </a:cubicBezTo>
                <a:cubicBezTo>
                  <a:pt x="207" y="382"/>
                  <a:pt x="209" y="381"/>
                  <a:pt x="210" y="380"/>
                </a:cubicBezTo>
                <a:cubicBezTo>
                  <a:pt x="210" y="379"/>
                  <a:pt x="210" y="378"/>
                  <a:pt x="209" y="377"/>
                </a:cubicBezTo>
                <a:cubicBezTo>
                  <a:pt x="209" y="376"/>
                  <a:pt x="207" y="376"/>
                  <a:pt x="206" y="376"/>
                </a:cubicBezTo>
                <a:cubicBezTo>
                  <a:pt x="205" y="376"/>
                  <a:pt x="202" y="377"/>
                  <a:pt x="201" y="376"/>
                </a:cubicBezTo>
                <a:cubicBezTo>
                  <a:pt x="201" y="376"/>
                  <a:pt x="199" y="374"/>
                  <a:pt x="199" y="374"/>
                </a:cubicBezTo>
                <a:cubicBezTo>
                  <a:pt x="197" y="373"/>
                  <a:pt x="195" y="371"/>
                  <a:pt x="194" y="371"/>
                </a:cubicBezTo>
                <a:cubicBezTo>
                  <a:pt x="192" y="371"/>
                  <a:pt x="189" y="371"/>
                  <a:pt x="188" y="371"/>
                </a:cubicBezTo>
                <a:cubicBezTo>
                  <a:pt x="187" y="371"/>
                  <a:pt x="184" y="371"/>
                  <a:pt x="183" y="371"/>
                </a:cubicBezTo>
                <a:cubicBezTo>
                  <a:pt x="182" y="372"/>
                  <a:pt x="180" y="374"/>
                  <a:pt x="180" y="375"/>
                </a:cubicBezTo>
                <a:cubicBezTo>
                  <a:pt x="179" y="376"/>
                  <a:pt x="178" y="377"/>
                  <a:pt x="177" y="378"/>
                </a:cubicBezTo>
                <a:cubicBezTo>
                  <a:pt x="176" y="379"/>
                  <a:pt x="175" y="381"/>
                  <a:pt x="175" y="383"/>
                </a:cubicBezTo>
                <a:cubicBezTo>
                  <a:pt x="174" y="384"/>
                  <a:pt x="175" y="386"/>
                  <a:pt x="175" y="387"/>
                </a:cubicBezTo>
                <a:cubicBezTo>
                  <a:pt x="175" y="388"/>
                  <a:pt x="174" y="390"/>
                  <a:pt x="173" y="391"/>
                </a:cubicBezTo>
                <a:cubicBezTo>
                  <a:pt x="173" y="392"/>
                  <a:pt x="171" y="393"/>
                  <a:pt x="170" y="393"/>
                </a:cubicBezTo>
                <a:cubicBezTo>
                  <a:pt x="170" y="393"/>
                  <a:pt x="169" y="392"/>
                  <a:pt x="168" y="392"/>
                </a:cubicBezTo>
                <a:cubicBezTo>
                  <a:pt x="167" y="391"/>
                  <a:pt x="165" y="389"/>
                  <a:pt x="165" y="388"/>
                </a:cubicBezTo>
                <a:cubicBezTo>
                  <a:pt x="164" y="386"/>
                  <a:pt x="165" y="380"/>
                  <a:pt x="165" y="378"/>
                </a:cubicBezTo>
                <a:cubicBezTo>
                  <a:pt x="165" y="375"/>
                  <a:pt x="165" y="370"/>
                  <a:pt x="165" y="367"/>
                </a:cubicBezTo>
                <a:cubicBezTo>
                  <a:pt x="164" y="363"/>
                  <a:pt x="161" y="356"/>
                  <a:pt x="160" y="352"/>
                </a:cubicBezTo>
                <a:cubicBezTo>
                  <a:pt x="158" y="348"/>
                  <a:pt x="154" y="341"/>
                  <a:pt x="152" y="337"/>
                </a:cubicBezTo>
                <a:cubicBezTo>
                  <a:pt x="151" y="335"/>
                  <a:pt x="146" y="329"/>
                  <a:pt x="144" y="327"/>
                </a:cubicBezTo>
                <a:cubicBezTo>
                  <a:pt x="139" y="320"/>
                  <a:pt x="129" y="308"/>
                  <a:pt x="123" y="302"/>
                </a:cubicBezTo>
                <a:cubicBezTo>
                  <a:pt x="120" y="299"/>
                  <a:pt x="112" y="292"/>
                  <a:pt x="109" y="289"/>
                </a:cubicBezTo>
                <a:cubicBezTo>
                  <a:pt x="107" y="286"/>
                  <a:pt x="102" y="281"/>
                  <a:pt x="100" y="278"/>
                </a:cubicBezTo>
                <a:cubicBezTo>
                  <a:pt x="99" y="276"/>
                  <a:pt x="96" y="273"/>
                  <a:pt x="95" y="271"/>
                </a:cubicBezTo>
                <a:cubicBezTo>
                  <a:pt x="94" y="269"/>
                  <a:pt x="92" y="264"/>
                  <a:pt x="92" y="262"/>
                </a:cubicBezTo>
                <a:cubicBezTo>
                  <a:pt x="92" y="260"/>
                  <a:pt x="92" y="257"/>
                  <a:pt x="92" y="255"/>
                </a:cubicBezTo>
                <a:cubicBezTo>
                  <a:pt x="92" y="254"/>
                  <a:pt x="92" y="251"/>
                  <a:pt x="91" y="250"/>
                </a:cubicBezTo>
                <a:cubicBezTo>
                  <a:pt x="90" y="249"/>
                  <a:pt x="89" y="249"/>
                  <a:pt x="88" y="250"/>
                </a:cubicBezTo>
                <a:cubicBezTo>
                  <a:pt x="88" y="250"/>
                  <a:pt x="87" y="252"/>
                  <a:pt x="87" y="253"/>
                </a:cubicBezTo>
                <a:cubicBezTo>
                  <a:pt x="86" y="254"/>
                  <a:pt x="85" y="256"/>
                  <a:pt x="85" y="257"/>
                </a:cubicBezTo>
                <a:cubicBezTo>
                  <a:pt x="85" y="258"/>
                  <a:pt x="86" y="260"/>
                  <a:pt x="87" y="261"/>
                </a:cubicBezTo>
                <a:cubicBezTo>
                  <a:pt x="87" y="262"/>
                  <a:pt x="88" y="264"/>
                  <a:pt x="88" y="265"/>
                </a:cubicBezTo>
                <a:cubicBezTo>
                  <a:pt x="88" y="266"/>
                  <a:pt x="89" y="268"/>
                  <a:pt x="88" y="269"/>
                </a:cubicBezTo>
                <a:cubicBezTo>
                  <a:pt x="88" y="270"/>
                  <a:pt x="85" y="270"/>
                  <a:pt x="84" y="269"/>
                </a:cubicBezTo>
                <a:cubicBezTo>
                  <a:pt x="82" y="269"/>
                  <a:pt x="81" y="265"/>
                  <a:pt x="80" y="264"/>
                </a:cubicBezTo>
                <a:cubicBezTo>
                  <a:pt x="78" y="262"/>
                  <a:pt x="74" y="259"/>
                  <a:pt x="72" y="257"/>
                </a:cubicBezTo>
                <a:cubicBezTo>
                  <a:pt x="71" y="256"/>
                  <a:pt x="68" y="254"/>
                  <a:pt x="66" y="254"/>
                </a:cubicBezTo>
                <a:cubicBezTo>
                  <a:pt x="65" y="253"/>
                  <a:pt x="62" y="252"/>
                  <a:pt x="61" y="252"/>
                </a:cubicBezTo>
                <a:cubicBezTo>
                  <a:pt x="58" y="251"/>
                  <a:pt x="52" y="249"/>
                  <a:pt x="49" y="248"/>
                </a:cubicBezTo>
                <a:cubicBezTo>
                  <a:pt x="45" y="247"/>
                  <a:pt x="38" y="243"/>
                  <a:pt x="35" y="242"/>
                </a:cubicBezTo>
                <a:cubicBezTo>
                  <a:pt x="33" y="241"/>
                  <a:pt x="28" y="240"/>
                  <a:pt x="26" y="240"/>
                </a:cubicBezTo>
                <a:cubicBezTo>
                  <a:pt x="24" y="240"/>
                  <a:pt x="20" y="240"/>
                  <a:pt x="17" y="241"/>
                </a:cubicBezTo>
                <a:cubicBezTo>
                  <a:pt x="16" y="241"/>
                  <a:pt x="13" y="242"/>
                  <a:pt x="11" y="242"/>
                </a:cubicBezTo>
                <a:cubicBezTo>
                  <a:pt x="10" y="243"/>
                  <a:pt x="7" y="242"/>
                  <a:pt x="6" y="242"/>
                </a:cubicBezTo>
                <a:cubicBezTo>
                  <a:pt x="4" y="241"/>
                  <a:pt x="2" y="239"/>
                  <a:pt x="1" y="238"/>
                </a:cubicBezTo>
                <a:cubicBezTo>
                  <a:pt x="0" y="237"/>
                  <a:pt x="0" y="234"/>
                  <a:pt x="0" y="233"/>
                </a:cubicBezTo>
                <a:cubicBezTo>
                  <a:pt x="0" y="230"/>
                  <a:pt x="0" y="225"/>
                  <a:pt x="0" y="223"/>
                </a:cubicBezTo>
                <a:cubicBezTo>
                  <a:pt x="1" y="215"/>
                  <a:pt x="5" y="198"/>
                  <a:pt x="7" y="190"/>
                </a:cubicBezTo>
                <a:cubicBezTo>
                  <a:pt x="8" y="187"/>
                  <a:pt x="10" y="181"/>
                  <a:pt x="10" y="178"/>
                </a:cubicBezTo>
                <a:cubicBezTo>
                  <a:pt x="10" y="174"/>
                  <a:pt x="10" y="167"/>
                  <a:pt x="10" y="163"/>
                </a:cubicBezTo>
                <a:cubicBezTo>
                  <a:pt x="10" y="161"/>
                  <a:pt x="10" y="156"/>
                  <a:pt x="9" y="154"/>
                </a:cubicBezTo>
                <a:cubicBezTo>
                  <a:pt x="9" y="152"/>
                  <a:pt x="6" y="149"/>
                  <a:pt x="6" y="148"/>
                </a:cubicBezTo>
                <a:cubicBezTo>
                  <a:pt x="5" y="146"/>
                  <a:pt x="5" y="142"/>
                  <a:pt x="6" y="141"/>
                </a:cubicBezTo>
                <a:cubicBezTo>
                  <a:pt x="7" y="139"/>
                  <a:pt x="10" y="136"/>
                  <a:pt x="12" y="135"/>
                </a:cubicBezTo>
                <a:cubicBezTo>
                  <a:pt x="14" y="133"/>
                  <a:pt x="18" y="130"/>
                  <a:pt x="20" y="129"/>
                </a:cubicBezTo>
                <a:cubicBezTo>
                  <a:pt x="22" y="127"/>
                  <a:pt x="27" y="123"/>
                  <a:pt x="29" y="121"/>
                </a:cubicBezTo>
                <a:cubicBezTo>
                  <a:pt x="31" y="119"/>
                  <a:pt x="33" y="114"/>
                  <a:pt x="35" y="112"/>
                </a:cubicBezTo>
                <a:cubicBezTo>
                  <a:pt x="36" y="110"/>
                  <a:pt x="37" y="105"/>
                  <a:pt x="39" y="103"/>
                </a:cubicBezTo>
                <a:cubicBezTo>
                  <a:pt x="40" y="101"/>
                  <a:pt x="45" y="98"/>
                  <a:pt x="47" y="97"/>
                </a:cubicBezTo>
                <a:cubicBezTo>
                  <a:pt x="49" y="96"/>
                  <a:pt x="53" y="95"/>
                  <a:pt x="55" y="95"/>
                </a:cubicBezTo>
                <a:cubicBezTo>
                  <a:pt x="56" y="94"/>
                  <a:pt x="60" y="92"/>
                  <a:pt x="62" y="92"/>
                </a:cubicBezTo>
                <a:cubicBezTo>
                  <a:pt x="64" y="90"/>
                  <a:pt x="69" y="88"/>
                  <a:pt x="71" y="86"/>
                </a:cubicBezTo>
                <a:cubicBezTo>
                  <a:pt x="73" y="85"/>
                  <a:pt x="77" y="81"/>
                  <a:pt x="78" y="79"/>
                </a:cubicBezTo>
                <a:cubicBezTo>
                  <a:pt x="80" y="77"/>
                  <a:pt x="84" y="72"/>
                  <a:pt x="86" y="69"/>
                </a:cubicBezTo>
                <a:cubicBezTo>
                  <a:pt x="87" y="67"/>
                  <a:pt x="87" y="62"/>
                  <a:pt x="88" y="59"/>
                </a:cubicBezTo>
                <a:cubicBezTo>
                  <a:pt x="89" y="58"/>
                  <a:pt x="91" y="55"/>
                  <a:pt x="92" y="54"/>
                </a:cubicBezTo>
                <a:cubicBezTo>
                  <a:pt x="94" y="53"/>
                  <a:pt x="97" y="53"/>
                  <a:pt x="98" y="53"/>
                </a:cubicBezTo>
                <a:cubicBezTo>
                  <a:pt x="99" y="53"/>
                  <a:pt x="101" y="55"/>
                  <a:pt x="102" y="55"/>
                </a:cubicBezTo>
                <a:cubicBezTo>
                  <a:pt x="104" y="56"/>
                  <a:pt x="107" y="58"/>
                  <a:pt x="109" y="58"/>
                </a:cubicBezTo>
                <a:cubicBezTo>
                  <a:pt x="111" y="58"/>
                  <a:pt x="115" y="57"/>
                  <a:pt x="116" y="56"/>
                </a:cubicBezTo>
                <a:cubicBezTo>
                  <a:pt x="117" y="56"/>
                  <a:pt x="119" y="53"/>
                  <a:pt x="120" y="53"/>
                </a:cubicBezTo>
                <a:cubicBezTo>
                  <a:pt x="121" y="52"/>
                  <a:pt x="123" y="51"/>
                  <a:pt x="124" y="51"/>
                </a:cubicBezTo>
                <a:cubicBezTo>
                  <a:pt x="125" y="51"/>
                  <a:pt x="128" y="51"/>
                  <a:pt x="128" y="52"/>
                </a:cubicBezTo>
                <a:cubicBezTo>
                  <a:pt x="129" y="53"/>
                  <a:pt x="130" y="56"/>
                  <a:pt x="131" y="57"/>
                </a:cubicBezTo>
                <a:cubicBezTo>
                  <a:pt x="132" y="57"/>
                  <a:pt x="133" y="59"/>
                  <a:pt x="135" y="59"/>
                </a:cubicBezTo>
                <a:cubicBezTo>
                  <a:pt x="136" y="60"/>
                  <a:pt x="140" y="60"/>
                  <a:pt x="141" y="59"/>
                </a:cubicBezTo>
                <a:cubicBezTo>
                  <a:pt x="143" y="58"/>
                  <a:pt x="146" y="56"/>
                  <a:pt x="147" y="54"/>
                </a:cubicBezTo>
                <a:cubicBezTo>
                  <a:pt x="148" y="53"/>
                  <a:pt x="149" y="50"/>
                  <a:pt x="150" y="48"/>
                </a:cubicBezTo>
                <a:cubicBezTo>
                  <a:pt x="151" y="46"/>
                  <a:pt x="154" y="43"/>
                  <a:pt x="155" y="41"/>
                </a:cubicBezTo>
                <a:cubicBezTo>
                  <a:pt x="157" y="40"/>
                  <a:pt x="161" y="36"/>
                  <a:pt x="162" y="34"/>
                </a:cubicBezTo>
                <a:cubicBezTo>
                  <a:pt x="164" y="32"/>
                  <a:pt x="166" y="28"/>
                  <a:pt x="167" y="25"/>
                </a:cubicBezTo>
                <a:cubicBezTo>
                  <a:pt x="168" y="24"/>
                  <a:pt x="170" y="21"/>
                  <a:pt x="171" y="19"/>
                </a:cubicBezTo>
                <a:cubicBezTo>
                  <a:pt x="171" y="19"/>
                  <a:pt x="171" y="19"/>
                  <a:pt x="171" y="19"/>
                </a:cubicBezTo>
                <a:cubicBezTo>
                  <a:pt x="172" y="20"/>
                  <a:pt x="172" y="21"/>
                  <a:pt x="173" y="21"/>
                </a:cubicBezTo>
                <a:cubicBezTo>
                  <a:pt x="174" y="22"/>
                  <a:pt x="177" y="24"/>
                  <a:pt x="178" y="26"/>
                </a:cubicBezTo>
                <a:cubicBezTo>
                  <a:pt x="179" y="26"/>
                  <a:pt x="180" y="29"/>
                  <a:pt x="181" y="29"/>
                </a:cubicBezTo>
                <a:cubicBezTo>
                  <a:pt x="183" y="30"/>
                  <a:pt x="185" y="31"/>
                  <a:pt x="187" y="31"/>
                </a:cubicBezTo>
                <a:cubicBezTo>
                  <a:pt x="187" y="32"/>
                  <a:pt x="189" y="33"/>
                  <a:pt x="189" y="33"/>
                </a:cubicBezTo>
                <a:cubicBezTo>
                  <a:pt x="190" y="34"/>
                  <a:pt x="191" y="35"/>
                  <a:pt x="192" y="35"/>
                </a:cubicBezTo>
                <a:cubicBezTo>
                  <a:pt x="193" y="36"/>
                  <a:pt x="195" y="37"/>
                  <a:pt x="196" y="38"/>
                </a:cubicBezTo>
                <a:cubicBezTo>
                  <a:pt x="196" y="39"/>
                  <a:pt x="196" y="41"/>
                  <a:pt x="195" y="41"/>
                </a:cubicBezTo>
                <a:cubicBezTo>
                  <a:pt x="195" y="41"/>
                  <a:pt x="193" y="41"/>
                  <a:pt x="192" y="42"/>
                </a:cubicBezTo>
                <a:cubicBezTo>
                  <a:pt x="192" y="42"/>
                  <a:pt x="191" y="44"/>
                  <a:pt x="190" y="45"/>
                </a:cubicBezTo>
                <a:cubicBezTo>
                  <a:pt x="190" y="46"/>
                  <a:pt x="188" y="47"/>
                  <a:pt x="188" y="48"/>
                </a:cubicBezTo>
                <a:cubicBezTo>
                  <a:pt x="188" y="49"/>
                  <a:pt x="188" y="51"/>
                  <a:pt x="189" y="51"/>
                </a:cubicBezTo>
                <a:cubicBezTo>
                  <a:pt x="189" y="52"/>
                  <a:pt x="191" y="52"/>
                  <a:pt x="191" y="52"/>
                </a:cubicBezTo>
                <a:cubicBezTo>
                  <a:pt x="192" y="53"/>
                  <a:pt x="194" y="55"/>
                  <a:pt x="195" y="55"/>
                </a:cubicBezTo>
                <a:cubicBezTo>
                  <a:pt x="196" y="56"/>
                  <a:pt x="197" y="58"/>
                  <a:pt x="199" y="59"/>
                </a:cubicBezTo>
                <a:cubicBezTo>
                  <a:pt x="200" y="60"/>
                  <a:pt x="203" y="59"/>
                  <a:pt x="204" y="59"/>
                </a:cubicBezTo>
                <a:cubicBezTo>
                  <a:pt x="206" y="59"/>
                  <a:pt x="208" y="59"/>
                  <a:pt x="210" y="60"/>
                </a:cubicBezTo>
                <a:cubicBezTo>
                  <a:pt x="211" y="60"/>
                  <a:pt x="212" y="62"/>
                  <a:pt x="213" y="62"/>
                </a:cubicBezTo>
                <a:cubicBezTo>
                  <a:pt x="214" y="63"/>
                  <a:pt x="216" y="65"/>
                  <a:pt x="217" y="66"/>
                </a:cubicBezTo>
                <a:cubicBezTo>
                  <a:pt x="218" y="66"/>
                  <a:pt x="221" y="66"/>
                  <a:pt x="222" y="67"/>
                </a:cubicBezTo>
                <a:cubicBezTo>
                  <a:pt x="222" y="68"/>
                  <a:pt x="223" y="69"/>
                  <a:pt x="223" y="69"/>
                </a:cubicBezTo>
                <a:cubicBezTo>
                  <a:pt x="224" y="71"/>
                  <a:pt x="226" y="73"/>
                  <a:pt x="227" y="75"/>
                </a:cubicBezTo>
                <a:cubicBezTo>
                  <a:pt x="227" y="76"/>
                  <a:pt x="227" y="79"/>
                  <a:pt x="226" y="81"/>
                </a:cubicBezTo>
                <a:cubicBezTo>
                  <a:pt x="226" y="82"/>
                  <a:pt x="225" y="83"/>
                  <a:pt x="225" y="84"/>
                </a:cubicBezTo>
                <a:cubicBezTo>
                  <a:pt x="225" y="85"/>
                  <a:pt x="225" y="87"/>
                  <a:pt x="225" y="88"/>
                </a:cubicBezTo>
                <a:cubicBezTo>
                  <a:pt x="225" y="89"/>
                  <a:pt x="227" y="90"/>
                  <a:pt x="228" y="91"/>
                </a:cubicBezTo>
                <a:cubicBezTo>
                  <a:pt x="229" y="91"/>
                  <a:pt x="231" y="89"/>
                  <a:pt x="232" y="89"/>
                </a:cubicBezTo>
                <a:cubicBezTo>
                  <a:pt x="232" y="89"/>
                  <a:pt x="234" y="89"/>
                  <a:pt x="234" y="90"/>
                </a:cubicBezTo>
                <a:cubicBezTo>
                  <a:pt x="235" y="91"/>
                  <a:pt x="236" y="93"/>
                  <a:pt x="237" y="94"/>
                </a:cubicBezTo>
                <a:cubicBezTo>
                  <a:pt x="238" y="95"/>
                  <a:pt x="240" y="97"/>
                  <a:pt x="241" y="96"/>
                </a:cubicBezTo>
                <a:cubicBezTo>
                  <a:pt x="242" y="96"/>
                  <a:pt x="242" y="93"/>
                  <a:pt x="243" y="92"/>
                </a:cubicBezTo>
                <a:cubicBezTo>
                  <a:pt x="244" y="91"/>
                  <a:pt x="248" y="92"/>
                  <a:pt x="250" y="91"/>
                </a:cubicBezTo>
                <a:cubicBezTo>
                  <a:pt x="251" y="91"/>
                  <a:pt x="252" y="89"/>
                  <a:pt x="253" y="89"/>
                </a:cubicBezTo>
                <a:cubicBezTo>
                  <a:pt x="255" y="89"/>
                  <a:pt x="259" y="90"/>
                  <a:pt x="260" y="91"/>
                </a:cubicBezTo>
                <a:cubicBezTo>
                  <a:pt x="261" y="92"/>
                  <a:pt x="261" y="94"/>
                  <a:pt x="261" y="94"/>
                </a:cubicBezTo>
                <a:cubicBezTo>
                  <a:pt x="261" y="95"/>
                  <a:pt x="263" y="96"/>
                  <a:pt x="264" y="97"/>
                </a:cubicBezTo>
                <a:cubicBezTo>
                  <a:pt x="264" y="98"/>
                  <a:pt x="265" y="99"/>
                  <a:pt x="265" y="99"/>
                </a:cubicBezTo>
                <a:cubicBezTo>
                  <a:pt x="265" y="100"/>
                  <a:pt x="264" y="102"/>
                  <a:pt x="264" y="103"/>
                </a:cubicBezTo>
                <a:cubicBezTo>
                  <a:pt x="264" y="104"/>
                  <a:pt x="265" y="106"/>
                  <a:pt x="265" y="106"/>
                </a:cubicBezTo>
                <a:cubicBezTo>
                  <a:pt x="266" y="108"/>
                  <a:pt x="268" y="109"/>
                  <a:pt x="270" y="110"/>
                </a:cubicBezTo>
                <a:cubicBezTo>
                  <a:pt x="271" y="111"/>
                  <a:pt x="275" y="113"/>
                  <a:pt x="276" y="114"/>
                </a:cubicBezTo>
                <a:cubicBezTo>
                  <a:pt x="277" y="115"/>
                  <a:pt x="279" y="117"/>
                  <a:pt x="280" y="118"/>
                </a:cubicBezTo>
                <a:cubicBezTo>
                  <a:pt x="281" y="118"/>
                  <a:pt x="283" y="118"/>
                  <a:pt x="283" y="118"/>
                </a:cubicBezTo>
                <a:cubicBezTo>
                  <a:pt x="284" y="119"/>
                  <a:pt x="285" y="121"/>
                  <a:pt x="286" y="122"/>
                </a:cubicBezTo>
                <a:cubicBezTo>
                  <a:pt x="286" y="123"/>
                  <a:pt x="286" y="126"/>
                  <a:pt x="287" y="127"/>
                </a:cubicBezTo>
                <a:cubicBezTo>
                  <a:pt x="289" y="128"/>
                  <a:pt x="293" y="128"/>
                  <a:pt x="295" y="128"/>
                </a:cubicBezTo>
                <a:cubicBezTo>
                  <a:pt x="296" y="128"/>
                  <a:pt x="299" y="128"/>
                  <a:pt x="301" y="128"/>
                </a:cubicBezTo>
                <a:cubicBezTo>
                  <a:pt x="302" y="127"/>
                  <a:pt x="303" y="126"/>
                  <a:pt x="304" y="125"/>
                </a:cubicBezTo>
                <a:cubicBezTo>
                  <a:pt x="306" y="125"/>
                  <a:pt x="308" y="124"/>
                  <a:pt x="310" y="125"/>
                </a:cubicBezTo>
                <a:cubicBezTo>
                  <a:pt x="311" y="125"/>
                  <a:pt x="313" y="127"/>
                  <a:pt x="315" y="127"/>
                </a:cubicBezTo>
                <a:cubicBezTo>
                  <a:pt x="316" y="127"/>
                  <a:pt x="318" y="127"/>
                  <a:pt x="318" y="127"/>
                </a:cubicBezTo>
                <a:cubicBezTo>
                  <a:pt x="319" y="127"/>
                  <a:pt x="321" y="126"/>
                  <a:pt x="322" y="126"/>
                </a:cubicBezTo>
                <a:cubicBezTo>
                  <a:pt x="323" y="126"/>
                  <a:pt x="325" y="126"/>
                  <a:pt x="326" y="126"/>
                </a:cubicBezTo>
                <a:cubicBezTo>
                  <a:pt x="327" y="127"/>
                  <a:pt x="327" y="129"/>
                  <a:pt x="328" y="129"/>
                </a:cubicBezTo>
                <a:cubicBezTo>
                  <a:pt x="330" y="130"/>
                  <a:pt x="333" y="128"/>
                  <a:pt x="334" y="128"/>
                </a:cubicBezTo>
                <a:cubicBezTo>
                  <a:pt x="335" y="128"/>
                  <a:pt x="338" y="128"/>
                  <a:pt x="339" y="128"/>
                </a:cubicBezTo>
                <a:cubicBezTo>
                  <a:pt x="340" y="128"/>
                  <a:pt x="343" y="128"/>
                  <a:pt x="344" y="128"/>
                </a:cubicBezTo>
                <a:cubicBezTo>
                  <a:pt x="345" y="127"/>
                  <a:pt x="346" y="124"/>
                  <a:pt x="348" y="124"/>
                </a:cubicBezTo>
                <a:cubicBezTo>
                  <a:pt x="349" y="123"/>
                  <a:pt x="351" y="122"/>
                  <a:pt x="352" y="121"/>
                </a:cubicBezTo>
                <a:cubicBezTo>
                  <a:pt x="353" y="120"/>
                  <a:pt x="354" y="119"/>
                  <a:pt x="354" y="118"/>
                </a:cubicBezTo>
                <a:cubicBezTo>
                  <a:pt x="354" y="117"/>
                  <a:pt x="355" y="114"/>
                  <a:pt x="355" y="113"/>
                </a:cubicBezTo>
                <a:cubicBezTo>
                  <a:pt x="355" y="112"/>
                  <a:pt x="353" y="111"/>
                  <a:pt x="353" y="110"/>
                </a:cubicBezTo>
                <a:cubicBezTo>
                  <a:pt x="353" y="109"/>
                  <a:pt x="355" y="107"/>
                  <a:pt x="355" y="106"/>
                </a:cubicBezTo>
                <a:cubicBezTo>
                  <a:pt x="356" y="105"/>
                  <a:pt x="358" y="104"/>
                  <a:pt x="358" y="103"/>
                </a:cubicBezTo>
                <a:cubicBezTo>
                  <a:pt x="359" y="102"/>
                  <a:pt x="359" y="101"/>
                  <a:pt x="360" y="100"/>
                </a:cubicBezTo>
                <a:cubicBezTo>
                  <a:pt x="361" y="100"/>
                  <a:pt x="363" y="102"/>
                  <a:pt x="365" y="101"/>
                </a:cubicBezTo>
                <a:cubicBezTo>
                  <a:pt x="366" y="101"/>
                  <a:pt x="369" y="100"/>
                  <a:pt x="370" y="99"/>
                </a:cubicBezTo>
                <a:cubicBezTo>
                  <a:pt x="371" y="97"/>
                  <a:pt x="372" y="94"/>
                  <a:pt x="373" y="93"/>
                </a:cubicBezTo>
                <a:cubicBezTo>
                  <a:pt x="375" y="92"/>
                  <a:pt x="378" y="93"/>
                  <a:pt x="379" y="93"/>
                </a:cubicBezTo>
                <a:cubicBezTo>
                  <a:pt x="381" y="92"/>
                  <a:pt x="385" y="91"/>
                  <a:pt x="387" y="91"/>
                </a:cubicBezTo>
                <a:cubicBezTo>
                  <a:pt x="389" y="91"/>
                  <a:pt x="392" y="91"/>
                  <a:pt x="393" y="91"/>
                </a:cubicBezTo>
                <a:cubicBezTo>
                  <a:pt x="394" y="92"/>
                  <a:pt x="396" y="94"/>
                  <a:pt x="397" y="95"/>
                </a:cubicBezTo>
                <a:cubicBezTo>
                  <a:pt x="398" y="96"/>
                  <a:pt x="398" y="98"/>
                  <a:pt x="399" y="99"/>
                </a:cubicBezTo>
                <a:cubicBezTo>
                  <a:pt x="400" y="100"/>
                  <a:pt x="402" y="101"/>
                  <a:pt x="403" y="102"/>
                </a:cubicBezTo>
                <a:cubicBezTo>
                  <a:pt x="404" y="103"/>
                  <a:pt x="404" y="106"/>
                  <a:pt x="404" y="108"/>
                </a:cubicBezTo>
                <a:cubicBezTo>
                  <a:pt x="404" y="109"/>
                  <a:pt x="402" y="110"/>
                  <a:pt x="401" y="111"/>
                </a:cubicBezTo>
                <a:cubicBezTo>
                  <a:pt x="400" y="111"/>
                  <a:pt x="398" y="111"/>
                  <a:pt x="397" y="111"/>
                </a:cubicBezTo>
                <a:cubicBezTo>
                  <a:pt x="396" y="111"/>
                  <a:pt x="394" y="113"/>
                  <a:pt x="393" y="114"/>
                </a:cubicBezTo>
                <a:cubicBezTo>
                  <a:pt x="392" y="114"/>
                  <a:pt x="390" y="114"/>
                  <a:pt x="389" y="114"/>
                </a:cubicBezTo>
                <a:cubicBezTo>
                  <a:pt x="388" y="115"/>
                  <a:pt x="387" y="116"/>
                  <a:pt x="386" y="117"/>
                </a:cubicBezTo>
                <a:cubicBezTo>
                  <a:pt x="386" y="118"/>
                  <a:pt x="386" y="120"/>
                  <a:pt x="386" y="121"/>
                </a:cubicBezTo>
                <a:cubicBezTo>
                  <a:pt x="387" y="121"/>
                  <a:pt x="389" y="123"/>
                  <a:pt x="390" y="123"/>
                </a:cubicBezTo>
                <a:cubicBezTo>
                  <a:pt x="391" y="123"/>
                  <a:pt x="394" y="123"/>
                  <a:pt x="396" y="122"/>
                </a:cubicBezTo>
                <a:cubicBezTo>
                  <a:pt x="396" y="122"/>
                  <a:pt x="397" y="120"/>
                  <a:pt x="397" y="119"/>
                </a:cubicBezTo>
                <a:cubicBezTo>
                  <a:pt x="398" y="119"/>
                  <a:pt x="399" y="117"/>
                  <a:pt x="400" y="117"/>
                </a:cubicBezTo>
                <a:cubicBezTo>
                  <a:pt x="401" y="116"/>
                  <a:pt x="403" y="116"/>
                  <a:pt x="404" y="115"/>
                </a:cubicBezTo>
                <a:cubicBezTo>
                  <a:pt x="405" y="115"/>
                  <a:pt x="407" y="114"/>
                  <a:pt x="409" y="114"/>
                </a:cubicBezTo>
                <a:cubicBezTo>
                  <a:pt x="409" y="114"/>
                  <a:pt x="411" y="115"/>
                  <a:pt x="411" y="115"/>
                </a:cubicBezTo>
                <a:cubicBezTo>
                  <a:pt x="412" y="115"/>
                  <a:pt x="414" y="116"/>
                  <a:pt x="415" y="117"/>
                </a:cubicBezTo>
                <a:cubicBezTo>
                  <a:pt x="417" y="117"/>
                  <a:pt x="419" y="117"/>
                  <a:pt x="420" y="117"/>
                </a:cubicBezTo>
                <a:cubicBezTo>
                  <a:pt x="422" y="117"/>
                  <a:pt x="425" y="117"/>
                  <a:pt x="426" y="117"/>
                </a:cubicBezTo>
                <a:cubicBezTo>
                  <a:pt x="427" y="117"/>
                  <a:pt x="428" y="115"/>
                  <a:pt x="429" y="114"/>
                </a:cubicBezTo>
                <a:cubicBezTo>
                  <a:pt x="430" y="113"/>
                  <a:pt x="431" y="112"/>
                  <a:pt x="432" y="111"/>
                </a:cubicBezTo>
                <a:cubicBezTo>
                  <a:pt x="433" y="111"/>
                  <a:pt x="435" y="110"/>
                  <a:pt x="436" y="110"/>
                </a:cubicBezTo>
                <a:cubicBezTo>
                  <a:pt x="437" y="109"/>
                  <a:pt x="438" y="107"/>
                  <a:pt x="438" y="106"/>
                </a:cubicBezTo>
                <a:cubicBezTo>
                  <a:pt x="439" y="105"/>
                  <a:pt x="439" y="102"/>
                  <a:pt x="439" y="100"/>
                </a:cubicBezTo>
                <a:cubicBezTo>
                  <a:pt x="439" y="99"/>
                  <a:pt x="441" y="98"/>
                  <a:pt x="441" y="97"/>
                </a:cubicBezTo>
                <a:cubicBezTo>
                  <a:pt x="441" y="96"/>
                  <a:pt x="441" y="94"/>
                  <a:pt x="440" y="93"/>
                </a:cubicBezTo>
                <a:cubicBezTo>
                  <a:pt x="440" y="91"/>
                  <a:pt x="439" y="87"/>
                  <a:pt x="439" y="85"/>
                </a:cubicBezTo>
                <a:cubicBezTo>
                  <a:pt x="439" y="84"/>
                  <a:pt x="440" y="81"/>
                  <a:pt x="440" y="80"/>
                </a:cubicBezTo>
                <a:cubicBezTo>
                  <a:pt x="440" y="79"/>
                  <a:pt x="438" y="77"/>
                  <a:pt x="438" y="76"/>
                </a:cubicBezTo>
                <a:cubicBezTo>
                  <a:pt x="437" y="74"/>
                  <a:pt x="437" y="72"/>
                  <a:pt x="438" y="71"/>
                </a:cubicBezTo>
                <a:cubicBezTo>
                  <a:pt x="438" y="70"/>
                  <a:pt x="440" y="69"/>
                  <a:pt x="440" y="69"/>
                </a:cubicBezTo>
                <a:cubicBezTo>
                  <a:pt x="441" y="68"/>
                  <a:pt x="442" y="66"/>
                  <a:pt x="442" y="65"/>
                </a:cubicBezTo>
                <a:cubicBezTo>
                  <a:pt x="442" y="63"/>
                  <a:pt x="440" y="60"/>
                  <a:pt x="440" y="59"/>
                </a:cubicBezTo>
                <a:cubicBezTo>
                  <a:pt x="440" y="57"/>
                  <a:pt x="440" y="53"/>
                  <a:pt x="441" y="52"/>
                </a:cubicBezTo>
                <a:cubicBezTo>
                  <a:pt x="442" y="50"/>
                  <a:pt x="444" y="48"/>
                  <a:pt x="446" y="48"/>
                </a:cubicBezTo>
                <a:cubicBezTo>
                  <a:pt x="448" y="46"/>
                  <a:pt x="454" y="46"/>
                  <a:pt x="456" y="46"/>
                </a:cubicBezTo>
                <a:cubicBezTo>
                  <a:pt x="458" y="46"/>
                  <a:pt x="462" y="47"/>
                  <a:pt x="463" y="47"/>
                </a:cubicBezTo>
                <a:cubicBezTo>
                  <a:pt x="464" y="46"/>
                  <a:pt x="465" y="43"/>
                  <a:pt x="466" y="43"/>
                </a:cubicBezTo>
                <a:cubicBezTo>
                  <a:pt x="466" y="42"/>
                  <a:pt x="468" y="41"/>
                  <a:pt x="469" y="40"/>
                </a:cubicBezTo>
                <a:cubicBezTo>
                  <a:pt x="470" y="40"/>
                  <a:pt x="472" y="40"/>
                  <a:pt x="473" y="40"/>
                </a:cubicBezTo>
                <a:cubicBezTo>
                  <a:pt x="474" y="40"/>
                  <a:pt x="476" y="41"/>
                  <a:pt x="477" y="40"/>
                </a:cubicBezTo>
                <a:cubicBezTo>
                  <a:pt x="478" y="40"/>
                  <a:pt x="480" y="39"/>
                  <a:pt x="481" y="38"/>
                </a:cubicBezTo>
                <a:cubicBezTo>
                  <a:pt x="481" y="37"/>
                  <a:pt x="482" y="34"/>
                  <a:pt x="483" y="34"/>
                </a:cubicBezTo>
                <a:cubicBezTo>
                  <a:pt x="484" y="33"/>
                  <a:pt x="487" y="32"/>
                  <a:pt x="488" y="31"/>
                </a:cubicBezTo>
                <a:cubicBezTo>
                  <a:pt x="489" y="31"/>
                  <a:pt x="490" y="29"/>
                  <a:pt x="491" y="28"/>
                </a:cubicBezTo>
                <a:cubicBezTo>
                  <a:pt x="493" y="28"/>
                  <a:pt x="496" y="28"/>
                  <a:pt x="498" y="28"/>
                </a:cubicBezTo>
                <a:cubicBezTo>
                  <a:pt x="499" y="29"/>
                  <a:pt x="499" y="31"/>
                  <a:pt x="500" y="31"/>
                </a:cubicBezTo>
                <a:cubicBezTo>
                  <a:pt x="501" y="32"/>
                  <a:pt x="504" y="30"/>
                  <a:pt x="505" y="29"/>
                </a:cubicBezTo>
                <a:cubicBezTo>
                  <a:pt x="506" y="28"/>
                  <a:pt x="507" y="25"/>
                  <a:pt x="508" y="24"/>
                </a:cubicBezTo>
                <a:cubicBezTo>
                  <a:pt x="510" y="23"/>
                  <a:pt x="513" y="21"/>
                  <a:pt x="515" y="20"/>
                </a:cubicBezTo>
                <a:cubicBezTo>
                  <a:pt x="516" y="20"/>
                  <a:pt x="518" y="21"/>
                  <a:pt x="520" y="21"/>
                </a:cubicBezTo>
                <a:cubicBezTo>
                  <a:pt x="521" y="20"/>
                  <a:pt x="524" y="19"/>
                  <a:pt x="525" y="18"/>
                </a:cubicBezTo>
                <a:cubicBezTo>
                  <a:pt x="526" y="17"/>
                  <a:pt x="528" y="15"/>
                  <a:pt x="529" y="15"/>
                </a:cubicBezTo>
                <a:cubicBezTo>
                  <a:pt x="529" y="14"/>
                  <a:pt x="531" y="14"/>
                  <a:pt x="532" y="15"/>
                </a:cubicBezTo>
                <a:cubicBezTo>
                  <a:pt x="533" y="15"/>
                  <a:pt x="534" y="16"/>
                  <a:pt x="535" y="16"/>
                </a:cubicBezTo>
                <a:cubicBezTo>
                  <a:pt x="537" y="16"/>
                  <a:pt x="539" y="15"/>
                  <a:pt x="540" y="14"/>
                </a:cubicBezTo>
                <a:cubicBezTo>
                  <a:pt x="541" y="13"/>
                  <a:pt x="542" y="11"/>
                  <a:pt x="542" y="9"/>
                </a:cubicBezTo>
                <a:cubicBezTo>
                  <a:pt x="542" y="8"/>
                  <a:pt x="540" y="7"/>
                  <a:pt x="540" y="6"/>
                </a:cubicBezTo>
                <a:cubicBezTo>
                  <a:pt x="540" y="5"/>
                  <a:pt x="541" y="4"/>
                  <a:pt x="542" y="3"/>
                </a:cubicBezTo>
                <a:cubicBezTo>
                  <a:pt x="543" y="2"/>
                  <a:pt x="544" y="1"/>
                  <a:pt x="545" y="1"/>
                </a:cubicBezTo>
                <a:cubicBezTo>
                  <a:pt x="546" y="1"/>
                  <a:pt x="548" y="0"/>
                  <a:pt x="548" y="1"/>
                </a:cubicBezTo>
                <a:cubicBezTo>
                  <a:pt x="549" y="1"/>
                  <a:pt x="550" y="4"/>
                  <a:pt x="550" y="5"/>
                </a:cubicBezTo>
                <a:cubicBezTo>
                  <a:pt x="551" y="5"/>
                  <a:pt x="553" y="7"/>
                  <a:pt x="554" y="7"/>
                </a:cubicBezTo>
                <a:cubicBezTo>
                  <a:pt x="555" y="8"/>
                  <a:pt x="557" y="10"/>
                  <a:pt x="559" y="10"/>
                </a:cubicBezTo>
                <a:cubicBezTo>
                  <a:pt x="560" y="10"/>
                  <a:pt x="561" y="8"/>
                  <a:pt x="562" y="8"/>
                </a:cubicBezTo>
                <a:cubicBezTo>
                  <a:pt x="564" y="8"/>
                  <a:pt x="567" y="8"/>
                  <a:pt x="569" y="8"/>
                </a:cubicBezTo>
                <a:cubicBezTo>
                  <a:pt x="570" y="8"/>
                  <a:pt x="570" y="8"/>
                  <a:pt x="570" y="9"/>
                </a:cubicBezTo>
                <a:cubicBezTo>
                  <a:pt x="570" y="10"/>
                  <a:pt x="573" y="10"/>
                  <a:pt x="573" y="11"/>
                </a:cubicBezTo>
                <a:cubicBezTo>
                  <a:pt x="574" y="12"/>
                  <a:pt x="573" y="15"/>
                  <a:pt x="573" y="16"/>
                </a:cubicBezTo>
                <a:cubicBezTo>
                  <a:pt x="573" y="17"/>
                  <a:pt x="574" y="20"/>
                  <a:pt x="575" y="21"/>
                </a:cubicBezTo>
                <a:cubicBezTo>
                  <a:pt x="576" y="22"/>
                  <a:pt x="579" y="23"/>
                  <a:pt x="581" y="23"/>
                </a:cubicBezTo>
                <a:cubicBezTo>
                  <a:pt x="582" y="24"/>
                  <a:pt x="584" y="23"/>
                  <a:pt x="585" y="23"/>
                </a:cubicBezTo>
                <a:cubicBezTo>
                  <a:pt x="587" y="24"/>
                  <a:pt x="590" y="25"/>
                  <a:pt x="591" y="26"/>
                </a:cubicBezTo>
                <a:cubicBezTo>
                  <a:pt x="592" y="26"/>
                  <a:pt x="594" y="28"/>
                  <a:pt x="595" y="29"/>
                </a:cubicBezTo>
                <a:cubicBezTo>
                  <a:pt x="596" y="30"/>
                  <a:pt x="596" y="33"/>
                  <a:pt x="595" y="34"/>
                </a:cubicBezTo>
                <a:cubicBezTo>
                  <a:pt x="595" y="36"/>
                  <a:pt x="591" y="35"/>
                  <a:pt x="590" y="36"/>
                </a:cubicBezTo>
                <a:cubicBezTo>
                  <a:pt x="589" y="38"/>
                  <a:pt x="591" y="42"/>
                  <a:pt x="592" y="43"/>
                </a:cubicBezTo>
                <a:cubicBezTo>
                  <a:pt x="593" y="45"/>
                  <a:pt x="594" y="48"/>
                  <a:pt x="596" y="50"/>
                </a:cubicBezTo>
                <a:cubicBezTo>
                  <a:pt x="597" y="51"/>
                  <a:pt x="599" y="53"/>
                  <a:pt x="601" y="53"/>
                </a:cubicBezTo>
                <a:cubicBezTo>
                  <a:pt x="602" y="54"/>
                  <a:pt x="606" y="53"/>
                  <a:pt x="607" y="54"/>
                </a:cubicBezTo>
                <a:cubicBezTo>
                  <a:pt x="610" y="54"/>
                  <a:pt x="612" y="59"/>
                  <a:pt x="614" y="60"/>
                </a:cubicBezTo>
                <a:cubicBezTo>
                  <a:pt x="616" y="63"/>
                  <a:pt x="620" y="67"/>
                  <a:pt x="623" y="70"/>
                </a:cubicBezTo>
                <a:cubicBezTo>
                  <a:pt x="624" y="72"/>
                  <a:pt x="627" y="76"/>
                  <a:pt x="629" y="78"/>
                </a:cubicBezTo>
                <a:cubicBezTo>
                  <a:pt x="630" y="80"/>
                  <a:pt x="631" y="83"/>
                  <a:pt x="632" y="84"/>
                </a:cubicBezTo>
                <a:cubicBezTo>
                  <a:pt x="632" y="85"/>
                  <a:pt x="633" y="86"/>
                  <a:pt x="633" y="87"/>
                </a:cubicBezTo>
                <a:cubicBezTo>
                  <a:pt x="634" y="88"/>
                  <a:pt x="635" y="88"/>
                  <a:pt x="636" y="89"/>
                </a:cubicBezTo>
                <a:cubicBezTo>
                  <a:pt x="637" y="90"/>
                  <a:pt x="639" y="90"/>
                  <a:pt x="640" y="91"/>
                </a:cubicBezTo>
                <a:cubicBezTo>
                  <a:pt x="641" y="92"/>
                  <a:pt x="642" y="95"/>
                  <a:pt x="643" y="97"/>
                </a:cubicBezTo>
                <a:cubicBezTo>
                  <a:pt x="644" y="98"/>
                  <a:pt x="645" y="100"/>
                  <a:pt x="646" y="101"/>
                </a:cubicBezTo>
                <a:cubicBezTo>
                  <a:pt x="647" y="102"/>
                  <a:pt x="649" y="105"/>
                  <a:pt x="650" y="106"/>
                </a:cubicBezTo>
                <a:cubicBezTo>
                  <a:pt x="651" y="108"/>
                  <a:pt x="650" y="112"/>
                  <a:pt x="651" y="114"/>
                </a:cubicBezTo>
                <a:cubicBezTo>
                  <a:pt x="651" y="115"/>
                  <a:pt x="653" y="118"/>
                  <a:pt x="654" y="119"/>
                </a:cubicBezTo>
                <a:cubicBezTo>
                  <a:pt x="655" y="120"/>
                  <a:pt x="659" y="121"/>
                  <a:pt x="660" y="123"/>
                </a:cubicBezTo>
                <a:cubicBezTo>
                  <a:pt x="662" y="124"/>
                  <a:pt x="665" y="127"/>
                  <a:pt x="666" y="129"/>
                </a:cubicBezTo>
                <a:cubicBezTo>
                  <a:pt x="667" y="129"/>
                  <a:pt x="668" y="131"/>
                  <a:pt x="669" y="132"/>
                </a:cubicBezTo>
                <a:cubicBezTo>
                  <a:pt x="670" y="133"/>
                  <a:pt x="671" y="135"/>
                  <a:pt x="672" y="135"/>
                </a:cubicBezTo>
                <a:cubicBezTo>
                  <a:pt x="673" y="137"/>
                  <a:pt x="677" y="137"/>
                  <a:pt x="678" y="138"/>
                </a:cubicBezTo>
                <a:cubicBezTo>
                  <a:pt x="679" y="139"/>
                  <a:pt x="681" y="141"/>
                  <a:pt x="682" y="141"/>
                </a:cubicBezTo>
                <a:cubicBezTo>
                  <a:pt x="682" y="142"/>
                  <a:pt x="684" y="143"/>
                  <a:pt x="685" y="143"/>
                </a:cubicBezTo>
                <a:cubicBezTo>
                  <a:pt x="686" y="143"/>
                  <a:pt x="688" y="142"/>
                  <a:pt x="688" y="141"/>
                </a:cubicBezTo>
                <a:cubicBezTo>
                  <a:pt x="688" y="140"/>
                  <a:pt x="686" y="138"/>
                  <a:pt x="686" y="136"/>
                </a:cubicBezTo>
                <a:cubicBezTo>
                  <a:pt x="686" y="135"/>
                  <a:pt x="687" y="134"/>
                  <a:pt x="687" y="133"/>
                </a:cubicBezTo>
                <a:cubicBezTo>
                  <a:pt x="688" y="132"/>
                  <a:pt x="691" y="131"/>
                  <a:pt x="692" y="131"/>
                </a:cubicBezTo>
                <a:cubicBezTo>
                  <a:pt x="693" y="131"/>
                  <a:pt x="696" y="131"/>
                  <a:pt x="697" y="131"/>
                </a:cubicBezTo>
                <a:cubicBezTo>
                  <a:pt x="698" y="131"/>
                  <a:pt x="701" y="132"/>
                  <a:pt x="702" y="133"/>
                </a:cubicBezTo>
                <a:cubicBezTo>
                  <a:pt x="704" y="134"/>
                  <a:pt x="707" y="137"/>
                  <a:pt x="709" y="138"/>
                </a:cubicBezTo>
                <a:cubicBezTo>
                  <a:pt x="710" y="139"/>
                  <a:pt x="713" y="141"/>
                  <a:pt x="715" y="142"/>
                </a:cubicBezTo>
                <a:cubicBezTo>
                  <a:pt x="717" y="143"/>
                  <a:pt x="722" y="143"/>
                  <a:pt x="725" y="144"/>
                </a:cubicBezTo>
                <a:cubicBezTo>
                  <a:pt x="726" y="144"/>
                  <a:pt x="729" y="145"/>
                  <a:pt x="730" y="145"/>
                </a:cubicBezTo>
                <a:cubicBezTo>
                  <a:pt x="732" y="146"/>
                  <a:pt x="736" y="147"/>
                  <a:pt x="737" y="148"/>
                </a:cubicBezTo>
                <a:cubicBezTo>
                  <a:pt x="739" y="149"/>
                  <a:pt x="741" y="153"/>
                  <a:pt x="743" y="154"/>
                </a:cubicBezTo>
                <a:cubicBezTo>
                  <a:pt x="744" y="155"/>
                  <a:pt x="747" y="156"/>
                  <a:pt x="748" y="156"/>
                </a:cubicBezTo>
                <a:cubicBezTo>
                  <a:pt x="748" y="156"/>
                  <a:pt x="749" y="154"/>
                  <a:pt x="750" y="154"/>
                </a:cubicBezTo>
                <a:cubicBezTo>
                  <a:pt x="751" y="154"/>
                  <a:pt x="753" y="155"/>
                  <a:pt x="755" y="155"/>
                </a:cubicBezTo>
                <a:cubicBezTo>
                  <a:pt x="756" y="155"/>
                  <a:pt x="758" y="155"/>
                  <a:pt x="759" y="155"/>
                </a:cubicBezTo>
                <a:cubicBezTo>
                  <a:pt x="760" y="155"/>
                  <a:pt x="762" y="156"/>
                  <a:pt x="763" y="156"/>
                </a:cubicBezTo>
                <a:cubicBezTo>
                  <a:pt x="764" y="157"/>
                  <a:pt x="767" y="158"/>
                  <a:pt x="768" y="158"/>
                </a:cubicBezTo>
                <a:cubicBezTo>
                  <a:pt x="769" y="157"/>
                  <a:pt x="772" y="155"/>
                  <a:pt x="773" y="154"/>
                </a:cubicBezTo>
                <a:cubicBezTo>
                  <a:pt x="773" y="153"/>
                  <a:pt x="773" y="150"/>
                  <a:pt x="773" y="149"/>
                </a:cubicBezTo>
                <a:cubicBezTo>
                  <a:pt x="775" y="148"/>
                  <a:pt x="778" y="148"/>
                  <a:pt x="780" y="148"/>
                </a:cubicBezTo>
                <a:cubicBezTo>
                  <a:pt x="782" y="148"/>
                  <a:pt x="786" y="150"/>
                  <a:pt x="788" y="151"/>
                </a:cubicBezTo>
                <a:cubicBezTo>
                  <a:pt x="789" y="151"/>
                  <a:pt x="791" y="153"/>
                  <a:pt x="792" y="154"/>
                </a:cubicBezTo>
                <a:cubicBezTo>
                  <a:pt x="794" y="156"/>
                  <a:pt x="798" y="157"/>
                  <a:pt x="800" y="158"/>
                </a:cubicBezTo>
                <a:cubicBezTo>
                  <a:pt x="802" y="159"/>
                  <a:pt x="805" y="160"/>
                  <a:pt x="806" y="161"/>
                </a:cubicBezTo>
                <a:cubicBezTo>
                  <a:pt x="808" y="162"/>
                  <a:pt x="810" y="165"/>
                  <a:pt x="812" y="166"/>
                </a:cubicBezTo>
                <a:cubicBezTo>
                  <a:pt x="814" y="167"/>
                  <a:pt x="817" y="167"/>
                  <a:pt x="818" y="167"/>
                </a:cubicBezTo>
                <a:cubicBezTo>
                  <a:pt x="819" y="167"/>
                  <a:pt x="821" y="165"/>
                  <a:pt x="822" y="164"/>
                </a:cubicBezTo>
                <a:cubicBezTo>
                  <a:pt x="822" y="163"/>
                  <a:pt x="823" y="160"/>
                  <a:pt x="823" y="159"/>
                </a:cubicBezTo>
                <a:cubicBezTo>
                  <a:pt x="824" y="158"/>
                  <a:pt x="825" y="157"/>
                  <a:pt x="826" y="156"/>
                </a:cubicBezTo>
                <a:cubicBezTo>
                  <a:pt x="826" y="156"/>
                  <a:pt x="828" y="157"/>
                  <a:pt x="828" y="157"/>
                </a:cubicBezTo>
                <a:cubicBezTo>
                  <a:pt x="829" y="158"/>
                  <a:pt x="830" y="161"/>
                  <a:pt x="831" y="163"/>
                </a:cubicBezTo>
                <a:cubicBezTo>
                  <a:pt x="831" y="164"/>
                  <a:pt x="831" y="166"/>
                  <a:pt x="831" y="167"/>
                </a:cubicBezTo>
                <a:cubicBezTo>
                  <a:pt x="832" y="168"/>
                  <a:pt x="835" y="169"/>
                  <a:pt x="836" y="169"/>
                </a:cubicBezTo>
                <a:cubicBezTo>
                  <a:pt x="837" y="170"/>
                  <a:pt x="840" y="171"/>
                  <a:pt x="841" y="172"/>
                </a:cubicBezTo>
                <a:cubicBezTo>
                  <a:pt x="843" y="172"/>
                  <a:pt x="845" y="173"/>
                  <a:pt x="847" y="173"/>
                </a:cubicBezTo>
                <a:cubicBezTo>
                  <a:pt x="848" y="174"/>
                  <a:pt x="851" y="174"/>
                  <a:pt x="853" y="173"/>
                </a:cubicBezTo>
                <a:cubicBezTo>
                  <a:pt x="854" y="173"/>
                  <a:pt x="856" y="171"/>
                  <a:pt x="858" y="170"/>
                </a:cubicBezTo>
                <a:cubicBezTo>
                  <a:pt x="859" y="170"/>
                  <a:pt x="861" y="169"/>
                  <a:pt x="862" y="169"/>
                </a:cubicBezTo>
                <a:cubicBezTo>
                  <a:pt x="863" y="168"/>
                  <a:pt x="864" y="164"/>
                  <a:pt x="865" y="163"/>
                </a:cubicBezTo>
                <a:cubicBezTo>
                  <a:pt x="866" y="162"/>
                  <a:pt x="868" y="161"/>
                  <a:pt x="868" y="161"/>
                </a:cubicBezTo>
                <a:cubicBezTo>
                  <a:pt x="870" y="161"/>
                  <a:pt x="873" y="160"/>
                  <a:pt x="874" y="161"/>
                </a:cubicBezTo>
                <a:cubicBezTo>
                  <a:pt x="876" y="161"/>
                  <a:pt x="879" y="163"/>
                  <a:pt x="880" y="164"/>
                </a:cubicBezTo>
                <a:cubicBezTo>
                  <a:pt x="881" y="164"/>
                  <a:pt x="881" y="166"/>
                  <a:pt x="881" y="167"/>
                </a:cubicBezTo>
                <a:cubicBezTo>
                  <a:pt x="882" y="168"/>
                  <a:pt x="885" y="170"/>
                  <a:pt x="886" y="171"/>
                </a:cubicBezTo>
                <a:cubicBezTo>
                  <a:pt x="887" y="171"/>
                  <a:pt x="889" y="172"/>
                  <a:pt x="891" y="173"/>
                </a:cubicBezTo>
                <a:cubicBezTo>
                  <a:pt x="892" y="173"/>
                  <a:pt x="896" y="173"/>
                  <a:pt x="898" y="173"/>
                </a:cubicBezTo>
                <a:cubicBezTo>
                  <a:pt x="899" y="173"/>
                  <a:pt x="902" y="175"/>
                  <a:pt x="903" y="176"/>
                </a:cubicBezTo>
                <a:cubicBezTo>
                  <a:pt x="905" y="176"/>
                  <a:pt x="907" y="178"/>
                  <a:pt x="909" y="178"/>
                </a:cubicBezTo>
                <a:cubicBezTo>
                  <a:pt x="910" y="179"/>
                  <a:pt x="913" y="179"/>
                  <a:pt x="914" y="178"/>
                </a:cubicBezTo>
                <a:cubicBezTo>
                  <a:pt x="916" y="178"/>
                  <a:pt x="918" y="175"/>
                  <a:pt x="919" y="175"/>
                </a:cubicBezTo>
                <a:cubicBezTo>
                  <a:pt x="920" y="174"/>
                  <a:pt x="922" y="174"/>
                  <a:pt x="923" y="174"/>
                </a:cubicBezTo>
                <a:cubicBezTo>
                  <a:pt x="924" y="174"/>
                  <a:pt x="926" y="176"/>
                  <a:pt x="926" y="177"/>
                </a:cubicBezTo>
                <a:cubicBezTo>
                  <a:pt x="927" y="179"/>
                  <a:pt x="927" y="184"/>
                  <a:pt x="928" y="186"/>
                </a:cubicBezTo>
                <a:cubicBezTo>
                  <a:pt x="929" y="188"/>
                  <a:pt x="930" y="191"/>
                  <a:pt x="932" y="192"/>
                </a:cubicBezTo>
                <a:cubicBezTo>
                  <a:pt x="933" y="192"/>
                  <a:pt x="935" y="193"/>
                  <a:pt x="935" y="192"/>
                </a:cubicBezTo>
                <a:cubicBezTo>
                  <a:pt x="937" y="192"/>
                  <a:pt x="936" y="188"/>
                  <a:pt x="937" y="187"/>
                </a:cubicBezTo>
                <a:cubicBezTo>
                  <a:pt x="938" y="187"/>
                  <a:pt x="940" y="186"/>
                  <a:pt x="941" y="186"/>
                </a:cubicBezTo>
                <a:cubicBezTo>
                  <a:pt x="943" y="185"/>
                  <a:pt x="946" y="185"/>
                  <a:pt x="948" y="185"/>
                </a:cubicBezTo>
                <a:cubicBezTo>
                  <a:pt x="950" y="185"/>
                  <a:pt x="953" y="186"/>
                  <a:pt x="955" y="187"/>
                </a:cubicBezTo>
                <a:cubicBezTo>
                  <a:pt x="956" y="188"/>
                  <a:pt x="958" y="190"/>
                  <a:pt x="959" y="191"/>
                </a:cubicBezTo>
                <a:cubicBezTo>
                  <a:pt x="960" y="191"/>
                  <a:pt x="963" y="189"/>
                  <a:pt x="964" y="189"/>
                </a:cubicBezTo>
                <a:cubicBezTo>
                  <a:pt x="966" y="188"/>
                  <a:pt x="970" y="185"/>
                  <a:pt x="972" y="184"/>
                </a:cubicBezTo>
                <a:cubicBezTo>
                  <a:pt x="973" y="184"/>
                  <a:pt x="975" y="183"/>
                  <a:pt x="975" y="183"/>
                </a:cubicBezTo>
                <a:cubicBezTo>
                  <a:pt x="977" y="182"/>
                  <a:pt x="979" y="180"/>
                  <a:pt x="980" y="180"/>
                </a:cubicBezTo>
                <a:cubicBezTo>
                  <a:pt x="981" y="179"/>
                  <a:pt x="983" y="178"/>
                  <a:pt x="984" y="178"/>
                </a:cubicBezTo>
                <a:cubicBezTo>
                  <a:pt x="985" y="178"/>
                  <a:pt x="987" y="179"/>
                  <a:pt x="988" y="180"/>
                </a:cubicBezTo>
                <a:cubicBezTo>
                  <a:pt x="989" y="181"/>
                  <a:pt x="991" y="184"/>
                  <a:pt x="992" y="185"/>
                </a:cubicBezTo>
                <a:cubicBezTo>
                  <a:pt x="993" y="186"/>
                  <a:pt x="996" y="189"/>
                  <a:pt x="998" y="190"/>
                </a:cubicBezTo>
                <a:cubicBezTo>
                  <a:pt x="999" y="190"/>
                  <a:pt x="1001" y="191"/>
                  <a:pt x="1002" y="191"/>
                </a:cubicBezTo>
                <a:cubicBezTo>
                  <a:pt x="1003" y="191"/>
                  <a:pt x="1006" y="190"/>
                  <a:pt x="1007" y="190"/>
                </a:cubicBezTo>
                <a:cubicBezTo>
                  <a:pt x="1009" y="190"/>
                  <a:pt x="1012" y="189"/>
                  <a:pt x="1013" y="190"/>
                </a:cubicBezTo>
                <a:cubicBezTo>
                  <a:pt x="1015" y="190"/>
                  <a:pt x="1017" y="192"/>
                  <a:pt x="1018" y="193"/>
                </a:cubicBezTo>
                <a:cubicBezTo>
                  <a:pt x="1018" y="194"/>
                  <a:pt x="1020" y="197"/>
                  <a:pt x="1019" y="198"/>
                </a:cubicBezTo>
                <a:cubicBezTo>
                  <a:pt x="1019" y="199"/>
                  <a:pt x="1017" y="201"/>
                  <a:pt x="1017" y="202"/>
                </a:cubicBezTo>
                <a:cubicBezTo>
                  <a:pt x="1016" y="203"/>
                  <a:pt x="1016" y="206"/>
                  <a:pt x="1016" y="207"/>
                </a:cubicBezTo>
                <a:cubicBezTo>
                  <a:pt x="1016" y="209"/>
                  <a:pt x="1014" y="211"/>
                  <a:pt x="1014" y="212"/>
                </a:cubicBezTo>
                <a:cubicBezTo>
                  <a:pt x="1014" y="214"/>
                  <a:pt x="1015" y="217"/>
                  <a:pt x="1015" y="218"/>
                </a:cubicBezTo>
                <a:cubicBezTo>
                  <a:pt x="1016" y="219"/>
                  <a:pt x="1018" y="221"/>
                  <a:pt x="1019" y="221"/>
                </a:cubicBezTo>
                <a:cubicBezTo>
                  <a:pt x="1020" y="222"/>
                  <a:pt x="1023" y="221"/>
                  <a:pt x="1025" y="222"/>
                </a:cubicBezTo>
                <a:cubicBezTo>
                  <a:pt x="1026" y="222"/>
                  <a:pt x="1027" y="224"/>
                  <a:pt x="1027" y="225"/>
                </a:cubicBezTo>
                <a:cubicBezTo>
                  <a:pt x="1028" y="225"/>
                  <a:pt x="1029" y="226"/>
                  <a:pt x="1029" y="227"/>
                </a:cubicBezTo>
                <a:cubicBezTo>
                  <a:pt x="1029" y="229"/>
                  <a:pt x="1027" y="231"/>
                  <a:pt x="1027" y="232"/>
                </a:cubicBezTo>
                <a:cubicBezTo>
                  <a:pt x="1027" y="234"/>
                  <a:pt x="1028" y="237"/>
                  <a:pt x="1028" y="239"/>
                </a:cubicBezTo>
                <a:cubicBezTo>
                  <a:pt x="1027" y="240"/>
                  <a:pt x="1025" y="242"/>
                  <a:pt x="1024" y="243"/>
                </a:cubicBezTo>
                <a:cubicBezTo>
                  <a:pt x="1024" y="245"/>
                  <a:pt x="1024" y="248"/>
                  <a:pt x="1024" y="249"/>
                </a:cubicBezTo>
                <a:cubicBezTo>
                  <a:pt x="1024" y="250"/>
                  <a:pt x="1026" y="252"/>
                  <a:pt x="1027" y="253"/>
                </a:cubicBezTo>
                <a:cubicBezTo>
                  <a:pt x="1027" y="254"/>
                  <a:pt x="1029" y="254"/>
                  <a:pt x="1030" y="254"/>
                </a:cubicBezTo>
                <a:cubicBezTo>
                  <a:pt x="1030" y="255"/>
                  <a:pt x="1032" y="257"/>
                  <a:pt x="1032" y="258"/>
                </a:cubicBezTo>
                <a:cubicBezTo>
                  <a:pt x="1033" y="260"/>
                  <a:pt x="1031" y="262"/>
                  <a:pt x="1030" y="263"/>
                </a:cubicBezTo>
                <a:cubicBezTo>
                  <a:pt x="1030" y="265"/>
                  <a:pt x="1029" y="267"/>
                  <a:pt x="1028" y="268"/>
                </a:cubicBezTo>
                <a:cubicBezTo>
                  <a:pt x="1028" y="269"/>
                  <a:pt x="1025" y="270"/>
                  <a:pt x="1024" y="271"/>
                </a:cubicBezTo>
                <a:cubicBezTo>
                  <a:pt x="1024" y="272"/>
                  <a:pt x="1024" y="274"/>
                  <a:pt x="1024" y="275"/>
                </a:cubicBezTo>
                <a:cubicBezTo>
                  <a:pt x="1024" y="276"/>
                  <a:pt x="1024" y="278"/>
                  <a:pt x="1023" y="279"/>
                </a:cubicBezTo>
                <a:cubicBezTo>
                  <a:pt x="1022" y="280"/>
                  <a:pt x="1019" y="281"/>
                  <a:pt x="1018" y="282"/>
                </a:cubicBezTo>
                <a:cubicBezTo>
                  <a:pt x="1017" y="283"/>
                  <a:pt x="1015" y="285"/>
                  <a:pt x="1014" y="286"/>
                </a:cubicBezTo>
                <a:cubicBezTo>
                  <a:pt x="1013" y="288"/>
                  <a:pt x="1011" y="290"/>
                  <a:pt x="1010" y="291"/>
                </a:cubicBezTo>
                <a:cubicBezTo>
                  <a:pt x="1008" y="293"/>
                  <a:pt x="1006" y="295"/>
                  <a:pt x="1004" y="295"/>
                </a:cubicBezTo>
                <a:cubicBezTo>
                  <a:pt x="1003" y="296"/>
                  <a:pt x="1000" y="297"/>
                  <a:pt x="999" y="298"/>
                </a:cubicBezTo>
                <a:cubicBezTo>
                  <a:pt x="999" y="298"/>
                  <a:pt x="998" y="300"/>
                  <a:pt x="999" y="301"/>
                </a:cubicBezTo>
                <a:cubicBezTo>
                  <a:pt x="999" y="302"/>
                  <a:pt x="999" y="304"/>
                  <a:pt x="1000" y="305"/>
                </a:cubicBezTo>
                <a:cubicBezTo>
                  <a:pt x="1001" y="306"/>
                  <a:pt x="1002" y="308"/>
                  <a:pt x="1003" y="308"/>
                </a:cubicBezTo>
                <a:cubicBezTo>
                  <a:pt x="1004" y="309"/>
                  <a:pt x="1007" y="310"/>
                  <a:pt x="1008" y="311"/>
                </a:cubicBezTo>
                <a:cubicBezTo>
                  <a:pt x="1010" y="313"/>
                  <a:pt x="1013" y="316"/>
                  <a:pt x="1015" y="318"/>
                </a:cubicBezTo>
                <a:cubicBezTo>
                  <a:pt x="1018" y="319"/>
                  <a:pt x="1024" y="322"/>
                  <a:pt x="1027" y="323"/>
                </a:cubicBezTo>
                <a:cubicBezTo>
                  <a:pt x="1028" y="324"/>
                  <a:pt x="1029" y="324"/>
                  <a:pt x="1031" y="325"/>
                </a:cubicBezTo>
                <a:close/>
              </a:path>
            </a:pathLst>
          </a:custGeom>
          <a:solidFill>
            <a:srgbClr val="8C8C8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3" name="Freeform 24"/>
          <p:cNvSpPr>
            <a:spLocks/>
          </p:cNvSpPr>
          <p:nvPr/>
        </p:nvSpPr>
        <p:spPr bwMode="auto">
          <a:xfrm>
            <a:off x="8226264" y="4740350"/>
            <a:ext cx="795216" cy="860477"/>
          </a:xfrm>
          <a:custGeom>
            <a:avLst/>
            <a:gdLst/>
            <a:ahLst/>
            <a:cxnLst>
              <a:cxn ang="0">
                <a:pos x="286" y="306"/>
              </a:cxn>
              <a:cxn ang="0">
                <a:pos x="261" y="306"/>
              </a:cxn>
              <a:cxn ang="0">
                <a:pos x="242" y="308"/>
              </a:cxn>
              <a:cxn ang="0">
                <a:pos x="216" y="295"/>
              </a:cxn>
              <a:cxn ang="0">
                <a:pos x="201" y="303"/>
              </a:cxn>
              <a:cxn ang="0">
                <a:pos x="186" y="289"/>
              </a:cxn>
              <a:cxn ang="0">
                <a:pos x="160" y="291"/>
              </a:cxn>
              <a:cxn ang="0">
                <a:pos x="134" y="303"/>
              </a:cxn>
              <a:cxn ang="0">
                <a:pos x="117" y="312"/>
              </a:cxn>
              <a:cxn ang="0">
                <a:pos x="95" y="314"/>
              </a:cxn>
              <a:cxn ang="0">
                <a:pos x="82" y="296"/>
              </a:cxn>
              <a:cxn ang="0">
                <a:pos x="70" y="296"/>
              </a:cxn>
              <a:cxn ang="0">
                <a:pos x="58" y="275"/>
              </a:cxn>
              <a:cxn ang="0">
                <a:pos x="51" y="258"/>
              </a:cxn>
              <a:cxn ang="0">
                <a:pos x="47" y="239"/>
              </a:cxn>
              <a:cxn ang="0">
                <a:pos x="48" y="221"/>
              </a:cxn>
              <a:cxn ang="0">
                <a:pos x="49" y="200"/>
              </a:cxn>
              <a:cxn ang="0">
                <a:pos x="62" y="185"/>
              </a:cxn>
              <a:cxn ang="0">
                <a:pos x="56" y="177"/>
              </a:cxn>
              <a:cxn ang="0">
                <a:pos x="38" y="170"/>
              </a:cxn>
              <a:cxn ang="0">
                <a:pos x="25" y="164"/>
              </a:cxn>
              <a:cxn ang="0">
                <a:pos x="11" y="146"/>
              </a:cxn>
              <a:cxn ang="0">
                <a:pos x="3" y="124"/>
              </a:cxn>
              <a:cxn ang="0">
                <a:pos x="11" y="109"/>
              </a:cxn>
              <a:cxn ang="0">
                <a:pos x="30" y="94"/>
              </a:cxn>
              <a:cxn ang="0">
                <a:pos x="42" y="84"/>
              </a:cxn>
              <a:cxn ang="0">
                <a:pos x="65" y="77"/>
              </a:cxn>
              <a:cxn ang="0">
                <a:pos x="77" y="70"/>
              </a:cxn>
              <a:cxn ang="0">
                <a:pos x="90" y="78"/>
              </a:cxn>
              <a:cxn ang="0">
                <a:pos x="108" y="75"/>
              </a:cxn>
              <a:cxn ang="0">
                <a:pos x="127" y="66"/>
              </a:cxn>
              <a:cxn ang="0">
                <a:pos x="147" y="70"/>
              </a:cxn>
              <a:cxn ang="0">
                <a:pos x="154" y="87"/>
              </a:cxn>
              <a:cxn ang="0">
                <a:pos x="174" y="84"/>
              </a:cxn>
              <a:cxn ang="0">
                <a:pos x="188" y="76"/>
              </a:cxn>
              <a:cxn ang="0">
                <a:pos x="193" y="52"/>
              </a:cxn>
              <a:cxn ang="0">
                <a:pos x="203" y="31"/>
              </a:cxn>
              <a:cxn ang="0">
                <a:pos x="210" y="18"/>
              </a:cxn>
              <a:cxn ang="0">
                <a:pos x="219" y="4"/>
              </a:cxn>
              <a:cxn ang="0">
                <a:pos x="235" y="11"/>
              </a:cxn>
              <a:cxn ang="0">
                <a:pos x="255" y="2"/>
              </a:cxn>
              <a:cxn ang="0">
                <a:pos x="278" y="5"/>
              </a:cxn>
              <a:cxn ang="0">
                <a:pos x="290" y="29"/>
              </a:cxn>
              <a:cxn ang="0">
                <a:pos x="292" y="45"/>
              </a:cxn>
              <a:cxn ang="0">
                <a:pos x="284" y="63"/>
              </a:cxn>
              <a:cxn ang="0">
                <a:pos x="275" y="79"/>
              </a:cxn>
              <a:cxn ang="0">
                <a:pos x="263" y="97"/>
              </a:cxn>
              <a:cxn ang="0">
                <a:pos x="276" y="112"/>
              </a:cxn>
              <a:cxn ang="0">
                <a:pos x="277" y="134"/>
              </a:cxn>
              <a:cxn ang="0">
                <a:pos x="260" y="161"/>
              </a:cxn>
              <a:cxn ang="0">
                <a:pos x="258" y="176"/>
              </a:cxn>
              <a:cxn ang="0">
                <a:pos x="263" y="195"/>
              </a:cxn>
              <a:cxn ang="0">
                <a:pos x="270" y="217"/>
              </a:cxn>
              <a:cxn ang="0">
                <a:pos x="281" y="234"/>
              </a:cxn>
              <a:cxn ang="0">
                <a:pos x="288" y="247"/>
              </a:cxn>
              <a:cxn ang="0">
                <a:pos x="271" y="267"/>
              </a:cxn>
              <a:cxn ang="0">
                <a:pos x="273" y="289"/>
              </a:cxn>
              <a:cxn ang="0">
                <a:pos x="287" y="297"/>
              </a:cxn>
              <a:cxn ang="0">
                <a:pos x="289" y="276"/>
              </a:cxn>
              <a:cxn ang="0">
                <a:pos x="293" y="278"/>
              </a:cxn>
            </a:cxnLst>
            <a:rect l="0" t="0" r="r" b="b"/>
            <a:pathLst>
              <a:path w="294" h="318">
                <a:moveTo>
                  <a:pt x="293" y="293"/>
                </a:moveTo>
                <a:cubicBezTo>
                  <a:pt x="293" y="294"/>
                  <a:pt x="294" y="296"/>
                  <a:pt x="294" y="298"/>
                </a:cubicBezTo>
                <a:cubicBezTo>
                  <a:pt x="294" y="299"/>
                  <a:pt x="292" y="302"/>
                  <a:pt x="291" y="303"/>
                </a:cubicBezTo>
                <a:cubicBezTo>
                  <a:pt x="290" y="304"/>
                  <a:pt x="287" y="305"/>
                  <a:pt x="286" y="306"/>
                </a:cubicBezTo>
                <a:cubicBezTo>
                  <a:pt x="284" y="306"/>
                  <a:pt x="280" y="306"/>
                  <a:pt x="278" y="307"/>
                </a:cubicBezTo>
                <a:cubicBezTo>
                  <a:pt x="276" y="307"/>
                  <a:pt x="273" y="307"/>
                  <a:pt x="271" y="307"/>
                </a:cubicBezTo>
                <a:cubicBezTo>
                  <a:pt x="270" y="308"/>
                  <a:pt x="268" y="308"/>
                  <a:pt x="266" y="308"/>
                </a:cubicBezTo>
                <a:cubicBezTo>
                  <a:pt x="265" y="308"/>
                  <a:pt x="262" y="307"/>
                  <a:pt x="261" y="306"/>
                </a:cubicBezTo>
                <a:cubicBezTo>
                  <a:pt x="260" y="306"/>
                  <a:pt x="257" y="306"/>
                  <a:pt x="256" y="307"/>
                </a:cubicBezTo>
                <a:cubicBezTo>
                  <a:pt x="254" y="307"/>
                  <a:pt x="252" y="309"/>
                  <a:pt x="250" y="309"/>
                </a:cubicBezTo>
                <a:cubicBezTo>
                  <a:pt x="249" y="310"/>
                  <a:pt x="245" y="312"/>
                  <a:pt x="244" y="311"/>
                </a:cubicBezTo>
                <a:cubicBezTo>
                  <a:pt x="243" y="311"/>
                  <a:pt x="242" y="309"/>
                  <a:pt x="242" y="308"/>
                </a:cubicBezTo>
                <a:cubicBezTo>
                  <a:pt x="241" y="306"/>
                  <a:pt x="241" y="301"/>
                  <a:pt x="239" y="299"/>
                </a:cubicBezTo>
                <a:cubicBezTo>
                  <a:pt x="238" y="298"/>
                  <a:pt x="235" y="298"/>
                  <a:pt x="234" y="297"/>
                </a:cubicBezTo>
                <a:cubicBezTo>
                  <a:pt x="231" y="297"/>
                  <a:pt x="226" y="296"/>
                  <a:pt x="224" y="295"/>
                </a:cubicBezTo>
                <a:cubicBezTo>
                  <a:pt x="222" y="295"/>
                  <a:pt x="218" y="295"/>
                  <a:pt x="216" y="295"/>
                </a:cubicBezTo>
                <a:cubicBezTo>
                  <a:pt x="214" y="295"/>
                  <a:pt x="211" y="295"/>
                  <a:pt x="210" y="296"/>
                </a:cubicBezTo>
                <a:cubicBezTo>
                  <a:pt x="209" y="296"/>
                  <a:pt x="209" y="299"/>
                  <a:pt x="209" y="300"/>
                </a:cubicBezTo>
                <a:cubicBezTo>
                  <a:pt x="208" y="301"/>
                  <a:pt x="208" y="305"/>
                  <a:pt x="207" y="305"/>
                </a:cubicBezTo>
                <a:cubicBezTo>
                  <a:pt x="205" y="306"/>
                  <a:pt x="203" y="304"/>
                  <a:pt x="201" y="303"/>
                </a:cubicBezTo>
                <a:cubicBezTo>
                  <a:pt x="200" y="302"/>
                  <a:pt x="198" y="299"/>
                  <a:pt x="197" y="298"/>
                </a:cubicBezTo>
                <a:cubicBezTo>
                  <a:pt x="196" y="297"/>
                  <a:pt x="196" y="295"/>
                  <a:pt x="195" y="294"/>
                </a:cubicBezTo>
                <a:cubicBezTo>
                  <a:pt x="194" y="293"/>
                  <a:pt x="192" y="291"/>
                  <a:pt x="191" y="291"/>
                </a:cubicBezTo>
                <a:cubicBezTo>
                  <a:pt x="190" y="290"/>
                  <a:pt x="188" y="289"/>
                  <a:pt x="186" y="289"/>
                </a:cubicBezTo>
                <a:cubicBezTo>
                  <a:pt x="185" y="289"/>
                  <a:pt x="183" y="290"/>
                  <a:pt x="182" y="290"/>
                </a:cubicBezTo>
                <a:cubicBezTo>
                  <a:pt x="180" y="291"/>
                  <a:pt x="176" y="291"/>
                  <a:pt x="175" y="291"/>
                </a:cubicBezTo>
                <a:cubicBezTo>
                  <a:pt x="173" y="291"/>
                  <a:pt x="169" y="289"/>
                  <a:pt x="167" y="289"/>
                </a:cubicBezTo>
                <a:cubicBezTo>
                  <a:pt x="166" y="289"/>
                  <a:pt x="162" y="290"/>
                  <a:pt x="160" y="291"/>
                </a:cubicBezTo>
                <a:cubicBezTo>
                  <a:pt x="159" y="292"/>
                  <a:pt x="156" y="295"/>
                  <a:pt x="155" y="296"/>
                </a:cubicBezTo>
                <a:cubicBezTo>
                  <a:pt x="152" y="297"/>
                  <a:pt x="147" y="297"/>
                  <a:pt x="145" y="298"/>
                </a:cubicBezTo>
                <a:cubicBezTo>
                  <a:pt x="143" y="298"/>
                  <a:pt x="138" y="298"/>
                  <a:pt x="137" y="299"/>
                </a:cubicBezTo>
                <a:cubicBezTo>
                  <a:pt x="136" y="300"/>
                  <a:pt x="135" y="302"/>
                  <a:pt x="134" y="303"/>
                </a:cubicBezTo>
                <a:cubicBezTo>
                  <a:pt x="133" y="305"/>
                  <a:pt x="132" y="308"/>
                  <a:pt x="131" y="310"/>
                </a:cubicBezTo>
                <a:cubicBezTo>
                  <a:pt x="131" y="311"/>
                  <a:pt x="129" y="313"/>
                  <a:pt x="128" y="314"/>
                </a:cubicBezTo>
                <a:cubicBezTo>
                  <a:pt x="127" y="314"/>
                  <a:pt x="124" y="312"/>
                  <a:pt x="123" y="312"/>
                </a:cubicBezTo>
                <a:cubicBezTo>
                  <a:pt x="121" y="312"/>
                  <a:pt x="118" y="312"/>
                  <a:pt x="117" y="312"/>
                </a:cubicBezTo>
                <a:cubicBezTo>
                  <a:pt x="115" y="312"/>
                  <a:pt x="110" y="313"/>
                  <a:pt x="108" y="314"/>
                </a:cubicBezTo>
                <a:cubicBezTo>
                  <a:pt x="105" y="314"/>
                  <a:pt x="101" y="316"/>
                  <a:pt x="99" y="317"/>
                </a:cubicBezTo>
                <a:cubicBezTo>
                  <a:pt x="99" y="317"/>
                  <a:pt x="98" y="318"/>
                  <a:pt x="97" y="318"/>
                </a:cubicBezTo>
                <a:cubicBezTo>
                  <a:pt x="96" y="317"/>
                  <a:pt x="96" y="315"/>
                  <a:pt x="95" y="314"/>
                </a:cubicBezTo>
                <a:cubicBezTo>
                  <a:pt x="94" y="313"/>
                  <a:pt x="92" y="311"/>
                  <a:pt x="91" y="310"/>
                </a:cubicBezTo>
                <a:cubicBezTo>
                  <a:pt x="90" y="308"/>
                  <a:pt x="88" y="306"/>
                  <a:pt x="87" y="304"/>
                </a:cubicBezTo>
                <a:cubicBezTo>
                  <a:pt x="86" y="303"/>
                  <a:pt x="85" y="301"/>
                  <a:pt x="84" y="300"/>
                </a:cubicBezTo>
                <a:cubicBezTo>
                  <a:pt x="83" y="299"/>
                  <a:pt x="82" y="297"/>
                  <a:pt x="82" y="296"/>
                </a:cubicBezTo>
                <a:cubicBezTo>
                  <a:pt x="81" y="295"/>
                  <a:pt x="78" y="294"/>
                  <a:pt x="77" y="293"/>
                </a:cubicBezTo>
                <a:cubicBezTo>
                  <a:pt x="77" y="293"/>
                  <a:pt x="75" y="291"/>
                  <a:pt x="74" y="291"/>
                </a:cubicBezTo>
                <a:cubicBezTo>
                  <a:pt x="73" y="291"/>
                  <a:pt x="72" y="292"/>
                  <a:pt x="71" y="292"/>
                </a:cubicBezTo>
                <a:cubicBezTo>
                  <a:pt x="70" y="293"/>
                  <a:pt x="70" y="295"/>
                  <a:pt x="70" y="296"/>
                </a:cubicBezTo>
                <a:cubicBezTo>
                  <a:pt x="69" y="296"/>
                  <a:pt x="66" y="295"/>
                  <a:pt x="66" y="294"/>
                </a:cubicBezTo>
                <a:cubicBezTo>
                  <a:pt x="64" y="293"/>
                  <a:pt x="62" y="289"/>
                  <a:pt x="62" y="287"/>
                </a:cubicBezTo>
                <a:cubicBezTo>
                  <a:pt x="61" y="286"/>
                  <a:pt x="61" y="283"/>
                  <a:pt x="61" y="282"/>
                </a:cubicBezTo>
                <a:cubicBezTo>
                  <a:pt x="60" y="280"/>
                  <a:pt x="59" y="276"/>
                  <a:pt x="58" y="275"/>
                </a:cubicBezTo>
                <a:cubicBezTo>
                  <a:pt x="58" y="274"/>
                  <a:pt x="57" y="272"/>
                  <a:pt x="57" y="271"/>
                </a:cubicBezTo>
                <a:cubicBezTo>
                  <a:pt x="56" y="270"/>
                  <a:pt x="53" y="268"/>
                  <a:pt x="52" y="267"/>
                </a:cubicBezTo>
                <a:cubicBezTo>
                  <a:pt x="52" y="267"/>
                  <a:pt x="50" y="265"/>
                  <a:pt x="50" y="264"/>
                </a:cubicBezTo>
                <a:cubicBezTo>
                  <a:pt x="49" y="263"/>
                  <a:pt x="51" y="260"/>
                  <a:pt x="51" y="258"/>
                </a:cubicBezTo>
                <a:cubicBezTo>
                  <a:pt x="51" y="257"/>
                  <a:pt x="50" y="254"/>
                  <a:pt x="50" y="253"/>
                </a:cubicBezTo>
                <a:cubicBezTo>
                  <a:pt x="50" y="252"/>
                  <a:pt x="49" y="251"/>
                  <a:pt x="49" y="250"/>
                </a:cubicBezTo>
                <a:cubicBezTo>
                  <a:pt x="49" y="249"/>
                  <a:pt x="49" y="247"/>
                  <a:pt x="49" y="246"/>
                </a:cubicBezTo>
                <a:cubicBezTo>
                  <a:pt x="49" y="245"/>
                  <a:pt x="48" y="241"/>
                  <a:pt x="47" y="239"/>
                </a:cubicBezTo>
                <a:cubicBezTo>
                  <a:pt x="47" y="238"/>
                  <a:pt x="45" y="235"/>
                  <a:pt x="44" y="234"/>
                </a:cubicBezTo>
                <a:cubicBezTo>
                  <a:pt x="44" y="232"/>
                  <a:pt x="42" y="228"/>
                  <a:pt x="43" y="227"/>
                </a:cubicBezTo>
                <a:cubicBezTo>
                  <a:pt x="44" y="226"/>
                  <a:pt x="46" y="226"/>
                  <a:pt x="47" y="226"/>
                </a:cubicBezTo>
                <a:cubicBezTo>
                  <a:pt x="48" y="225"/>
                  <a:pt x="48" y="223"/>
                  <a:pt x="48" y="221"/>
                </a:cubicBezTo>
                <a:cubicBezTo>
                  <a:pt x="48" y="220"/>
                  <a:pt x="48" y="217"/>
                  <a:pt x="48" y="216"/>
                </a:cubicBezTo>
                <a:cubicBezTo>
                  <a:pt x="49" y="214"/>
                  <a:pt x="51" y="213"/>
                  <a:pt x="51" y="212"/>
                </a:cubicBezTo>
                <a:cubicBezTo>
                  <a:pt x="52" y="210"/>
                  <a:pt x="51" y="207"/>
                  <a:pt x="51" y="205"/>
                </a:cubicBezTo>
                <a:cubicBezTo>
                  <a:pt x="51" y="204"/>
                  <a:pt x="49" y="202"/>
                  <a:pt x="49" y="200"/>
                </a:cubicBezTo>
                <a:cubicBezTo>
                  <a:pt x="50" y="199"/>
                  <a:pt x="52" y="197"/>
                  <a:pt x="52" y="196"/>
                </a:cubicBezTo>
                <a:cubicBezTo>
                  <a:pt x="52" y="195"/>
                  <a:pt x="51" y="192"/>
                  <a:pt x="51" y="191"/>
                </a:cubicBezTo>
                <a:cubicBezTo>
                  <a:pt x="52" y="189"/>
                  <a:pt x="55" y="187"/>
                  <a:pt x="56" y="186"/>
                </a:cubicBezTo>
                <a:cubicBezTo>
                  <a:pt x="58" y="185"/>
                  <a:pt x="61" y="186"/>
                  <a:pt x="62" y="185"/>
                </a:cubicBezTo>
                <a:cubicBezTo>
                  <a:pt x="63" y="184"/>
                  <a:pt x="65" y="182"/>
                  <a:pt x="65" y="181"/>
                </a:cubicBezTo>
                <a:cubicBezTo>
                  <a:pt x="64" y="180"/>
                  <a:pt x="63" y="179"/>
                  <a:pt x="62" y="178"/>
                </a:cubicBezTo>
                <a:cubicBezTo>
                  <a:pt x="61" y="177"/>
                  <a:pt x="60" y="175"/>
                  <a:pt x="59" y="175"/>
                </a:cubicBezTo>
                <a:cubicBezTo>
                  <a:pt x="58" y="175"/>
                  <a:pt x="56" y="176"/>
                  <a:pt x="56" y="177"/>
                </a:cubicBezTo>
                <a:cubicBezTo>
                  <a:pt x="54" y="177"/>
                  <a:pt x="52" y="176"/>
                  <a:pt x="50" y="175"/>
                </a:cubicBezTo>
                <a:cubicBezTo>
                  <a:pt x="49" y="175"/>
                  <a:pt x="47" y="172"/>
                  <a:pt x="46" y="172"/>
                </a:cubicBezTo>
                <a:cubicBezTo>
                  <a:pt x="45" y="172"/>
                  <a:pt x="42" y="173"/>
                  <a:pt x="41" y="173"/>
                </a:cubicBezTo>
                <a:cubicBezTo>
                  <a:pt x="40" y="173"/>
                  <a:pt x="39" y="171"/>
                  <a:pt x="38" y="170"/>
                </a:cubicBezTo>
                <a:cubicBezTo>
                  <a:pt x="38" y="169"/>
                  <a:pt x="38" y="166"/>
                  <a:pt x="37" y="165"/>
                </a:cubicBezTo>
                <a:cubicBezTo>
                  <a:pt x="37" y="164"/>
                  <a:pt x="34" y="165"/>
                  <a:pt x="33" y="165"/>
                </a:cubicBezTo>
                <a:cubicBezTo>
                  <a:pt x="32" y="165"/>
                  <a:pt x="29" y="166"/>
                  <a:pt x="27" y="165"/>
                </a:cubicBezTo>
                <a:cubicBezTo>
                  <a:pt x="27" y="165"/>
                  <a:pt x="25" y="164"/>
                  <a:pt x="25" y="164"/>
                </a:cubicBezTo>
                <a:cubicBezTo>
                  <a:pt x="24" y="163"/>
                  <a:pt x="22" y="159"/>
                  <a:pt x="20" y="158"/>
                </a:cubicBezTo>
                <a:cubicBezTo>
                  <a:pt x="19" y="157"/>
                  <a:pt x="17" y="154"/>
                  <a:pt x="16" y="153"/>
                </a:cubicBezTo>
                <a:cubicBezTo>
                  <a:pt x="15" y="151"/>
                  <a:pt x="15" y="148"/>
                  <a:pt x="14" y="147"/>
                </a:cubicBezTo>
                <a:cubicBezTo>
                  <a:pt x="13" y="147"/>
                  <a:pt x="12" y="146"/>
                  <a:pt x="11" y="146"/>
                </a:cubicBezTo>
                <a:cubicBezTo>
                  <a:pt x="11" y="145"/>
                  <a:pt x="11" y="142"/>
                  <a:pt x="11" y="141"/>
                </a:cubicBezTo>
                <a:cubicBezTo>
                  <a:pt x="11" y="140"/>
                  <a:pt x="10" y="137"/>
                  <a:pt x="10" y="136"/>
                </a:cubicBezTo>
                <a:cubicBezTo>
                  <a:pt x="9" y="133"/>
                  <a:pt x="9" y="126"/>
                  <a:pt x="7" y="124"/>
                </a:cubicBezTo>
                <a:cubicBezTo>
                  <a:pt x="6" y="124"/>
                  <a:pt x="4" y="124"/>
                  <a:pt x="3" y="124"/>
                </a:cubicBezTo>
                <a:cubicBezTo>
                  <a:pt x="2" y="124"/>
                  <a:pt x="1" y="124"/>
                  <a:pt x="0" y="124"/>
                </a:cubicBezTo>
                <a:cubicBezTo>
                  <a:pt x="1" y="122"/>
                  <a:pt x="4" y="119"/>
                  <a:pt x="5" y="118"/>
                </a:cubicBezTo>
                <a:cubicBezTo>
                  <a:pt x="5" y="117"/>
                  <a:pt x="7" y="114"/>
                  <a:pt x="8" y="113"/>
                </a:cubicBezTo>
                <a:cubicBezTo>
                  <a:pt x="9" y="112"/>
                  <a:pt x="10" y="109"/>
                  <a:pt x="11" y="109"/>
                </a:cubicBezTo>
                <a:cubicBezTo>
                  <a:pt x="13" y="107"/>
                  <a:pt x="18" y="106"/>
                  <a:pt x="20" y="104"/>
                </a:cubicBezTo>
                <a:cubicBezTo>
                  <a:pt x="21" y="104"/>
                  <a:pt x="23" y="103"/>
                  <a:pt x="23" y="103"/>
                </a:cubicBezTo>
                <a:cubicBezTo>
                  <a:pt x="24" y="102"/>
                  <a:pt x="25" y="100"/>
                  <a:pt x="25" y="99"/>
                </a:cubicBezTo>
                <a:cubicBezTo>
                  <a:pt x="26" y="98"/>
                  <a:pt x="29" y="95"/>
                  <a:pt x="30" y="94"/>
                </a:cubicBezTo>
                <a:cubicBezTo>
                  <a:pt x="31" y="94"/>
                  <a:pt x="33" y="93"/>
                  <a:pt x="34" y="92"/>
                </a:cubicBezTo>
                <a:cubicBezTo>
                  <a:pt x="35" y="91"/>
                  <a:pt x="35" y="88"/>
                  <a:pt x="36" y="87"/>
                </a:cubicBezTo>
                <a:cubicBezTo>
                  <a:pt x="37" y="87"/>
                  <a:pt x="39" y="87"/>
                  <a:pt x="40" y="86"/>
                </a:cubicBezTo>
                <a:cubicBezTo>
                  <a:pt x="41" y="86"/>
                  <a:pt x="42" y="84"/>
                  <a:pt x="42" y="84"/>
                </a:cubicBezTo>
                <a:cubicBezTo>
                  <a:pt x="44" y="83"/>
                  <a:pt x="49" y="84"/>
                  <a:pt x="51" y="84"/>
                </a:cubicBezTo>
                <a:cubicBezTo>
                  <a:pt x="53" y="84"/>
                  <a:pt x="56" y="83"/>
                  <a:pt x="58" y="82"/>
                </a:cubicBezTo>
                <a:cubicBezTo>
                  <a:pt x="59" y="82"/>
                  <a:pt x="61" y="79"/>
                  <a:pt x="62" y="79"/>
                </a:cubicBezTo>
                <a:cubicBezTo>
                  <a:pt x="63" y="78"/>
                  <a:pt x="64" y="77"/>
                  <a:pt x="65" y="77"/>
                </a:cubicBezTo>
                <a:cubicBezTo>
                  <a:pt x="66" y="77"/>
                  <a:pt x="67" y="77"/>
                  <a:pt x="68" y="77"/>
                </a:cubicBezTo>
                <a:cubicBezTo>
                  <a:pt x="69" y="76"/>
                  <a:pt x="70" y="74"/>
                  <a:pt x="71" y="73"/>
                </a:cubicBezTo>
                <a:cubicBezTo>
                  <a:pt x="71" y="73"/>
                  <a:pt x="73" y="72"/>
                  <a:pt x="74" y="71"/>
                </a:cubicBezTo>
                <a:cubicBezTo>
                  <a:pt x="75" y="71"/>
                  <a:pt x="77" y="70"/>
                  <a:pt x="77" y="70"/>
                </a:cubicBezTo>
                <a:cubicBezTo>
                  <a:pt x="79" y="70"/>
                  <a:pt x="81" y="71"/>
                  <a:pt x="81" y="72"/>
                </a:cubicBezTo>
                <a:cubicBezTo>
                  <a:pt x="82" y="73"/>
                  <a:pt x="82" y="75"/>
                  <a:pt x="82" y="76"/>
                </a:cubicBezTo>
                <a:cubicBezTo>
                  <a:pt x="83" y="76"/>
                  <a:pt x="83" y="78"/>
                  <a:pt x="84" y="78"/>
                </a:cubicBezTo>
                <a:cubicBezTo>
                  <a:pt x="85" y="79"/>
                  <a:pt x="88" y="78"/>
                  <a:pt x="90" y="78"/>
                </a:cubicBezTo>
                <a:cubicBezTo>
                  <a:pt x="91" y="78"/>
                  <a:pt x="93" y="78"/>
                  <a:pt x="95" y="78"/>
                </a:cubicBezTo>
                <a:cubicBezTo>
                  <a:pt x="96" y="78"/>
                  <a:pt x="98" y="79"/>
                  <a:pt x="99" y="79"/>
                </a:cubicBezTo>
                <a:cubicBezTo>
                  <a:pt x="101" y="79"/>
                  <a:pt x="103" y="78"/>
                  <a:pt x="105" y="78"/>
                </a:cubicBezTo>
                <a:cubicBezTo>
                  <a:pt x="106" y="77"/>
                  <a:pt x="107" y="75"/>
                  <a:pt x="108" y="75"/>
                </a:cubicBezTo>
                <a:cubicBezTo>
                  <a:pt x="109" y="74"/>
                  <a:pt x="111" y="73"/>
                  <a:pt x="113" y="73"/>
                </a:cubicBezTo>
                <a:cubicBezTo>
                  <a:pt x="114" y="73"/>
                  <a:pt x="117" y="73"/>
                  <a:pt x="118" y="73"/>
                </a:cubicBezTo>
                <a:cubicBezTo>
                  <a:pt x="120" y="72"/>
                  <a:pt x="123" y="71"/>
                  <a:pt x="124" y="70"/>
                </a:cubicBezTo>
                <a:cubicBezTo>
                  <a:pt x="125" y="69"/>
                  <a:pt x="126" y="67"/>
                  <a:pt x="127" y="66"/>
                </a:cubicBezTo>
                <a:cubicBezTo>
                  <a:pt x="128" y="66"/>
                  <a:pt x="130" y="66"/>
                  <a:pt x="131" y="66"/>
                </a:cubicBezTo>
                <a:cubicBezTo>
                  <a:pt x="132" y="66"/>
                  <a:pt x="134" y="64"/>
                  <a:pt x="135" y="64"/>
                </a:cubicBezTo>
                <a:cubicBezTo>
                  <a:pt x="137" y="65"/>
                  <a:pt x="140" y="66"/>
                  <a:pt x="142" y="67"/>
                </a:cubicBezTo>
                <a:cubicBezTo>
                  <a:pt x="143" y="68"/>
                  <a:pt x="146" y="68"/>
                  <a:pt x="147" y="70"/>
                </a:cubicBezTo>
                <a:cubicBezTo>
                  <a:pt x="148" y="71"/>
                  <a:pt x="150" y="74"/>
                  <a:pt x="150" y="76"/>
                </a:cubicBezTo>
                <a:cubicBezTo>
                  <a:pt x="150" y="77"/>
                  <a:pt x="147" y="78"/>
                  <a:pt x="147" y="79"/>
                </a:cubicBezTo>
                <a:cubicBezTo>
                  <a:pt x="147" y="81"/>
                  <a:pt x="148" y="83"/>
                  <a:pt x="149" y="84"/>
                </a:cubicBezTo>
                <a:cubicBezTo>
                  <a:pt x="150" y="85"/>
                  <a:pt x="153" y="86"/>
                  <a:pt x="154" y="87"/>
                </a:cubicBezTo>
                <a:cubicBezTo>
                  <a:pt x="155" y="87"/>
                  <a:pt x="159" y="87"/>
                  <a:pt x="160" y="87"/>
                </a:cubicBezTo>
                <a:cubicBezTo>
                  <a:pt x="161" y="88"/>
                  <a:pt x="163" y="89"/>
                  <a:pt x="164" y="89"/>
                </a:cubicBezTo>
                <a:cubicBezTo>
                  <a:pt x="166" y="89"/>
                  <a:pt x="169" y="88"/>
                  <a:pt x="170" y="87"/>
                </a:cubicBezTo>
                <a:cubicBezTo>
                  <a:pt x="171" y="87"/>
                  <a:pt x="173" y="85"/>
                  <a:pt x="174" y="84"/>
                </a:cubicBezTo>
                <a:cubicBezTo>
                  <a:pt x="174" y="83"/>
                  <a:pt x="174" y="82"/>
                  <a:pt x="174" y="81"/>
                </a:cubicBezTo>
                <a:cubicBezTo>
                  <a:pt x="175" y="80"/>
                  <a:pt x="178" y="81"/>
                  <a:pt x="179" y="81"/>
                </a:cubicBezTo>
                <a:cubicBezTo>
                  <a:pt x="180" y="80"/>
                  <a:pt x="184" y="80"/>
                  <a:pt x="185" y="79"/>
                </a:cubicBezTo>
                <a:cubicBezTo>
                  <a:pt x="186" y="78"/>
                  <a:pt x="187" y="77"/>
                  <a:pt x="188" y="76"/>
                </a:cubicBezTo>
                <a:cubicBezTo>
                  <a:pt x="189" y="74"/>
                  <a:pt x="189" y="71"/>
                  <a:pt x="190" y="70"/>
                </a:cubicBezTo>
                <a:cubicBezTo>
                  <a:pt x="190" y="68"/>
                  <a:pt x="189" y="65"/>
                  <a:pt x="190" y="63"/>
                </a:cubicBezTo>
                <a:cubicBezTo>
                  <a:pt x="190" y="62"/>
                  <a:pt x="192" y="60"/>
                  <a:pt x="193" y="59"/>
                </a:cubicBezTo>
                <a:cubicBezTo>
                  <a:pt x="193" y="57"/>
                  <a:pt x="193" y="54"/>
                  <a:pt x="193" y="52"/>
                </a:cubicBezTo>
                <a:cubicBezTo>
                  <a:pt x="193" y="50"/>
                  <a:pt x="195" y="46"/>
                  <a:pt x="195" y="44"/>
                </a:cubicBezTo>
                <a:cubicBezTo>
                  <a:pt x="195" y="42"/>
                  <a:pt x="194" y="39"/>
                  <a:pt x="194" y="37"/>
                </a:cubicBezTo>
                <a:cubicBezTo>
                  <a:pt x="195" y="36"/>
                  <a:pt x="197" y="33"/>
                  <a:pt x="198" y="33"/>
                </a:cubicBezTo>
                <a:cubicBezTo>
                  <a:pt x="199" y="32"/>
                  <a:pt x="202" y="32"/>
                  <a:pt x="203" y="31"/>
                </a:cubicBezTo>
                <a:cubicBezTo>
                  <a:pt x="204" y="31"/>
                  <a:pt x="205" y="28"/>
                  <a:pt x="205" y="27"/>
                </a:cubicBezTo>
                <a:cubicBezTo>
                  <a:pt x="206" y="26"/>
                  <a:pt x="205" y="24"/>
                  <a:pt x="205" y="24"/>
                </a:cubicBezTo>
                <a:cubicBezTo>
                  <a:pt x="206" y="22"/>
                  <a:pt x="208" y="21"/>
                  <a:pt x="208" y="20"/>
                </a:cubicBezTo>
                <a:cubicBezTo>
                  <a:pt x="209" y="20"/>
                  <a:pt x="210" y="19"/>
                  <a:pt x="210" y="18"/>
                </a:cubicBezTo>
                <a:cubicBezTo>
                  <a:pt x="211" y="17"/>
                  <a:pt x="210" y="14"/>
                  <a:pt x="211" y="13"/>
                </a:cubicBezTo>
                <a:cubicBezTo>
                  <a:pt x="211" y="12"/>
                  <a:pt x="211" y="11"/>
                  <a:pt x="212" y="10"/>
                </a:cubicBezTo>
                <a:cubicBezTo>
                  <a:pt x="213" y="10"/>
                  <a:pt x="215" y="9"/>
                  <a:pt x="216" y="8"/>
                </a:cubicBezTo>
                <a:cubicBezTo>
                  <a:pt x="217" y="7"/>
                  <a:pt x="218" y="5"/>
                  <a:pt x="219" y="4"/>
                </a:cubicBezTo>
                <a:cubicBezTo>
                  <a:pt x="221" y="4"/>
                  <a:pt x="225" y="4"/>
                  <a:pt x="226" y="4"/>
                </a:cubicBezTo>
                <a:cubicBezTo>
                  <a:pt x="227" y="4"/>
                  <a:pt x="230" y="4"/>
                  <a:pt x="230" y="5"/>
                </a:cubicBezTo>
                <a:cubicBezTo>
                  <a:pt x="231" y="6"/>
                  <a:pt x="231" y="8"/>
                  <a:pt x="232" y="9"/>
                </a:cubicBezTo>
                <a:cubicBezTo>
                  <a:pt x="233" y="10"/>
                  <a:pt x="234" y="11"/>
                  <a:pt x="235" y="11"/>
                </a:cubicBezTo>
                <a:cubicBezTo>
                  <a:pt x="236" y="11"/>
                  <a:pt x="237" y="9"/>
                  <a:pt x="238" y="8"/>
                </a:cubicBezTo>
                <a:cubicBezTo>
                  <a:pt x="240" y="8"/>
                  <a:pt x="243" y="9"/>
                  <a:pt x="245" y="8"/>
                </a:cubicBezTo>
                <a:cubicBezTo>
                  <a:pt x="246" y="8"/>
                  <a:pt x="247" y="6"/>
                  <a:pt x="248" y="5"/>
                </a:cubicBezTo>
                <a:cubicBezTo>
                  <a:pt x="250" y="4"/>
                  <a:pt x="253" y="3"/>
                  <a:pt x="255" y="2"/>
                </a:cubicBezTo>
                <a:cubicBezTo>
                  <a:pt x="256" y="1"/>
                  <a:pt x="260" y="0"/>
                  <a:pt x="262" y="0"/>
                </a:cubicBezTo>
                <a:cubicBezTo>
                  <a:pt x="263" y="0"/>
                  <a:pt x="266" y="2"/>
                  <a:pt x="268" y="2"/>
                </a:cubicBezTo>
                <a:cubicBezTo>
                  <a:pt x="269" y="2"/>
                  <a:pt x="272" y="2"/>
                  <a:pt x="273" y="2"/>
                </a:cubicBezTo>
                <a:cubicBezTo>
                  <a:pt x="274" y="2"/>
                  <a:pt x="277" y="4"/>
                  <a:pt x="278" y="5"/>
                </a:cubicBezTo>
                <a:cubicBezTo>
                  <a:pt x="279" y="6"/>
                  <a:pt x="281" y="8"/>
                  <a:pt x="281" y="10"/>
                </a:cubicBezTo>
                <a:cubicBezTo>
                  <a:pt x="282" y="12"/>
                  <a:pt x="283" y="17"/>
                  <a:pt x="284" y="19"/>
                </a:cubicBezTo>
                <a:cubicBezTo>
                  <a:pt x="285" y="21"/>
                  <a:pt x="285" y="24"/>
                  <a:pt x="286" y="26"/>
                </a:cubicBezTo>
                <a:cubicBezTo>
                  <a:pt x="287" y="27"/>
                  <a:pt x="289" y="28"/>
                  <a:pt x="290" y="29"/>
                </a:cubicBezTo>
                <a:cubicBezTo>
                  <a:pt x="290" y="29"/>
                  <a:pt x="291" y="30"/>
                  <a:pt x="292" y="30"/>
                </a:cubicBezTo>
                <a:cubicBezTo>
                  <a:pt x="292" y="31"/>
                  <a:pt x="292" y="33"/>
                  <a:pt x="291" y="34"/>
                </a:cubicBezTo>
                <a:cubicBezTo>
                  <a:pt x="291" y="35"/>
                  <a:pt x="291" y="38"/>
                  <a:pt x="291" y="39"/>
                </a:cubicBezTo>
                <a:cubicBezTo>
                  <a:pt x="291" y="41"/>
                  <a:pt x="292" y="44"/>
                  <a:pt x="292" y="45"/>
                </a:cubicBezTo>
                <a:cubicBezTo>
                  <a:pt x="292" y="47"/>
                  <a:pt x="292" y="50"/>
                  <a:pt x="291" y="51"/>
                </a:cubicBezTo>
                <a:cubicBezTo>
                  <a:pt x="291" y="52"/>
                  <a:pt x="290" y="55"/>
                  <a:pt x="290" y="56"/>
                </a:cubicBezTo>
                <a:cubicBezTo>
                  <a:pt x="289" y="57"/>
                  <a:pt x="288" y="59"/>
                  <a:pt x="287" y="60"/>
                </a:cubicBezTo>
                <a:cubicBezTo>
                  <a:pt x="286" y="60"/>
                  <a:pt x="284" y="62"/>
                  <a:pt x="284" y="63"/>
                </a:cubicBezTo>
                <a:cubicBezTo>
                  <a:pt x="284" y="64"/>
                  <a:pt x="285" y="66"/>
                  <a:pt x="285" y="67"/>
                </a:cubicBezTo>
                <a:cubicBezTo>
                  <a:pt x="285" y="68"/>
                  <a:pt x="285" y="71"/>
                  <a:pt x="285" y="72"/>
                </a:cubicBezTo>
                <a:cubicBezTo>
                  <a:pt x="284" y="73"/>
                  <a:pt x="281" y="75"/>
                  <a:pt x="279" y="76"/>
                </a:cubicBezTo>
                <a:cubicBezTo>
                  <a:pt x="278" y="77"/>
                  <a:pt x="276" y="79"/>
                  <a:pt x="275" y="79"/>
                </a:cubicBezTo>
                <a:cubicBezTo>
                  <a:pt x="274" y="80"/>
                  <a:pt x="272" y="80"/>
                  <a:pt x="271" y="81"/>
                </a:cubicBezTo>
                <a:cubicBezTo>
                  <a:pt x="269" y="82"/>
                  <a:pt x="267" y="84"/>
                  <a:pt x="266" y="85"/>
                </a:cubicBezTo>
                <a:cubicBezTo>
                  <a:pt x="266" y="86"/>
                  <a:pt x="266" y="90"/>
                  <a:pt x="266" y="91"/>
                </a:cubicBezTo>
                <a:cubicBezTo>
                  <a:pt x="265" y="93"/>
                  <a:pt x="263" y="96"/>
                  <a:pt x="263" y="97"/>
                </a:cubicBezTo>
                <a:cubicBezTo>
                  <a:pt x="263" y="99"/>
                  <a:pt x="262" y="103"/>
                  <a:pt x="263" y="105"/>
                </a:cubicBezTo>
                <a:cubicBezTo>
                  <a:pt x="264" y="106"/>
                  <a:pt x="265" y="108"/>
                  <a:pt x="266" y="109"/>
                </a:cubicBezTo>
                <a:cubicBezTo>
                  <a:pt x="268" y="110"/>
                  <a:pt x="271" y="109"/>
                  <a:pt x="272" y="109"/>
                </a:cubicBezTo>
                <a:cubicBezTo>
                  <a:pt x="273" y="110"/>
                  <a:pt x="275" y="111"/>
                  <a:pt x="276" y="112"/>
                </a:cubicBezTo>
                <a:cubicBezTo>
                  <a:pt x="277" y="114"/>
                  <a:pt x="277" y="117"/>
                  <a:pt x="277" y="118"/>
                </a:cubicBezTo>
                <a:cubicBezTo>
                  <a:pt x="277" y="119"/>
                  <a:pt x="279" y="121"/>
                  <a:pt x="279" y="122"/>
                </a:cubicBezTo>
                <a:cubicBezTo>
                  <a:pt x="279" y="124"/>
                  <a:pt x="280" y="128"/>
                  <a:pt x="279" y="130"/>
                </a:cubicBezTo>
                <a:cubicBezTo>
                  <a:pt x="279" y="131"/>
                  <a:pt x="277" y="133"/>
                  <a:pt x="277" y="134"/>
                </a:cubicBezTo>
                <a:cubicBezTo>
                  <a:pt x="276" y="136"/>
                  <a:pt x="276" y="140"/>
                  <a:pt x="275" y="142"/>
                </a:cubicBezTo>
                <a:cubicBezTo>
                  <a:pt x="274" y="144"/>
                  <a:pt x="272" y="147"/>
                  <a:pt x="271" y="149"/>
                </a:cubicBezTo>
                <a:cubicBezTo>
                  <a:pt x="271" y="150"/>
                  <a:pt x="269" y="152"/>
                  <a:pt x="268" y="153"/>
                </a:cubicBezTo>
                <a:cubicBezTo>
                  <a:pt x="267" y="155"/>
                  <a:pt x="262" y="159"/>
                  <a:pt x="260" y="161"/>
                </a:cubicBezTo>
                <a:cubicBezTo>
                  <a:pt x="260" y="161"/>
                  <a:pt x="258" y="162"/>
                  <a:pt x="258" y="163"/>
                </a:cubicBezTo>
                <a:cubicBezTo>
                  <a:pt x="257" y="164"/>
                  <a:pt x="257" y="166"/>
                  <a:pt x="257" y="167"/>
                </a:cubicBezTo>
                <a:cubicBezTo>
                  <a:pt x="258" y="168"/>
                  <a:pt x="258" y="171"/>
                  <a:pt x="258" y="172"/>
                </a:cubicBezTo>
                <a:cubicBezTo>
                  <a:pt x="258" y="173"/>
                  <a:pt x="258" y="175"/>
                  <a:pt x="258" y="176"/>
                </a:cubicBezTo>
                <a:cubicBezTo>
                  <a:pt x="258" y="177"/>
                  <a:pt x="259" y="178"/>
                  <a:pt x="260" y="180"/>
                </a:cubicBezTo>
                <a:cubicBezTo>
                  <a:pt x="260" y="181"/>
                  <a:pt x="260" y="183"/>
                  <a:pt x="261" y="184"/>
                </a:cubicBezTo>
                <a:cubicBezTo>
                  <a:pt x="261" y="185"/>
                  <a:pt x="263" y="188"/>
                  <a:pt x="263" y="189"/>
                </a:cubicBezTo>
                <a:cubicBezTo>
                  <a:pt x="264" y="190"/>
                  <a:pt x="263" y="193"/>
                  <a:pt x="263" y="195"/>
                </a:cubicBezTo>
                <a:cubicBezTo>
                  <a:pt x="263" y="196"/>
                  <a:pt x="264" y="199"/>
                  <a:pt x="265" y="200"/>
                </a:cubicBezTo>
                <a:cubicBezTo>
                  <a:pt x="265" y="201"/>
                  <a:pt x="267" y="204"/>
                  <a:pt x="268" y="205"/>
                </a:cubicBezTo>
                <a:cubicBezTo>
                  <a:pt x="268" y="207"/>
                  <a:pt x="268" y="210"/>
                  <a:pt x="268" y="211"/>
                </a:cubicBezTo>
                <a:cubicBezTo>
                  <a:pt x="268" y="213"/>
                  <a:pt x="269" y="216"/>
                  <a:pt x="270" y="217"/>
                </a:cubicBezTo>
                <a:cubicBezTo>
                  <a:pt x="271" y="218"/>
                  <a:pt x="272" y="220"/>
                  <a:pt x="273" y="221"/>
                </a:cubicBezTo>
                <a:cubicBezTo>
                  <a:pt x="274" y="222"/>
                  <a:pt x="275" y="224"/>
                  <a:pt x="276" y="225"/>
                </a:cubicBezTo>
                <a:cubicBezTo>
                  <a:pt x="277" y="226"/>
                  <a:pt x="277" y="228"/>
                  <a:pt x="277" y="229"/>
                </a:cubicBezTo>
                <a:cubicBezTo>
                  <a:pt x="278" y="231"/>
                  <a:pt x="280" y="233"/>
                  <a:pt x="281" y="234"/>
                </a:cubicBezTo>
                <a:cubicBezTo>
                  <a:pt x="281" y="235"/>
                  <a:pt x="283" y="236"/>
                  <a:pt x="284" y="237"/>
                </a:cubicBezTo>
                <a:cubicBezTo>
                  <a:pt x="285" y="238"/>
                  <a:pt x="287" y="239"/>
                  <a:pt x="287" y="240"/>
                </a:cubicBezTo>
                <a:cubicBezTo>
                  <a:pt x="288" y="241"/>
                  <a:pt x="288" y="243"/>
                  <a:pt x="288" y="244"/>
                </a:cubicBezTo>
                <a:cubicBezTo>
                  <a:pt x="288" y="244"/>
                  <a:pt x="288" y="246"/>
                  <a:pt x="288" y="247"/>
                </a:cubicBezTo>
                <a:cubicBezTo>
                  <a:pt x="287" y="247"/>
                  <a:pt x="287" y="247"/>
                  <a:pt x="286" y="247"/>
                </a:cubicBezTo>
                <a:cubicBezTo>
                  <a:pt x="285" y="248"/>
                  <a:pt x="282" y="250"/>
                  <a:pt x="281" y="251"/>
                </a:cubicBezTo>
                <a:cubicBezTo>
                  <a:pt x="279" y="253"/>
                  <a:pt x="277" y="259"/>
                  <a:pt x="276" y="261"/>
                </a:cubicBezTo>
                <a:cubicBezTo>
                  <a:pt x="275" y="263"/>
                  <a:pt x="272" y="265"/>
                  <a:pt x="271" y="267"/>
                </a:cubicBezTo>
                <a:cubicBezTo>
                  <a:pt x="270" y="268"/>
                  <a:pt x="269" y="269"/>
                  <a:pt x="269" y="270"/>
                </a:cubicBezTo>
                <a:cubicBezTo>
                  <a:pt x="268" y="272"/>
                  <a:pt x="269" y="275"/>
                  <a:pt x="269" y="277"/>
                </a:cubicBezTo>
                <a:cubicBezTo>
                  <a:pt x="269" y="278"/>
                  <a:pt x="270" y="280"/>
                  <a:pt x="270" y="282"/>
                </a:cubicBezTo>
                <a:cubicBezTo>
                  <a:pt x="271" y="283"/>
                  <a:pt x="272" y="287"/>
                  <a:pt x="273" y="289"/>
                </a:cubicBezTo>
                <a:cubicBezTo>
                  <a:pt x="274" y="289"/>
                  <a:pt x="276" y="290"/>
                  <a:pt x="277" y="291"/>
                </a:cubicBezTo>
                <a:cubicBezTo>
                  <a:pt x="278" y="292"/>
                  <a:pt x="280" y="293"/>
                  <a:pt x="281" y="294"/>
                </a:cubicBezTo>
                <a:cubicBezTo>
                  <a:pt x="282" y="295"/>
                  <a:pt x="284" y="296"/>
                  <a:pt x="285" y="296"/>
                </a:cubicBezTo>
                <a:cubicBezTo>
                  <a:pt x="285" y="296"/>
                  <a:pt x="287" y="297"/>
                  <a:pt x="287" y="297"/>
                </a:cubicBezTo>
                <a:cubicBezTo>
                  <a:pt x="288" y="296"/>
                  <a:pt x="288" y="293"/>
                  <a:pt x="288" y="291"/>
                </a:cubicBezTo>
                <a:cubicBezTo>
                  <a:pt x="288" y="290"/>
                  <a:pt x="288" y="288"/>
                  <a:pt x="287" y="287"/>
                </a:cubicBezTo>
                <a:cubicBezTo>
                  <a:pt x="287" y="286"/>
                  <a:pt x="287" y="283"/>
                  <a:pt x="287" y="281"/>
                </a:cubicBezTo>
                <a:cubicBezTo>
                  <a:pt x="287" y="280"/>
                  <a:pt x="289" y="277"/>
                  <a:pt x="289" y="276"/>
                </a:cubicBezTo>
                <a:cubicBezTo>
                  <a:pt x="290" y="275"/>
                  <a:pt x="290" y="271"/>
                  <a:pt x="291" y="270"/>
                </a:cubicBezTo>
                <a:cubicBezTo>
                  <a:pt x="292" y="270"/>
                  <a:pt x="293" y="270"/>
                  <a:pt x="293" y="270"/>
                </a:cubicBezTo>
                <a:cubicBezTo>
                  <a:pt x="294" y="271"/>
                  <a:pt x="294" y="274"/>
                  <a:pt x="294" y="275"/>
                </a:cubicBezTo>
                <a:cubicBezTo>
                  <a:pt x="294" y="276"/>
                  <a:pt x="293" y="277"/>
                  <a:pt x="293" y="278"/>
                </a:cubicBezTo>
                <a:cubicBezTo>
                  <a:pt x="292" y="279"/>
                  <a:pt x="292" y="283"/>
                  <a:pt x="292" y="284"/>
                </a:cubicBezTo>
                <a:cubicBezTo>
                  <a:pt x="292" y="286"/>
                  <a:pt x="292" y="291"/>
                  <a:pt x="293" y="293"/>
                </a:cubicBezTo>
                <a:close/>
              </a:path>
            </a:pathLst>
          </a:custGeom>
          <a:solidFill>
            <a:srgbClr val="90909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4" name="Freeform 14"/>
          <p:cNvSpPr>
            <a:spLocks/>
          </p:cNvSpPr>
          <p:nvPr/>
        </p:nvSpPr>
        <p:spPr bwMode="auto">
          <a:xfrm>
            <a:off x="8888541" y="3519729"/>
            <a:ext cx="1191614" cy="1921572"/>
          </a:xfrm>
          <a:custGeom>
            <a:avLst/>
            <a:gdLst/>
            <a:ahLst/>
            <a:cxnLst>
              <a:cxn ang="0">
                <a:pos x="410" y="46"/>
              </a:cxn>
              <a:cxn ang="0">
                <a:pos x="425" y="69"/>
              </a:cxn>
              <a:cxn ang="0">
                <a:pos x="438" y="93"/>
              </a:cxn>
              <a:cxn ang="0">
                <a:pos x="379" y="153"/>
              </a:cxn>
              <a:cxn ang="0">
                <a:pos x="344" y="184"/>
              </a:cxn>
              <a:cxn ang="0">
                <a:pos x="313" y="216"/>
              </a:cxn>
              <a:cxn ang="0">
                <a:pos x="272" y="259"/>
              </a:cxn>
              <a:cxn ang="0">
                <a:pos x="226" y="311"/>
              </a:cxn>
              <a:cxn ang="0">
                <a:pos x="212" y="349"/>
              </a:cxn>
              <a:cxn ang="0">
                <a:pos x="227" y="390"/>
              </a:cxn>
              <a:cxn ang="0">
                <a:pos x="254" y="476"/>
              </a:cxn>
              <a:cxn ang="0">
                <a:pos x="288" y="507"/>
              </a:cxn>
              <a:cxn ang="0">
                <a:pos x="274" y="527"/>
              </a:cxn>
              <a:cxn ang="0">
                <a:pos x="249" y="539"/>
              </a:cxn>
              <a:cxn ang="0">
                <a:pos x="221" y="556"/>
              </a:cxn>
              <a:cxn ang="0">
                <a:pos x="153" y="569"/>
              </a:cxn>
              <a:cxn ang="0">
                <a:pos x="126" y="589"/>
              </a:cxn>
              <a:cxn ang="0">
                <a:pos x="103" y="619"/>
              </a:cxn>
              <a:cxn ang="0">
                <a:pos x="71" y="666"/>
              </a:cxn>
              <a:cxn ang="0">
                <a:pos x="48" y="710"/>
              </a:cxn>
              <a:cxn ang="0">
                <a:pos x="42" y="691"/>
              </a:cxn>
              <a:cxn ang="0">
                <a:pos x="23" y="662"/>
              </a:cxn>
              <a:cxn ang="0">
                <a:pos x="13" y="627"/>
              </a:cxn>
              <a:cxn ang="0">
                <a:pos x="30" y="593"/>
              </a:cxn>
              <a:cxn ang="0">
                <a:pos x="21" y="560"/>
              </a:cxn>
              <a:cxn ang="0">
                <a:pos x="34" y="527"/>
              </a:cxn>
              <a:cxn ang="0">
                <a:pos x="47" y="496"/>
              </a:cxn>
              <a:cxn ang="0">
                <a:pos x="65" y="486"/>
              </a:cxn>
              <a:cxn ang="0">
                <a:pos x="76" y="454"/>
              </a:cxn>
              <a:cxn ang="0">
                <a:pos x="78" y="418"/>
              </a:cxn>
              <a:cxn ang="0">
                <a:pos x="38" y="403"/>
              </a:cxn>
              <a:cxn ang="0">
                <a:pos x="34" y="357"/>
              </a:cxn>
              <a:cxn ang="0">
                <a:pos x="53" y="330"/>
              </a:cxn>
              <a:cxn ang="0">
                <a:pos x="43" y="307"/>
              </a:cxn>
              <a:cxn ang="0">
                <a:pos x="17" y="287"/>
              </a:cxn>
              <a:cxn ang="0">
                <a:pos x="3" y="276"/>
              </a:cxn>
              <a:cxn ang="0">
                <a:pos x="9" y="249"/>
              </a:cxn>
              <a:cxn ang="0">
                <a:pos x="33" y="218"/>
              </a:cxn>
              <a:cxn ang="0">
                <a:pos x="63" y="216"/>
              </a:cxn>
              <a:cxn ang="0">
                <a:pos x="80" y="189"/>
              </a:cxn>
              <a:cxn ang="0">
                <a:pos x="96" y="155"/>
              </a:cxn>
              <a:cxn ang="0">
                <a:pos x="121" y="159"/>
              </a:cxn>
              <a:cxn ang="0">
                <a:pos x="146" y="176"/>
              </a:cxn>
              <a:cxn ang="0">
                <a:pos x="152" y="195"/>
              </a:cxn>
              <a:cxn ang="0">
                <a:pos x="159" y="184"/>
              </a:cxn>
              <a:cxn ang="0">
                <a:pos x="163" y="164"/>
              </a:cxn>
              <a:cxn ang="0">
                <a:pos x="187" y="156"/>
              </a:cxn>
              <a:cxn ang="0">
                <a:pos x="208" y="151"/>
              </a:cxn>
              <a:cxn ang="0">
                <a:pos x="220" y="137"/>
              </a:cxn>
              <a:cxn ang="0">
                <a:pos x="230" y="114"/>
              </a:cxn>
              <a:cxn ang="0">
                <a:pos x="259" y="112"/>
              </a:cxn>
              <a:cxn ang="0">
                <a:pos x="287" y="93"/>
              </a:cxn>
              <a:cxn ang="0">
                <a:pos x="284" y="69"/>
              </a:cxn>
              <a:cxn ang="0">
                <a:pos x="294" y="51"/>
              </a:cxn>
              <a:cxn ang="0">
                <a:pos x="285" y="36"/>
              </a:cxn>
              <a:cxn ang="0">
                <a:pos x="302" y="21"/>
              </a:cxn>
              <a:cxn ang="0">
                <a:pos x="323" y="3"/>
              </a:cxn>
              <a:cxn ang="0">
                <a:pos x="352" y="17"/>
              </a:cxn>
              <a:cxn ang="0">
                <a:pos x="371" y="27"/>
              </a:cxn>
            </a:cxnLst>
            <a:rect l="0" t="0" r="r" b="b"/>
            <a:pathLst>
              <a:path w="440" h="710">
                <a:moveTo>
                  <a:pt x="390" y="27"/>
                </a:moveTo>
                <a:cubicBezTo>
                  <a:pt x="390" y="27"/>
                  <a:pt x="391" y="27"/>
                  <a:pt x="391" y="27"/>
                </a:cubicBezTo>
                <a:cubicBezTo>
                  <a:pt x="393" y="26"/>
                  <a:pt x="396" y="27"/>
                  <a:pt x="397" y="28"/>
                </a:cubicBezTo>
                <a:cubicBezTo>
                  <a:pt x="398" y="29"/>
                  <a:pt x="400" y="30"/>
                  <a:pt x="401" y="31"/>
                </a:cubicBezTo>
                <a:cubicBezTo>
                  <a:pt x="402" y="32"/>
                  <a:pt x="403" y="35"/>
                  <a:pt x="404" y="36"/>
                </a:cubicBezTo>
                <a:cubicBezTo>
                  <a:pt x="405" y="37"/>
                  <a:pt x="408" y="38"/>
                  <a:pt x="408" y="39"/>
                </a:cubicBezTo>
                <a:cubicBezTo>
                  <a:pt x="410" y="40"/>
                  <a:pt x="411" y="44"/>
                  <a:pt x="410" y="46"/>
                </a:cubicBezTo>
                <a:cubicBezTo>
                  <a:pt x="410" y="47"/>
                  <a:pt x="406" y="47"/>
                  <a:pt x="406" y="49"/>
                </a:cubicBezTo>
                <a:cubicBezTo>
                  <a:pt x="405" y="50"/>
                  <a:pt x="405" y="52"/>
                  <a:pt x="405" y="53"/>
                </a:cubicBezTo>
                <a:cubicBezTo>
                  <a:pt x="405" y="54"/>
                  <a:pt x="406" y="57"/>
                  <a:pt x="407" y="58"/>
                </a:cubicBezTo>
                <a:cubicBezTo>
                  <a:pt x="409" y="59"/>
                  <a:pt x="412" y="60"/>
                  <a:pt x="414" y="61"/>
                </a:cubicBezTo>
                <a:cubicBezTo>
                  <a:pt x="415" y="62"/>
                  <a:pt x="418" y="64"/>
                  <a:pt x="420" y="64"/>
                </a:cubicBezTo>
                <a:cubicBezTo>
                  <a:pt x="420" y="65"/>
                  <a:pt x="422" y="65"/>
                  <a:pt x="422" y="66"/>
                </a:cubicBezTo>
                <a:cubicBezTo>
                  <a:pt x="423" y="66"/>
                  <a:pt x="425" y="68"/>
                  <a:pt x="425" y="69"/>
                </a:cubicBezTo>
                <a:cubicBezTo>
                  <a:pt x="426" y="70"/>
                  <a:pt x="428" y="72"/>
                  <a:pt x="428" y="73"/>
                </a:cubicBezTo>
                <a:cubicBezTo>
                  <a:pt x="429" y="74"/>
                  <a:pt x="429" y="77"/>
                  <a:pt x="429" y="78"/>
                </a:cubicBezTo>
                <a:cubicBezTo>
                  <a:pt x="430" y="80"/>
                  <a:pt x="430" y="82"/>
                  <a:pt x="431" y="83"/>
                </a:cubicBezTo>
                <a:cubicBezTo>
                  <a:pt x="432" y="85"/>
                  <a:pt x="434" y="86"/>
                  <a:pt x="435" y="87"/>
                </a:cubicBezTo>
                <a:cubicBezTo>
                  <a:pt x="436" y="88"/>
                  <a:pt x="438" y="89"/>
                  <a:pt x="439" y="89"/>
                </a:cubicBezTo>
                <a:cubicBezTo>
                  <a:pt x="439" y="89"/>
                  <a:pt x="440" y="90"/>
                  <a:pt x="440" y="90"/>
                </a:cubicBezTo>
                <a:cubicBezTo>
                  <a:pt x="439" y="91"/>
                  <a:pt x="439" y="92"/>
                  <a:pt x="438" y="93"/>
                </a:cubicBezTo>
                <a:cubicBezTo>
                  <a:pt x="437" y="94"/>
                  <a:pt x="434" y="98"/>
                  <a:pt x="432" y="99"/>
                </a:cubicBezTo>
                <a:cubicBezTo>
                  <a:pt x="430" y="102"/>
                  <a:pt x="424" y="108"/>
                  <a:pt x="422" y="111"/>
                </a:cubicBezTo>
                <a:cubicBezTo>
                  <a:pt x="419" y="114"/>
                  <a:pt x="414" y="120"/>
                  <a:pt x="412" y="123"/>
                </a:cubicBezTo>
                <a:cubicBezTo>
                  <a:pt x="409" y="126"/>
                  <a:pt x="402" y="133"/>
                  <a:pt x="399" y="136"/>
                </a:cubicBezTo>
                <a:cubicBezTo>
                  <a:pt x="397" y="138"/>
                  <a:pt x="392" y="141"/>
                  <a:pt x="389" y="143"/>
                </a:cubicBezTo>
                <a:cubicBezTo>
                  <a:pt x="387" y="145"/>
                  <a:pt x="384" y="147"/>
                  <a:pt x="382" y="149"/>
                </a:cubicBezTo>
                <a:cubicBezTo>
                  <a:pt x="381" y="150"/>
                  <a:pt x="380" y="152"/>
                  <a:pt x="379" y="153"/>
                </a:cubicBezTo>
                <a:cubicBezTo>
                  <a:pt x="378" y="154"/>
                  <a:pt x="376" y="157"/>
                  <a:pt x="374" y="158"/>
                </a:cubicBezTo>
                <a:cubicBezTo>
                  <a:pt x="373" y="159"/>
                  <a:pt x="370" y="159"/>
                  <a:pt x="369" y="160"/>
                </a:cubicBezTo>
                <a:cubicBezTo>
                  <a:pt x="367" y="160"/>
                  <a:pt x="364" y="162"/>
                  <a:pt x="362" y="163"/>
                </a:cubicBezTo>
                <a:cubicBezTo>
                  <a:pt x="361" y="165"/>
                  <a:pt x="358" y="167"/>
                  <a:pt x="357" y="169"/>
                </a:cubicBezTo>
                <a:cubicBezTo>
                  <a:pt x="356" y="170"/>
                  <a:pt x="355" y="173"/>
                  <a:pt x="354" y="174"/>
                </a:cubicBezTo>
                <a:cubicBezTo>
                  <a:pt x="353" y="176"/>
                  <a:pt x="349" y="178"/>
                  <a:pt x="348" y="180"/>
                </a:cubicBezTo>
                <a:cubicBezTo>
                  <a:pt x="347" y="181"/>
                  <a:pt x="345" y="183"/>
                  <a:pt x="344" y="184"/>
                </a:cubicBezTo>
                <a:cubicBezTo>
                  <a:pt x="343" y="185"/>
                  <a:pt x="340" y="187"/>
                  <a:pt x="339" y="188"/>
                </a:cubicBezTo>
                <a:cubicBezTo>
                  <a:pt x="338" y="188"/>
                  <a:pt x="334" y="188"/>
                  <a:pt x="333" y="189"/>
                </a:cubicBezTo>
                <a:cubicBezTo>
                  <a:pt x="332" y="189"/>
                  <a:pt x="330" y="191"/>
                  <a:pt x="329" y="192"/>
                </a:cubicBezTo>
                <a:cubicBezTo>
                  <a:pt x="327" y="193"/>
                  <a:pt x="324" y="197"/>
                  <a:pt x="323" y="200"/>
                </a:cubicBezTo>
                <a:cubicBezTo>
                  <a:pt x="322" y="201"/>
                  <a:pt x="322" y="204"/>
                  <a:pt x="322" y="205"/>
                </a:cubicBezTo>
                <a:cubicBezTo>
                  <a:pt x="321" y="207"/>
                  <a:pt x="320" y="210"/>
                  <a:pt x="319" y="211"/>
                </a:cubicBezTo>
                <a:cubicBezTo>
                  <a:pt x="318" y="212"/>
                  <a:pt x="315" y="215"/>
                  <a:pt x="313" y="216"/>
                </a:cubicBezTo>
                <a:cubicBezTo>
                  <a:pt x="312" y="218"/>
                  <a:pt x="308" y="222"/>
                  <a:pt x="306" y="223"/>
                </a:cubicBezTo>
                <a:cubicBezTo>
                  <a:pt x="303" y="226"/>
                  <a:pt x="297" y="230"/>
                  <a:pt x="294" y="232"/>
                </a:cubicBezTo>
                <a:cubicBezTo>
                  <a:pt x="292" y="234"/>
                  <a:pt x="286" y="238"/>
                  <a:pt x="284" y="240"/>
                </a:cubicBezTo>
                <a:cubicBezTo>
                  <a:pt x="282" y="242"/>
                  <a:pt x="279" y="245"/>
                  <a:pt x="278" y="246"/>
                </a:cubicBezTo>
                <a:cubicBezTo>
                  <a:pt x="277" y="247"/>
                  <a:pt x="276" y="249"/>
                  <a:pt x="275" y="250"/>
                </a:cubicBezTo>
                <a:cubicBezTo>
                  <a:pt x="275" y="251"/>
                  <a:pt x="274" y="252"/>
                  <a:pt x="274" y="253"/>
                </a:cubicBezTo>
                <a:cubicBezTo>
                  <a:pt x="273" y="255"/>
                  <a:pt x="273" y="257"/>
                  <a:pt x="272" y="259"/>
                </a:cubicBezTo>
                <a:cubicBezTo>
                  <a:pt x="271" y="260"/>
                  <a:pt x="268" y="263"/>
                  <a:pt x="267" y="265"/>
                </a:cubicBezTo>
                <a:cubicBezTo>
                  <a:pt x="266" y="266"/>
                  <a:pt x="263" y="269"/>
                  <a:pt x="262" y="270"/>
                </a:cubicBezTo>
                <a:cubicBezTo>
                  <a:pt x="260" y="272"/>
                  <a:pt x="257" y="276"/>
                  <a:pt x="255" y="278"/>
                </a:cubicBezTo>
                <a:cubicBezTo>
                  <a:pt x="253" y="280"/>
                  <a:pt x="250" y="283"/>
                  <a:pt x="248" y="284"/>
                </a:cubicBezTo>
                <a:cubicBezTo>
                  <a:pt x="247" y="286"/>
                  <a:pt x="242" y="290"/>
                  <a:pt x="240" y="292"/>
                </a:cubicBezTo>
                <a:cubicBezTo>
                  <a:pt x="239" y="293"/>
                  <a:pt x="235" y="297"/>
                  <a:pt x="234" y="299"/>
                </a:cubicBezTo>
                <a:cubicBezTo>
                  <a:pt x="232" y="302"/>
                  <a:pt x="228" y="308"/>
                  <a:pt x="226" y="311"/>
                </a:cubicBezTo>
                <a:cubicBezTo>
                  <a:pt x="224" y="314"/>
                  <a:pt x="222" y="322"/>
                  <a:pt x="222" y="326"/>
                </a:cubicBezTo>
                <a:cubicBezTo>
                  <a:pt x="221" y="329"/>
                  <a:pt x="221" y="334"/>
                  <a:pt x="220" y="337"/>
                </a:cubicBezTo>
                <a:cubicBezTo>
                  <a:pt x="220" y="337"/>
                  <a:pt x="219" y="339"/>
                  <a:pt x="218" y="339"/>
                </a:cubicBezTo>
                <a:cubicBezTo>
                  <a:pt x="217" y="340"/>
                  <a:pt x="215" y="340"/>
                  <a:pt x="214" y="341"/>
                </a:cubicBezTo>
                <a:cubicBezTo>
                  <a:pt x="213" y="342"/>
                  <a:pt x="213" y="344"/>
                  <a:pt x="212" y="345"/>
                </a:cubicBezTo>
                <a:cubicBezTo>
                  <a:pt x="212" y="346"/>
                  <a:pt x="209" y="347"/>
                  <a:pt x="210" y="348"/>
                </a:cubicBezTo>
                <a:cubicBezTo>
                  <a:pt x="210" y="349"/>
                  <a:pt x="211" y="349"/>
                  <a:pt x="212" y="349"/>
                </a:cubicBezTo>
                <a:cubicBezTo>
                  <a:pt x="213" y="350"/>
                  <a:pt x="216" y="349"/>
                  <a:pt x="217" y="350"/>
                </a:cubicBezTo>
                <a:cubicBezTo>
                  <a:pt x="218" y="350"/>
                  <a:pt x="220" y="350"/>
                  <a:pt x="221" y="351"/>
                </a:cubicBezTo>
                <a:cubicBezTo>
                  <a:pt x="222" y="352"/>
                  <a:pt x="223" y="354"/>
                  <a:pt x="224" y="355"/>
                </a:cubicBezTo>
                <a:cubicBezTo>
                  <a:pt x="225" y="358"/>
                  <a:pt x="225" y="363"/>
                  <a:pt x="226" y="366"/>
                </a:cubicBezTo>
                <a:cubicBezTo>
                  <a:pt x="227" y="369"/>
                  <a:pt x="229" y="375"/>
                  <a:pt x="230" y="379"/>
                </a:cubicBezTo>
                <a:cubicBezTo>
                  <a:pt x="230" y="381"/>
                  <a:pt x="231" y="385"/>
                  <a:pt x="230" y="386"/>
                </a:cubicBezTo>
                <a:cubicBezTo>
                  <a:pt x="230" y="388"/>
                  <a:pt x="228" y="389"/>
                  <a:pt x="227" y="390"/>
                </a:cubicBezTo>
                <a:cubicBezTo>
                  <a:pt x="226" y="391"/>
                  <a:pt x="225" y="393"/>
                  <a:pt x="224" y="395"/>
                </a:cubicBezTo>
                <a:cubicBezTo>
                  <a:pt x="223" y="397"/>
                  <a:pt x="223" y="402"/>
                  <a:pt x="223" y="404"/>
                </a:cubicBezTo>
                <a:cubicBezTo>
                  <a:pt x="224" y="409"/>
                  <a:pt x="226" y="418"/>
                  <a:pt x="227" y="422"/>
                </a:cubicBezTo>
                <a:cubicBezTo>
                  <a:pt x="228" y="426"/>
                  <a:pt x="232" y="434"/>
                  <a:pt x="234" y="438"/>
                </a:cubicBezTo>
                <a:cubicBezTo>
                  <a:pt x="235" y="443"/>
                  <a:pt x="239" y="451"/>
                  <a:pt x="241" y="455"/>
                </a:cubicBezTo>
                <a:cubicBezTo>
                  <a:pt x="242" y="459"/>
                  <a:pt x="245" y="466"/>
                  <a:pt x="247" y="469"/>
                </a:cubicBezTo>
                <a:cubicBezTo>
                  <a:pt x="248" y="471"/>
                  <a:pt x="252" y="475"/>
                  <a:pt x="254" y="476"/>
                </a:cubicBezTo>
                <a:cubicBezTo>
                  <a:pt x="255" y="477"/>
                  <a:pt x="257" y="479"/>
                  <a:pt x="258" y="480"/>
                </a:cubicBezTo>
                <a:cubicBezTo>
                  <a:pt x="260" y="481"/>
                  <a:pt x="265" y="481"/>
                  <a:pt x="267" y="482"/>
                </a:cubicBezTo>
                <a:cubicBezTo>
                  <a:pt x="269" y="483"/>
                  <a:pt x="273" y="486"/>
                  <a:pt x="274" y="487"/>
                </a:cubicBezTo>
                <a:cubicBezTo>
                  <a:pt x="275" y="488"/>
                  <a:pt x="275" y="491"/>
                  <a:pt x="276" y="492"/>
                </a:cubicBezTo>
                <a:cubicBezTo>
                  <a:pt x="277" y="494"/>
                  <a:pt x="282" y="493"/>
                  <a:pt x="284" y="495"/>
                </a:cubicBezTo>
                <a:cubicBezTo>
                  <a:pt x="286" y="496"/>
                  <a:pt x="287" y="500"/>
                  <a:pt x="287" y="502"/>
                </a:cubicBezTo>
                <a:cubicBezTo>
                  <a:pt x="288" y="503"/>
                  <a:pt x="288" y="506"/>
                  <a:pt x="288" y="507"/>
                </a:cubicBezTo>
                <a:cubicBezTo>
                  <a:pt x="288" y="508"/>
                  <a:pt x="287" y="510"/>
                  <a:pt x="288" y="511"/>
                </a:cubicBezTo>
                <a:cubicBezTo>
                  <a:pt x="289" y="513"/>
                  <a:pt x="294" y="513"/>
                  <a:pt x="295" y="515"/>
                </a:cubicBezTo>
                <a:cubicBezTo>
                  <a:pt x="295" y="516"/>
                  <a:pt x="292" y="519"/>
                  <a:pt x="290" y="520"/>
                </a:cubicBezTo>
                <a:cubicBezTo>
                  <a:pt x="289" y="521"/>
                  <a:pt x="286" y="520"/>
                  <a:pt x="285" y="521"/>
                </a:cubicBezTo>
                <a:cubicBezTo>
                  <a:pt x="284" y="521"/>
                  <a:pt x="281" y="521"/>
                  <a:pt x="280" y="521"/>
                </a:cubicBezTo>
                <a:cubicBezTo>
                  <a:pt x="278" y="522"/>
                  <a:pt x="277" y="524"/>
                  <a:pt x="276" y="525"/>
                </a:cubicBezTo>
                <a:cubicBezTo>
                  <a:pt x="276" y="525"/>
                  <a:pt x="275" y="527"/>
                  <a:pt x="274" y="527"/>
                </a:cubicBezTo>
                <a:cubicBezTo>
                  <a:pt x="273" y="528"/>
                  <a:pt x="270" y="529"/>
                  <a:pt x="269" y="529"/>
                </a:cubicBezTo>
                <a:cubicBezTo>
                  <a:pt x="267" y="530"/>
                  <a:pt x="264" y="529"/>
                  <a:pt x="263" y="530"/>
                </a:cubicBezTo>
                <a:cubicBezTo>
                  <a:pt x="262" y="530"/>
                  <a:pt x="260" y="531"/>
                  <a:pt x="259" y="532"/>
                </a:cubicBezTo>
                <a:cubicBezTo>
                  <a:pt x="259" y="533"/>
                  <a:pt x="259" y="535"/>
                  <a:pt x="258" y="536"/>
                </a:cubicBezTo>
                <a:cubicBezTo>
                  <a:pt x="258" y="537"/>
                  <a:pt x="257" y="538"/>
                  <a:pt x="256" y="539"/>
                </a:cubicBezTo>
                <a:cubicBezTo>
                  <a:pt x="255" y="539"/>
                  <a:pt x="253" y="537"/>
                  <a:pt x="252" y="537"/>
                </a:cubicBezTo>
                <a:cubicBezTo>
                  <a:pt x="251" y="537"/>
                  <a:pt x="250" y="539"/>
                  <a:pt x="249" y="539"/>
                </a:cubicBezTo>
                <a:cubicBezTo>
                  <a:pt x="248" y="539"/>
                  <a:pt x="246" y="540"/>
                  <a:pt x="245" y="539"/>
                </a:cubicBezTo>
                <a:cubicBezTo>
                  <a:pt x="244" y="539"/>
                  <a:pt x="242" y="537"/>
                  <a:pt x="241" y="537"/>
                </a:cubicBezTo>
                <a:cubicBezTo>
                  <a:pt x="240" y="537"/>
                  <a:pt x="239" y="537"/>
                  <a:pt x="238" y="538"/>
                </a:cubicBezTo>
                <a:cubicBezTo>
                  <a:pt x="236" y="538"/>
                  <a:pt x="234" y="539"/>
                  <a:pt x="232" y="540"/>
                </a:cubicBezTo>
                <a:cubicBezTo>
                  <a:pt x="231" y="541"/>
                  <a:pt x="230" y="543"/>
                  <a:pt x="229" y="544"/>
                </a:cubicBezTo>
                <a:cubicBezTo>
                  <a:pt x="228" y="546"/>
                  <a:pt x="227" y="549"/>
                  <a:pt x="226" y="551"/>
                </a:cubicBezTo>
                <a:cubicBezTo>
                  <a:pt x="225" y="552"/>
                  <a:pt x="223" y="555"/>
                  <a:pt x="221" y="556"/>
                </a:cubicBezTo>
                <a:cubicBezTo>
                  <a:pt x="219" y="557"/>
                  <a:pt x="214" y="557"/>
                  <a:pt x="212" y="557"/>
                </a:cubicBezTo>
                <a:cubicBezTo>
                  <a:pt x="209" y="558"/>
                  <a:pt x="203" y="558"/>
                  <a:pt x="199" y="558"/>
                </a:cubicBezTo>
                <a:cubicBezTo>
                  <a:pt x="196" y="558"/>
                  <a:pt x="189" y="558"/>
                  <a:pt x="186" y="558"/>
                </a:cubicBezTo>
                <a:cubicBezTo>
                  <a:pt x="183" y="558"/>
                  <a:pt x="179" y="559"/>
                  <a:pt x="176" y="560"/>
                </a:cubicBezTo>
                <a:cubicBezTo>
                  <a:pt x="174" y="560"/>
                  <a:pt x="170" y="562"/>
                  <a:pt x="168" y="563"/>
                </a:cubicBezTo>
                <a:cubicBezTo>
                  <a:pt x="166" y="564"/>
                  <a:pt x="161" y="565"/>
                  <a:pt x="159" y="566"/>
                </a:cubicBezTo>
                <a:cubicBezTo>
                  <a:pt x="158" y="567"/>
                  <a:pt x="154" y="568"/>
                  <a:pt x="153" y="569"/>
                </a:cubicBezTo>
                <a:cubicBezTo>
                  <a:pt x="152" y="570"/>
                  <a:pt x="149" y="572"/>
                  <a:pt x="148" y="574"/>
                </a:cubicBezTo>
                <a:cubicBezTo>
                  <a:pt x="148" y="575"/>
                  <a:pt x="149" y="578"/>
                  <a:pt x="149" y="579"/>
                </a:cubicBezTo>
                <a:cubicBezTo>
                  <a:pt x="149" y="581"/>
                  <a:pt x="150" y="584"/>
                  <a:pt x="149" y="585"/>
                </a:cubicBezTo>
                <a:cubicBezTo>
                  <a:pt x="148" y="586"/>
                  <a:pt x="145" y="587"/>
                  <a:pt x="143" y="587"/>
                </a:cubicBezTo>
                <a:cubicBezTo>
                  <a:pt x="142" y="587"/>
                  <a:pt x="139" y="584"/>
                  <a:pt x="138" y="584"/>
                </a:cubicBezTo>
                <a:cubicBezTo>
                  <a:pt x="136" y="584"/>
                  <a:pt x="133" y="586"/>
                  <a:pt x="131" y="587"/>
                </a:cubicBezTo>
                <a:cubicBezTo>
                  <a:pt x="130" y="588"/>
                  <a:pt x="127" y="589"/>
                  <a:pt x="126" y="589"/>
                </a:cubicBezTo>
                <a:cubicBezTo>
                  <a:pt x="125" y="590"/>
                  <a:pt x="123" y="592"/>
                  <a:pt x="122" y="593"/>
                </a:cubicBezTo>
                <a:cubicBezTo>
                  <a:pt x="121" y="595"/>
                  <a:pt x="121" y="598"/>
                  <a:pt x="120" y="600"/>
                </a:cubicBezTo>
                <a:cubicBezTo>
                  <a:pt x="120" y="602"/>
                  <a:pt x="121" y="608"/>
                  <a:pt x="121" y="610"/>
                </a:cubicBezTo>
                <a:cubicBezTo>
                  <a:pt x="120" y="612"/>
                  <a:pt x="119" y="616"/>
                  <a:pt x="118" y="617"/>
                </a:cubicBezTo>
                <a:cubicBezTo>
                  <a:pt x="117" y="618"/>
                  <a:pt x="116" y="620"/>
                  <a:pt x="115" y="620"/>
                </a:cubicBezTo>
                <a:cubicBezTo>
                  <a:pt x="113" y="621"/>
                  <a:pt x="110" y="619"/>
                  <a:pt x="109" y="619"/>
                </a:cubicBezTo>
                <a:cubicBezTo>
                  <a:pt x="107" y="619"/>
                  <a:pt x="105" y="619"/>
                  <a:pt x="103" y="619"/>
                </a:cubicBezTo>
                <a:cubicBezTo>
                  <a:pt x="102" y="619"/>
                  <a:pt x="99" y="620"/>
                  <a:pt x="97" y="621"/>
                </a:cubicBezTo>
                <a:cubicBezTo>
                  <a:pt x="96" y="623"/>
                  <a:pt x="93" y="626"/>
                  <a:pt x="92" y="628"/>
                </a:cubicBezTo>
                <a:cubicBezTo>
                  <a:pt x="90" y="629"/>
                  <a:pt x="86" y="632"/>
                  <a:pt x="85" y="634"/>
                </a:cubicBezTo>
                <a:cubicBezTo>
                  <a:pt x="84" y="637"/>
                  <a:pt x="84" y="644"/>
                  <a:pt x="83" y="647"/>
                </a:cubicBezTo>
                <a:cubicBezTo>
                  <a:pt x="83" y="649"/>
                  <a:pt x="83" y="652"/>
                  <a:pt x="82" y="654"/>
                </a:cubicBezTo>
                <a:cubicBezTo>
                  <a:pt x="82" y="655"/>
                  <a:pt x="79" y="657"/>
                  <a:pt x="78" y="658"/>
                </a:cubicBezTo>
                <a:cubicBezTo>
                  <a:pt x="76" y="660"/>
                  <a:pt x="73" y="664"/>
                  <a:pt x="71" y="666"/>
                </a:cubicBezTo>
                <a:cubicBezTo>
                  <a:pt x="69" y="668"/>
                  <a:pt x="66" y="671"/>
                  <a:pt x="64" y="673"/>
                </a:cubicBezTo>
                <a:cubicBezTo>
                  <a:pt x="62" y="675"/>
                  <a:pt x="58" y="679"/>
                  <a:pt x="57" y="681"/>
                </a:cubicBezTo>
                <a:cubicBezTo>
                  <a:pt x="55" y="683"/>
                  <a:pt x="53" y="685"/>
                  <a:pt x="52" y="687"/>
                </a:cubicBezTo>
                <a:cubicBezTo>
                  <a:pt x="51" y="689"/>
                  <a:pt x="49" y="693"/>
                  <a:pt x="49" y="695"/>
                </a:cubicBezTo>
                <a:cubicBezTo>
                  <a:pt x="49" y="696"/>
                  <a:pt x="50" y="698"/>
                  <a:pt x="50" y="699"/>
                </a:cubicBezTo>
                <a:cubicBezTo>
                  <a:pt x="50" y="700"/>
                  <a:pt x="51" y="703"/>
                  <a:pt x="50" y="705"/>
                </a:cubicBezTo>
                <a:cubicBezTo>
                  <a:pt x="50" y="706"/>
                  <a:pt x="49" y="709"/>
                  <a:pt x="48" y="710"/>
                </a:cubicBezTo>
                <a:cubicBezTo>
                  <a:pt x="48" y="710"/>
                  <a:pt x="46" y="710"/>
                  <a:pt x="45" y="710"/>
                </a:cubicBezTo>
                <a:cubicBezTo>
                  <a:pt x="44" y="709"/>
                  <a:pt x="44" y="707"/>
                  <a:pt x="45" y="706"/>
                </a:cubicBezTo>
                <a:cubicBezTo>
                  <a:pt x="45" y="705"/>
                  <a:pt x="46" y="704"/>
                  <a:pt x="46" y="703"/>
                </a:cubicBezTo>
                <a:cubicBezTo>
                  <a:pt x="46" y="701"/>
                  <a:pt x="47" y="698"/>
                  <a:pt x="46" y="698"/>
                </a:cubicBezTo>
                <a:cubicBezTo>
                  <a:pt x="45" y="697"/>
                  <a:pt x="44" y="697"/>
                  <a:pt x="43" y="698"/>
                </a:cubicBezTo>
                <a:cubicBezTo>
                  <a:pt x="43" y="697"/>
                  <a:pt x="43" y="695"/>
                  <a:pt x="43" y="695"/>
                </a:cubicBezTo>
                <a:cubicBezTo>
                  <a:pt x="43" y="694"/>
                  <a:pt x="43" y="692"/>
                  <a:pt x="42" y="691"/>
                </a:cubicBezTo>
                <a:cubicBezTo>
                  <a:pt x="42" y="690"/>
                  <a:pt x="40" y="689"/>
                  <a:pt x="39" y="688"/>
                </a:cubicBezTo>
                <a:cubicBezTo>
                  <a:pt x="38" y="687"/>
                  <a:pt x="36" y="686"/>
                  <a:pt x="36" y="685"/>
                </a:cubicBezTo>
                <a:cubicBezTo>
                  <a:pt x="35" y="684"/>
                  <a:pt x="33" y="682"/>
                  <a:pt x="32" y="680"/>
                </a:cubicBezTo>
                <a:cubicBezTo>
                  <a:pt x="32" y="679"/>
                  <a:pt x="32" y="677"/>
                  <a:pt x="31" y="676"/>
                </a:cubicBezTo>
                <a:cubicBezTo>
                  <a:pt x="30" y="675"/>
                  <a:pt x="29" y="673"/>
                  <a:pt x="28" y="672"/>
                </a:cubicBezTo>
                <a:cubicBezTo>
                  <a:pt x="27" y="671"/>
                  <a:pt x="26" y="669"/>
                  <a:pt x="25" y="668"/>
                </a:cubicBezTo>
                <a:cubicBezTo>
                  <a:pt x="24" y="667"/>
                  <a:pt x="23" y="664"/>
                  <a:pt x="23" y="662"/>
                </a:cubicBezTo>
                <a:cubicBezTo>
                  <a:pt x="23" y="661"/>
                  <a:pt x="23" y="658"/>
                  <a:pt x="23" y="656"/>
                </a:cubicBezTo>
                <a:cubicBezTo>
                  <a:pt x="22" y="655"/>
                  <a:pt x="20" y="652"/>
                  <a:pt x="20" y="651"/>
                </a:cubicBezTo>
                <a:cubicBezTo>
                  <a:pt x="19" y="650"/>
                  <a:pt x="18" y="647"/>
                  <a:pt x="18" y="646"/>
                </a:cubicBezTo>
                <a:cubicBezTo>
                  <a:pt x="18" y="644"/>
                  <a:pt x="19" y="641"/>
                  <a:pt x="18" y="640"/>
                </a:cubicBezTo>
                <a:cubicBezTo>
                  <a:pt x="18" y="639"/>
                  <a:pt x="16" y="636"/>
                  <a:pt x="16" y="635"/>
                </a:cubicBezTo>
                <a:cubicBezTo>
                  <a:pt x="15" y="634"/>
                  <a:pt x="15" y="632"/>
                  <a:pt x="15" y="631"/>
                </a:cubicBezTo>
                <a:cubicBezTo>
                  <a:pt x="14" y="629"/>
                  <a:pt x="13" y="628"/>
                  <a:pt x="13" y="627"/>
                </a:cubicBezTo>
                <a:cubicBezTo>
                  <a:pt x="13" y="626"/>
                  <a:pt x="13" y="624"/>
                  <a:pt x="13" y="623"/>
                </a:cubicBezTo>
                <a:cubicBezTo>
                  <a:pt x="13" y="622"/>
                  <a:pt x="13" y="619"/>
                  <a:pt x="12" y="618"/>
                </a:cubicBezTo>
                <a:cubicBezTo>
                  <a:pt x="12" y="617"/>
                  <a:pt x="12" y="615"/>
                  <a:pt x="13" y="614"/>
                </a:cubicBezTo>
                <a:cubicBezTo>
                  <a:pt x="13" y="613"/>
                  <a:pt x="15" y="612"/>
                  <a:pt x="15" y="612"/>
                </a:cubicBezTo>
                <a:cubicBezTo>
                  <a:pt x="17" y="610"/>
                  <a:pt x="22" y="606"/>
                  <a:pt x="23" y="604"/>
                </a:cubicBezTo>
                <a:cubicBezTo>
                  <a:pt x="24" y="603"/>
                  <a:pt x="26" y="601"/>
                  <a:pt x="26" y="600"/>
                </a:cubicBezTo>
                <a:cubicBezTo>
                  <a:pt x="27" y="598"/>
                  <a:pt x="29" y="595"/>
                  <a:pt x="30" y="593"/>
                </a:cubicBezTo>
                <a:cubicBezTo>
                  <a:pt x="31" y="591"/>
                  <a:pt x="31" y="587"/>
                  <a:pt x="32" y="585"/>
                </a:cubicBezTo>
                <a:cubicBezTo>
                  <a:pt x="32" y="584"/>
                  <a:pt x="34" y="582"/>
                  <a:pt x="34" y="581"/>
                </a:cubicBezTo>
                <a:cubicBezTo>
                  <a:pt x="35" y="579"/>
                  <a:pt x="34" y="575"/>
                  <a:pt x="34" y="573"/>
                </a:cubicBezTo>
                <a:cubicBezTo>
                  <a:pt x="34" y="572"/>
                  <a:pt x="32" y="570"/>
                  <a:pt x="32" y="569"/>
                </a:cubicBezTo>
                <a:cubicBezTo>
                  <a:pt x="32" y="568"/>
                  <a:pt x="32" y="565"/>
                  <a:pt x="31" y="563"/>
                </a:cubicBezTo>
                <a:cubicBezTo>
                  <a:pt x="30" y="562"/>
                  <a:pt x="28" y="561"/>
                  <a:pt x="27" y="560"/>
                </a:cubicBezTo>
                <a:cubicBezTo>
                  <a:pt x="26" y="560"/>
                  <a:pt x="23" y="561"/>
                  <a:pt x="21" y="560"/>
                </a:cubicBezTo>
                <a:cubicBezTo>
                  <a:pt x="20" y="559"/>
                  <a:pt x="19" y="557"/>
                  <a:pt x="18" y="556"/>
                </a:cubicBezTo>
                <a:cubicBezTo>
                  <a:pt x="17" y="554"/>
                  <a:pt x="18" y="550"/>
                  <a:pt x="18" y="548"/>
                </a:cubicBezTo>
                <a:cubicBezTo>
                  <a:pt x="18" y="547"/>
                  <a:pt x="20" y="544"/>
                  <a:pt x="21" y="542"/>
                </a:cubicBezTo>
                <a:cubicBezTo>
                  <a:pt x="21" y="541"/>
                  <a:pt x="21" y="537"/>
                  <a:pt x="21" y="536"/>
                </a:cubicBezTo>
                <a:cubicBezTo>
                  <a:pt x="22" y="535"/>
                  <a:pt x="24" y="533"/>
                  <a:pt x="26" y="532"/>
                </a:cubicBezTo>
                <a:cubicBezTo>
                  <a:pt x="27" y="531"/>
                  <a:pt x="29" y="531"/>
                  <a:pt x="30" y="530"/>
                </a:cubicBezTo>
                <a:cubicBezTo>
                  <a:pt x="31" y="530"/>
                  <a:pt x="33" y="528"/>
                  <a:pt x="34" y="527"/>
                </a:cubicBezTo>
                <a:cubicBezTo>
                  <a:pt x="36" y="526"/>
                  <a:pt x="39" y="524"/>
                  <a:pt x="40" y="523"/>
                </a:cubicBezTo>
                <a:cubicBezTo>
                  <a:pt x="40" y="522"/>
                  <a:pt x="40" y="519"/>
                  <a:pt x="40" y="518"/>
                </a:cubicBezTo>
                <a:cubicBezTo>
                  <a:pt x="40" y="517"/>
                  <a:pt x="39" y="515"/>
                  <a:pt x="39" y="514"/>
                </a:cubicBezTo>
                <a:cubicBezTo>
                  <a:pt x="39" y="513"/>
                  <a:pt x="41" y="511"/>
                  <a:pt x="42" y="511"/>
                </a:cubicBezTo>
                <a:cubicBezTo>
                  <a:pt x="43" y="510"/>
                  <a:pt x="44" y="508"/>
                  <a:pt x="45" y="507"/>
                </a:cubicBezTo>
                <a:cubicBezTo>
                  <a:pt x="45" y="506"/>
                  <a:pt x="46" y="503"/>
                  <a:pt x="46" y="502"/>
                </a:cubicBezTo>
                <a:cubicBezTo>
                  <a:pt x="47" y="501"/>
                  <a:pt x="47" y="498"/>
                  <a:pt x="47" y="496"/>
                </a:cubicBezTo>
                <a:cubicBezTo>
                  <a:pt x="47" y="495"/>
                  <a:pt x="46" y="492"/>
                  <a:pt x="46" y="490"/>
                </a:cubicBezTo>
                <a:cubicBezTo>
                  <a:pt x="46" y="489"/>
                  <a:pt x="46" y="486"/>
                  <a:pt x="46" y="485"/>
                </a:cubicBezTo>
                <a:cubicBezTo>
                  <a:pt x="47" y="484"/>
                  <a:pt x="47" y="482"/>
                  <a:pt x="47" y="481"/>
                </a:cubicBezTo>
                <a:cubicBezTo>
                  <a:pt x="49" y="482"/>
                  <a:pt x="51" y="483"/>
                  <a:pt x="52" y="483"/>
                </a:cubicBezTo>
                <a:cubicBezTo>
                  <a:pt x="53" y="484"/>
                  <a:pt x="55" y="484"/>
                  <a:pt x="55" y="484"/>
                </a:cubicBezTo>
                <a:cubicBezTo>
                  <a:pt x="57" y="485"/>
                  <a:pt x="59" y="486"/>
                  <a:pt x="60" y="486"/>
                </a:cubicBezTo>
                <a:cubicBezTo>
                  <a:pt x="61" y="487"/>
                  <a:pt x="64" y="486"/>
                  <a:pt x="65" y="486"/>
                </a:cubicBezTo>
                <a:cubicBezTo>
                  <a:pt x="67" y="485"/>
                  <a:pt x="70" y="483"/>
                  <a:pt x="71" y="482"/>
                </a:cubicBezTo>
                <a:cubicBezTo>
                  <a:pt x="71" y="481"/>
                  <a:pt x="72" y="478"/>
                  <a:pt x="72" y="477"/>
                </a:cubicBezTo>
                <a:cubicBezTo>
                  <a:pt x="72" y="474"/>
                  <a:pt x="68" y="469"/>
                  <a:pt x="67" y="466"/>
                </a:cubicBezTo>
                <a:cubicBezTo>
                  <a:pt x="67" y="465"/>
                  <a:pt x="66" y="462"/>
                  <a:pt x="66" y="460"/>
                </a:cubicBezTo>
                <a:cubicBezTo>
                  <a:pt x="66" y="459"/>
                  <a:pt x="67" y="457"/>
                  <a:pt x="68" y="457"/>
                </a:cubicBezTo>
                <a:cubicBezTo>
                  <a:pt x="69" y="456"/>
                  <a:pt x="71" y="455"/>
                  <a:pt x="72" y="455"/>
                </a:cubicBezTo>
                <a:cubicBezTo>
                  <a:pt x="73" y="454"/>
                  <a:pt x="76" y="454"/>
                  <a:pt x="76" y="454"/>
                </a:cubicBezTo>
                <a:cubicBezTo>
                  <a:pt x="77" y="453"/>
                  <a:pt x="78" y="449"/>
                  <a:pt x="78" y="448"/>
                </a:cubicBezTo>
                <a:cubicBezTo>
                  <a:pt x="78" y="446"/>
                  <a:pt x="77" y="443"/>
                  <a:pt x="77" y="441"/>
                </a:cubicBezTo>
                <a:cubicBezTo>
                  <a:pt x="77" y="440"/>
                  <a:pt x="76" y="438"/>
                  <a:pt x="77" y="437"/>
                </a:cubicBezTo>
                <a:cubicBezTo>
                  <a:pt x="77" y="435"/>
                  <a:pt x="80" y="434"/>
                  <a:pt x="80" y="433"/>
                </a:cubicBezTo>
                <a:cubicBezTo>
                  <a:pt x="81" y="431"/>
                  <a:pt x="80" y="428"/>
                  <a:pt x="80" y="427"/>
                </a:cubicBezTo>
                <a:cubicBezTo>
                  <a:pt x="79" y="426"/>
                  <a:pt x="77" y="424"/>
                  <a:pt x="77" y="422"/>
                </a:cubicBezTo>
                <a:cubicBezTo>
                  <a:pt x="76" y="421"/>
                  <a:pt x="78" y="419"/>
                  <a:pt x="78" y="418"/>
                </a:cubicBezTo>
                <a:cubicBezTo>
                  <a:pt x="77" y="417"/>
                  <a:pt x="77" y="414"/>
                  <a:pt x="76" y="413"/>
                </a:cubicBezTo>
                <a:cubicBezTo>
                  <a:pt x="75" y="413"/>
                  <a:pt x="73" y="412"/>
                  <a:pt x="72" y="412"/>
                </a:cubicBezTo>
                <a:cubicBezTo>
                  <a:pt x="71" y="412"/>
                  <a:pt x="67" y="412"/>
                  <a:pt x="65" y="412"/>
                </a:cubicBezTo>
                <a:cubicBezTo>
                  <a:pt x="63" y="412"/>
                  <a:pt x="58" y="412"/>
                  <a:pt x="56" y="412"/>
                </a:cubicBezTo>
                <a:cubicBezTo>
                  <a:pt x="54" y="412"/>
                  <a:pt x="50" y="412"/>
                  <a:pt x="48" y="412"/>
                </a:cubicBezTo>
                <a:cubicBezTo>
                  <a:pt x="47" y="411"/>
                  <a:pt x="44" y="410"/>
                  <a:pt x="43" y="409"/>
                </a:cubicBezTo>
                <a:cubicBezTo>
                  <a:pt x="42" y="408"/>
                  <a:pt x="39" y="405"/>
                  <a:pt x="38" y="403"/>
                </a:cubicBezTo>
                <a:cubicBezTo>
                  <a:pt x="37" y="401"/>
                  <a:pt x="38" y="397"/>
                  <a:pt x="37" y="395"/>
                </a:cubicBezTo>
                <a:cubicBezTo>
                  <a:pt x="37" y="393"/>
                  <a:pt x="33" y="390"/>
                  <a:pt x="32" y="388"/>
                </a:cubicBezTo>
                <a:cubicBezTo>
                  <a:pt x="31" y="385"/>
                  <a:pt x="29" y="381"/>
                  <a:pt x="28" y="379"/>
                </a:cubicBezTo>
                <a:cubicBezTo>
                  <a:pt x="28" y="377"/>
                  <a:pt x="26" y="373"/>
                  <a:pt x="26" y="371"/>
                </a:cubicBezTo>
                <a:cubicBezTo>
                  <a:pt x="26" y="370"/>
                  <a:pt x="27" y="367"/>
                  <a:pt x="28" y="366"/>
                </a:cubicBezTo>
                <a:cubicBezTo>
                  <a:pt x="28" y="365"/>
                  <a:pt x="29" y="363"/>
                  <a:pt x="30" y="362"/>
                </a:cubicBezTo>
                <a:cubicBezTo>
                  <a:pt x="31" y="360"/>
                  <a:pt x="33" y="358"/>
                  <a:pt x="34" y="357"/>
                </a:cubicBezTo>
                <a:cubicBezTo>
                  <a:pt x="35" y="356"/>
                  <a:pt x="38" y="352"/>
                  <a:pt x="39" y="351"/>
                </a:cubicBezTo>
                <a:cubicBezTo>
                  <a:pt x="40" y="350"/>
                  <a:pt x="43" y="349"/>
                  <a:pt x="44" y="349"/>
                </a:cubicBezTo>
                <a:cubicBezTo>
                  <a:pt x="44" y="348"/>
                  <a:pt x="45" y="347"/>
                  <a:pt x="46" y="346"/>
                </a:cubicBezTo>
                <a:cubicBezTo>
                  <a:pt x="46" y="345"/>
                  <a:pt x="47" y="342"/>
                  <a:pt x="47" y="341"/>
                </a:cubicBezTo>
                <a:cubicBezTo>
                  <a:pt x="48" y="340"/>
                  <a:pt x="49" y="338"/>
                  <a:pt x="49" y="338"/>
                </a:cubicBezTo>
                <a:cubicBezTo>
                  <a:pt x="50" y="337"/>
                  <a:pt x="52" y="335"/>
                  <a:pt x="52" y="334"/>
                </a:cubicBezTo>
                <a:cubicBezTo>
                  <a:pt x="53" y="333"/>
                  <a:pt x="53" y="331"/>
                  <a:pt x="53" y="330"/>
                </a:cubicBezTo>
                <a:cubicBezTo>
                  <a:pt x="54" y="329"/>
                  <a:pt x="54" y="326"/>
                  <a:pt x="55" y="324"/>
                </a:cubicBezTo>
                <a:cubicBezTo>
                  <a:pt x="56" y="324"/>
                  <a:pt x="58" y="323"/>
                  <a:pt x="58" y="323"/>
                </a:cubicBezTo>
                <a:cubicBezTo>
                  <a:pt x="59" y="321"/>
                  <a:pt x="59" y="318"/>
                  <a:pt x="58" y="316"/>
                </a:cubicBezTo>
                <a:cubicBezTo>
                  <a:pt x="58" y="315"/>
                  <a:pt x="56" y="313"/>
                  <a:pt x="55" y="311"/>
                </a:cubicBezTo>
                <a:cubicBezTo>
                  <a:pt x="54" y="311"/>
                  <a:pt x="53" y="309"/>
                  <a:pt x="52" y="309"/>
                </a:cubicBezTo>
                <a:cubicBezTo>
                  <a:pt x="50" y="308"/>
                  <a:pt x="47" y="309"/>
                  <a:pt x="46" y="308"/>
                </a:cubicBezTo>
                <a:cubicBezTo>
                  <a:pt x="45" y="308"/>
                  <a:pt x="44" y="307"/>
                  <a:pt x="43" y="307"/>
                </a:cubicBezTo>
                <a:cubicBezTo>
                  <a:pt x="42" y="306"/>
                  <a:pt x="39" y="306"/>
                  <a:pt x="37" y="305"/>
                </a:cubicBezTo>
                <a:cubicBezTo>
                  <a:pt x="37" y="305"/>
                  <a:pt x="36" y="303"/>
                  <a:pt x="35" y="302"/>
                </a:cubicBezTo>
                <a:cubicBezTo>
                  <a:pt x="34" y="301"/>
                  <a:pt x="32" y="301"/>
                  <a:pt x="31" y="301"/>
                </a:cubicBezTo>
                <a:cubicBezTo>
                  <a:pt x="30" y="301"/>
                  <a:pt x="27" y="300"/>
                  <a:pt x="26" y="299"/>
                </a:cubicBezTo>
                <a:cubicBezTo>
                  <a:pt x="25" y="298"/>
                  <a:pt x="23" y="295"/>
                  <a:pt x="22" y="293"/>
                </a:cubicBezTo>
                <a:cubicBezTo>
                  <a:pt x="21" y="293"/>
                  <a:pt x="21" y="290"/>
                  <a:pt x="20" y="289"/>
                </a:cubicBezTo>
                <a:cubicBezTo>
                  <a:pt x="20" y="289"/>
                  <a:pt x="18" y="287"/>
                  <a:pt x="17" y="287"/>
                </a:cubicBezTo>
                <a:cubicBezTo>
                  <a:pt x="16" y="287"/>
                  <a:pt x="14" y="286"/>
                  <a:pt x="13" y="287"/>
                </a:cubicBezTo>
                <a:cubicBezTo>
                  <a:pt x="12" y="287"/>
                  <a:pt x="12" y="289"/>
                  <a:pt x="11" y="289"/>
                </a:cubicBezTo>
                <a:cubicBezTo>
                  <a:pt x="10" y="289"/>
                  <a:pt x="8" y="289"/>
                  <a:pt x="7" y="288"/>
                </a:cubicBezTo>
                <a:cubicBezTo>
                  <a:pt x="6" y="287"/>
                  <a:pt x="6" y="285"/>
                  <a:pt x="7" y="284"/>
                </a:cubicBezTo>
                <a:cubicBezTo>
                  <a:pt x="7" y="283"/>
                  <a:pt x="9" y="281"/>
                  <a:pt x="9" y="279"/>
                </a:cubicBezTo>
                <a:cubicBezTo>
                  <a:pt x="8" y="279"/>
                  <a:pt x="7" y="278"/>
                  <a:pt x="6" y="277"/>
                </a:cubicBezTo>
                <a:cubicBezTo>
                  <a:pt x="5" y="277"/>
                  <a:pt x="3" y="277"/>
                  <a:pt x="3" y="276"/>
                </a:cubicBezTo>
                <a:cubicBezTo>
                  <a:pt x="2" y="276"/>
                  <a:pt x="2" y="274"/>
                  <a:pt x="2" y="274"/>
                </a:cubicBezTo>
                <a:cubicBezTo>
                  <a:pt x="2" y="273"/>
                  <a:pt x="2" y="271"/>
                  <a:pt x="2" y="271"/>
                </a:cubicBezTo>
                <a:cubicBezTo>
                  <a:pt x="2" y="269"/>
                  <a:pt x="1" y="267"/>
                  <a:pt x="1" y="266"/>
                </a:cubicBezTo>
                <a:cubicBezTo>
                  <a:pt x="0" y="265"/>
                  <a:pt x="0" y="263"/>
                  <a:pt x="1" y="262"/>
                </a:cubicBezTo>
                <a:cubicBezTo>
                  <a:pt x="1" y="261"/>
                  <a:pt x="3" y="259"/>
                  <a:pt x="4" y="258"/>
                </a:cubicBezTo>
                <a:cubicBezTo>
                  <a:pt x="4" y="257"/>
                  <a:pt x="6" y="255"/>
                  <a:pt x="7" y="254"/>
                </a:cubicBezTo>
                <a:cubicBezTo>
                  <a:pt x="7" y="253"/>
                  <a:pt x="8" y="250"/>
                  <a:pt x="9" y="249"/>
                </a:cubicBezTo>
                <a:cubicBezTo>
                  <a:pt x="9" y="248"/>
                  <a:pt x="10" y="245"/>
                  <a:pt x="11" y="244"/>
                </a:cubicBezTo>
                <a:cubicBezTo>
                  <a:pt x="12" y="243"/>
                  <a:pt x="14" y="241"/>
                  <a:pt x="15" y="240"/>
                </a:cubicBezTo>
                <a:cubicBezTo>
                  <a:pt x="17" y="238"/>
                  <a:pt x="18" y="235"/>
                  <a:pt x="19" y="234"/>
                </a:cubicBezTo>
                <a:cubicBezTo>
                  <a:pt x="20" y="233"/>
                  <a:pt x="23" y="231"/>
                  <a:pt x="24" y="230"/>
                </a:cubicBezTo>
                <a:cubicBezTo>
                  <a:pt x="25" y="229"/>
                  <a:pt x="27" y="226"/>
                  <a:pt x="28" y="225"/>
                </a:cubicBezTo>
                <a:cubicBezTo>
                  <a:pt x="28" y="224"/>
                  <a:pt x="29" y="221"/>
                  <a:pt x="29" y="220"/>
                </a:cubicBezTo>
                <a:cubicBezTo>
                  <a:pt x="30" y="219"/>
                  <a:pt x="32" y="218"/>
                  <a:pt x="33" y="218"/>
                </a:cubicBezTo>
                <a:cubicBezTo>
                  <a:pt x="34" y="217"/>
                  <a:pt x="37" y="217"/>
                  <a:pt x="38" y="216"/>
                </a:cubicBezTo>
                <a:cubicBezTo>
                  <a:pt x="39" y="216"/>
                  <a:pt x="41" y="215"/>
                  <a:pt x="42" y="215"/>
                </a:cubicBezTo>
                <a:cubicBezTo>
                  <a:pt x="44" y="215"/>
                  <a:pt x="46" y="216"/>
                  <a:pt x="47" y="216"/>
                </a:cubicBezTo>
                <a:cubicBezTo>
                  <a:pt x="48" y="217"/>
                  <a:pt x="50" y="219"/>
                  <a:pt x="51" y="220"/>
                </a:cubicBezTo>
                <a:cubicBezTo>
                  <a:pt x="52" y="221"/>
                  <a:pt x="55" y="221"/>
                  <a:pt x="57" y="220"/>
                </a:cubicBezTo>
                <a:cubicBezTo>
                  <a:pt x="58" y="220"/>
                  <a:pt x="60" y="221"/>
                  <a:pt x="60" y="220"/>
                </a:cubicBezTo>
                <a:cubicBezTo>
                  <a:pt x="61" y="219"/>
                  <a:pt x="62" y="217"/>
                  <a:pt x="63" y="216"/>
                </a:cubicBezTo>
                <a:cubicBezTo>
                  <a:pt x="63" y="215"/>
                  <a:pt x="64" y="212"/>
                  <a:pt x="64" y="210"/>
                </a:cubicBezTo>
                <a:cubicBezTo>
                  <a:pt x="64" y="209"/>
                  <a:pt x="64" y="207"/>
                  <a:pt x="64" y="206"/>
                </a:cubicBezTo>
                <a:cubicBezTo>
                  <a:pt x="65" y="205"/>
                  <a:pt x="67" y="204"/>
                  <a:pt x="68" y="204"/>
                </a:cubicBezTo>
                <a:cubicBezTo>
                  <a:pt x="68" y="203"/>
                  <a:pt x="70" y="201"/>
                  <a:pt x="70" y="200"/>
                </a:cubicBezTo>
                <a:cubicBezTo>
                  <a:pt x="71" y="199"/>
                  <a:pt x="73" y="197"/>
                  <a:pt x="74" y="196"/>
                </a:cubicBezTo>
                <a:cubicBezTo>
                  <a:pt x="74" y="195"/>
                  <a:pt x="76" y="193"/>
                  <a:pt x="76" y="193"/>
                </a:cubicBezTo>
                <a:cubicBezTo>
                  <a:pt x="77" y="192"/>
                  <a:pt x="79" y="190"/>
                  <a:pt x="80" y="189"/>
                </a:cubicBezTo>
                <a:cubicBezTo>
                  <a:pt x="81" y="187"/>
                  <a:pt x="82" y="184"/>
                  <a:pt x="83" y="183"/>
                </a:cubicBezTo>
                <a:cubicBezTo>
                  <a:pt x="83" y="181"/>
                  <a:pt x="84" y="178"/>
                  <a:pt x="84" y="177"/>
                </a:cubicBezTo>
                <a:cubicBezTo>
                  <a:pt x="85" y="176"/>
                  <a:pt x="86" y="175"/>
                  <a:pt x="86" y="174"/>
                </a:cubicBezTo>
                <a:cubicBezTo>
                  <a:pt x="87" y="172"/>
                  <a:pt x="88" y="169"/>
                  <a:pt x="88" y="167"/>
                </a:cubicBezTo>
                <a:cubicBezTo>
                  <a:pt x="88" y="166"/>
                  <a:pt x="87" y="163"/>
                  <a:pt x="87" y="161"/>
                </a:cubicBezTo>
                <a:cubicBezTo>
                  <a:pt x="87" y="160"/>
                  <a:pt x="89" y="157"/>
                  <a:pt x="90" y="156"/>
                </a:cubicBezTo>
                <a:cubicBezTo>
                  <a:pt x="91" y="155"/>
                  <a:pt x="95" y="155"/>
                  <a:pt x="96" y="155"/>
                </a:cubicBezTo>
                <a:cubicBezTo>
                  <a:pt x="98" y="155"/>
                  <a:pt x="101" y="156"/>
                  <a:pt x="103" y="156"/>
                </a:cubicBezTo>
                <a:cubicBezTo>
                  <a:pt x="103" y="156"/>
                  <a:pt x="104" y="155"/>
                  <a:pt x="104" y="155"/>
                </a:cubicBezTo>
                <a:cubicBezTo>
                  <a:pt x="105" y="156"/>
                  <a:pt x="105" y="156"/>
                  <a:pt x="105" y="156"/>
                </a:cubicBezTo>
                <a:cubicBezTo>
                  <a:pt x="106" y="157"/>
                  <a:pt x="109" y="157"/>
                  <a:pt x="111" y="157"/>
                </a:cubicBezTo>
                <a:cubicBezTo>
                  <a:pt x="112" y="157"/>
                  <a:pt x="114" y="157"/>
                  <a:pt x="115" y="156"/>
                </a:cubicBezTo>
                <a:cubicBezTo>
                  <a:pt x="116" y="156"/>
                  <a:pt x="118" y="156"/>
                  <a:pt x="119" y="156"/>
                </a:cubicBezTo>
                <a:cubicBezTo>
                  <a:pt x="120" y="156"/>
                  <a:pt x="120" y="159"/>
                  <a:pt x="121" y="159"/>
                </a:cubicBezTo>
                <a:cubicBezTo>
                  <a:pt x="122" y="160"/>
                  <a:pt x="124" y="158"/>
                  <a:pt x="125" y="158"/>
                </a:cubicBezTo>
                <a:cubicBezTo>
                  <a:pt x="127" y="158"/>
                  <a:pt x="129" y="159"/>
                  <a:pt x="130" y="159"/>
                </a:cubicBezTo>
                <a:cubicBezTo>
                  <a:pt x="132" y="160"/>
                  <a:pt x="135" y="161"/>
                  <a:pt x="136" y="162"/>
                </a:cubicBezTo>
                <a:cubicBezTo>
                  <a:pt x="137" y="163"/>
                  <a:pt x="137" y="165"/>
                  <a:pt x="138" y="166"/>
                </a:cubicBezTo>
                <a:cubicBezTo>
                  <a:pt x="139" y="166"/>
                  <a:pt x="142" y="166"/>
                  <a:pt x="143" y="167"/>
                </a:cubicBezTo>
                <a:cubicBezTo>
                  <a:pt x="144" y="167"/>
                  <a:pt x="145" y="169"/>
                  <a:pt x="146" y="171"/>
                </a:cubicBezTo>
                <a:cubicBezTo>
                  <a:pt x="146" y="172"/>
                  <a:pt x="147" y="175"/>
                  <a:pt x="146" y="176"/>
                </a:cubicBezTo>
                <a:cubicBezTo>
                  <a:pt x="146" y="178"/>
                  <a:pt x="145" y="181"/>
                  <a:pt x="144" y="182"/>
                </a:cubicBezTo>
                <a:cubicBezTo>
                  <a:pt x="144" y="183"/>
                  <a:pt x="144" y="185"/>
                  <a:pt x="144" y="186"/>
                </a:cubicBezTo>
                <a:cubicBezTo>
                  <a:pt x="144" y="187"/>
                  <a:pt x="142" y="188"/>
                  <a:pt x="142" y="189"/>
                </a:cubicBezTo>
                <a:cubicBezTo>
                  <a:pt x="141" y="190"/>
                  <a:pt x="142" y="192"/>
                  <a:pt x="142" y="192"/>
                </a:cubicBezTo>
                <a:cubicBezTo>
                  <a:pt x="143" y="193"/>
                  <a:pt x="144" y="195"/>
                  <a:pt x="145" y="195"/>
                </a:cubicBezTo>
                <a:cubicBezTo>
                  <a:pt x="146" y="196"/>
                  <a:pt x="148" y="196"/>
                  <a:pt x="149" y="196"/>
                </a:cubicBezTo>
                <a:cubicBezTo>
                  <a:pt x="150" y="196"/>
                  <a:pt x="151" y="195"/>
                  <a:pt x="152" y="195"/>
                </a:cubicBezTo>
                <a:cubicBezTo>
                  <a:pt x="153" y="194"/>
                  <a:pt x="155" y="194"/>
                  <a:pt x="155" y="194"/>
                </a:cubicBezTo>
                <a:cubicBezTo>
                  <a:pt x="156" y="194"/>
                  <a:pt x="158" y="194"/>
                  <a:pt x="159" y="193"/>
                </a:cubicBezTo>
                <a:cubicBezTo>
                  <a:pt x="159" y="193"/>
                  <a:pt x="160" y="193"/>
                  <a:pt x="160" y="193"/>
                </a:cubicBezTo>
                <a:cubicBezTo>
                  <a:pt x="161" y="192"/>
                  <a:pt x="162" y="190"/>
                  <a:pt x="162" y="189"/>
                </a:cubicBezTo>
                <a:cubicBezTo>
                  <a:pt x="162" y="189"/>
                  <a:pt x="161" y="188"/>
                  <a:pt x="161" y="188"/>
                </a:cubicBezTo>
                <a:cubicBezTo>
                  <a:pt x="161" y="188"/>
                  <a:pt x="160" y="187"/>
                  <a:pt x="160" y="187"/>
                </a:cubicBezTo>
                <a:cubicBezTo>
                  <a:pt x="160" y="186"/>
                  <a:pt x="159" y="185"/>
                  <a:pt x="159" y="184"/>
                </a:cubicBezTo>
                <a:cubicBezTo>
                  <a:pt x="158" y="183"/>
                  <a:pt x="157" y="183"/>
                  <a:pt x="156" y="182"/>
                </a:cubicBezTo>
                <a:cubicBezTo>
                  <a:pt x="156" y="182"/>
                  <a:pt x="156" y="180"/>
                  <a:pt x="156" y="179"/>
                </a:cubicBezTo>
                <a:cubicBezTo>
                  <a:pt x="157" y="179"/>
                  <a:pt x="157" y="178"/>
                  <a:pt x="158" y="178"/>
                </a:cubicBezTo>
                <a:cubicBezTo>
                  <a:pt x="158" y="177"/>
                  <a:pt x="160" y="176"/>
                  <a:pt x="160" y="175"/>
                </a:cubicBezTo>
                <a:cubicBezTo>
                  <a:pt x="160" y="174"/>
                  <a:pt x="158" y="173"/>
                  <a:pt x="158" y="172"/>
                </a:cubicBezTo>
                <a:cubicBezTo>
                  <a:pt x="158" y="171"/>
                  <a:pt x="159" y="169"/>
                  <a:pt x="160" y="168"/>
                </a:cubicBezTo>
                <a:cubicBezTo>
                  <a:pt x="160" y="167"/>
                  <a:pt x="162" y="165"/>
                  <a:pt x="163" y="164"/>
                </a:cubicBezTo>
                <a:cubicBezTo>
                  <a:pt x="164" y="164"/>
                  <a:pt x="166" y="163"/>
                  <a:pt x="167" y="163"/>
                </a:cubicBezTo>
                <a:cubicBezTo>
                  <a:pt x="168" y="163"/>
                  <a:pt x="171" y="164"/>
                  <a:pt x="172" y="164"/>
                </a:cubicBezTo>
                <a:cubicBezTo>
                  <a:pt x="173" y="164"/>
                  <a:pt x="175" y="164"/>
                  <a:pt x="176" y="163"/>
                </a:cubicBezTo>
                <a:cubicBezTo>
                  <a:pt x="176" y="162"/>
                  <a:pt x="175" y="159"/>
                  <a:pt x="175" y="158"/>
                </a:cubicBezTo>
                <a:cubicBezTo>
                  <a:pt x="176" y="157"/>
                  <a:pt x="177" y="155"/>
                  <a:pt x="178" y="155"/>
                </a:cubicBezTo>
                <a:cubicBezTo>
                  <a:pt x="179" y="154"/>
                  <a:pt x="181" y="154"/>
                  <a:pt x="182" y="154"/>
                </a:cubicBezTo>
                <a:cubicBezTo>
                  <a:pt x="184" y="154"/>
                  <a:pt x="186" y="156"/>
                  <a:pt x="187" y="156"/>
                </a:cubicBezTo>
                <a:cubicBezTo>
                  <a:pt x="188" y="157"/>
                  <a:pt x="191" y="157"/>
                  <a:pt x="193" y="157"/>
                </a:cubicBezTo>
                <a:cubicBezTo>
                  <a:pt x="194" y="157"/>
                  <a:pt x="196" y="155"/>
                  <a:pt x="198" y="155"/>
                </a:cubicBezTo>
                <a:cubicBezTo>
                  <a:pt x="198" y="155"/>
                  <a:pt x="200" y="154"/>
                  <a:pt x="200" y="154"/>
                </a:cubicBezTo>
                <a:cubicBezTo>
                  <a:pt x="201" y="154"/>
                  <a:pt x="202" y="154"/>
                  <a:pt x="203" y="154"/>
                </a:cubicBezTo>
                <a:cubicBezTo>
                  <a:pt x="204" y="154"/>
                  <a:pt x="205" y="154"/>
                  <a:pt x="206" y="154"/>
                </a:cubicBezTo>
                <a:cubicBezTo>
                  <a:pt x="206" y="154"/>
                  <a:pt x="208" y="154"/>
                  <a:pt x="208" y="153"/>
                </a:cubicBezTo>
                <a:cubicBezTo>
                  <a:pt x="208" y="153"/>
                  <a:pt x="208" y="151"/>
                  <a:pt x="208" y="151"/>
                </a:cubicBezTo>
                <a:cubicBezTo>
                  <a:pt x="207" y="150"/>
                  <a:pt x="206" y="149"/>
                  <a:pt x="206" y="148"/>
                </a:cubicBezTo>
                <a:cubicBezTo>
                  <a:pt x="206" y="147"/>
                  <a:pt x="207" y="145"/>
                  <a:pt x="207" y="144"/>
                </a:cubicBezTo>
                <a:cubicBezTo>
                  <a:pt x="208" y="143"/>
                  <a:pt x="209" y="142"/>
                  <a:pt x="210" y="142"/>
                </a:cubicBezTo>
                <a:cubicBezTo>
                  <a:pt x="210" y="142"/>
                  <a:pt x="212" y="141"/>
                  <a:pt x="213" y="141"/>
                </a:cubicBezTo>
                <a:cubicBezTo>
                  <a:pt x="213" y="141"/>
                  <a:pt x="215" y="141"/>
                  <a:pt x="216" y="141"/>
                </a:cubicBezTo>
                <a:cubicBezTo>
                  <a:pt x="216" y="141"/>
                  <a:pt x="218" y="140"/>
                  <a:pt x="218" y="140"/>
                </a:cubicBezTo>
                <a:cubicBezTo>
                  <a:pt x="219" y="139"/>
                  <a:pt x="220" y="138"/>
                  <a:pt x="220" y="137"/>
                </a:cubicBezTo>
                <a:cubicBezTo>
                  <a:pt x="220" y="136"/>
                  <a:pt x="220" y="135"/>
                  <a:pt x="220" y="134"/>
                </a:cubicBezTo>
                <a:cubicBezTo>
                  <a:pt x="221" y="133"/>
                  <a:pt x="221" y="131"/>
                  <a:pt x="222" y="131"/>
                </a:cubicBezTo>
                <a:cubicBezTo>
                  <a:pt x="223" y="130"/>
                  <a:pt x="224" y="130"/>
                  <a:pt x="225" y="130"/>
                </a:cubicBezTo>
                <a:cubicBezTo>
                  <a:pt x="225" y="129"/>
                  <a:pt x="225" y="127"/>
                  <a:pt x="225" y="125"/>
                </a:cubicBezTo>
                <a:cubicBezTo>
                  <a:pt x="225" y="124"/>
                  <a:pt x="226" y="122"/>
                  <a:pt x="226" y="121"/>
                </a:cubicBezTo>
                <a:cubicBezTo>
                  <a:pt x="226" y="120"/>
                  <a:pt x="228" y="118"/>
                  <a:pt x="228" y="117"/>
                </a:cubicBezTo>
                <a:cubicBezTo>
                  <a:pt x="229" y="116"/>
                  <a:pt x="229" y="114"/>
                  <a:pt x="230" y="114"/>
                </a:cubicBezTo>
                <a:cubicBezTo>
                  <a:pt x="231" y="113"/>
                  <a:pt x="232" y="114"/>
                  <a:pt x="233" y="114"/>
                </a:cubicBezTo>
                <a:cubicBezTo>
                  <a:pt x="234" y="115"/>
                  <a:pt x="236" y="119"/>
                  <a:pt x="238" y="120"/>
                </a:cubicBezTo>
                <a:cubicBezTo>
                  <a:pt x="238" y="120"/>
                  <a:pt x="240" y="122"/>
                  <a:pt x="240" y="122"/>
                </a:cubicBezTo>
                <a:cubicBezTo>
                  <a:pt x="243" y="123"/>
                  <a:pt x="248" y="122"/>
                  <a:pt x="250" y="122"/>
                </a:cubicBezTo>
                <a:cubicBezTo>
                  <a:pt x="252" y="122"/>
                  <a:pt x="255" y="121"/>
                  <a:pt x="257" y="121"/>
                </a:cubicBezTo>
                <a:cubicBezTo>
                  <a:pt x="257" y="120"/>
                  <a:pt x="259" y="118"/>
                  <a:pt x="259" y="117"/>
                </a:cubicBezTo>
                <a:cubicBezTo>
                  <a:pt x="260" y="116"/>
                  <a:pt x="259" y="113"/>
                  <a:pt x="259" y="112"/>
                </a:cubicBezTo>
                <a:cubicBezTo>
                  <a:pt x="259" y="111"/>
                  <a:pt x="260" y="108"/>
                  <a:pt x="261" y="108"/>
                </a:cubicBezTo>
                <a:cubicBezTo>
                  <a:pt x="261" y="107"/>
                  <a:pt x="264" y="107"/>
                  <a:pt x="265" y="106"/>
                </a:cubicBezTo>
                <a:cubicBezTo>
                  <a:pt x="266" y="106"/>
                  <a:pt x="268" y="105"/>
                  <a:pt x="268" y="104"/>
                </a:cubicBezTo>
                <a:cubicBezTo>
                  <a:pt x="270" y="103"/>
                  <a:pt x="271" y="100"/>
                  <a:pt x="272" y="99"/>
                </a:cubicBezTo>
                <a:cubicBezTo>
                  <a:pt x="274" y="97"/>
                  <a:pt x="277" y="96"/>
                  <a:pt x="279" y="95"/>
                </a:cubicBezTo>
                <a:cubicBezTo>
                  <a:pt x="280" y="95"/>
                  <a:pt x="283" y="96"/>
                  <a:pt x="284" y="95"/>
                </a:cubicBezTo>
                <a:cubicBezTo>
                  <a:pt x="285" y="95"/>
                  <a:pt x="287" y="94"/>
                  <a:pt x="287" y="93"/>
                </a:cubicBezTo>
                <a:cubicBezTo>
                  <a:pt x="288" y="92"/>
                  <a:pt x="288" y="90"/>
                  <a:pt x="288" y="89"/>
                </a:cubicBezTo>
                <a:cubicBezTo>
                  <a:pt x="288" y="88"/>
                  <a:pt x="287" y="88"/>
                  <a:pt x="286" y="87"/>
                </a:cubicBezTo>
                <a:cubicBezTo>
                  <a:pt x="285" y="86"/>
                  <a:pt x="283" y="85"/>
                  <a:pt x="282" y="84"/>
                </a:cubicBezTo>
                <a:cubicBezTo>
                  <a:pt x="281" y="83"/>
                  <a:pt x="279" y="80"/>
                  <a:pt x="279" y="79"/>
                </a:cubicBezTo>
                <a:cubicBezTo>
                  <a:pt x="279" y="78"/>
                  <a:pt x="278" y="75"/>
                  <a:pt x="279" y="74"/>
                </a:cubicBezTo>
                <a:cubicBezTo>
                  <a:pt x="279" y="74"/>
                  <a:pt x="280" y="72"/>
                  <a:pt x="280" y="71"/>
                </a:cubicBezTo>
                <a:cubicBezTo>
                  <a:pt x="281" y="71"/>
                  <a:pt x="283" y="70"/>
                  <a:pt x="284" y="69"/>
                </a:cubicBezTo>
                <a:cubicBezTo>
                  <a:pt x="285" y="69"/>
                  <a:pt x="287" y="70"/>
                  <a:pt x="287" y="70"/>
                </a:cubicBezTo>
                <a:cubicBezTo>
                  <a:pt x="288" y="70"/>
                  <a:pt x="290" y="70"/>
                  <a:pt x="291" y="70"/>
                </a:cubicBezTo>
                <a:cubicBezTo>
                  <a:pt x="291" y="69"/>
                  <a:pt x="292" y="67"/>
                  <a:pt x="293" y="67"/>
                </a:cubicBezTo>
                <a:cubicBezTo>
                  <a:pt x="293" y="65"/>
                  <a:pt x="292" y="62"/>
                  <a:pt x="291" y="60"/>
                </a:cubicBezTo>
                <a:cubicBezTo>
                  <a:pt x="291" y="60"/>
                  <a:pt x="290" y="58"/>
                  <a:pt x="291" y="58"/>
                </a:cubicBezTo>
                <a:cubicBezTo>
                  <a:pt x="291" y="57"/>
                  <a:pt x="292" y="55"/>
                  <a:pt x="292" y="54"/>
                </a:cubicBezTo>
                <a:cubicBezTo>
                  <a:pt x="293" y="53"/>
                  <a:pt x="294" y="52"/>
                  <a:pt x="294" y="51"/>
                </a:cubicBezTo>
                <a:cubicBezTo>
                  <a:pt x="295" y="49"/>
                  <a:pt x="294" y="46"/>
                  <a:pt x="294" y="44"/>
                </a:cubicBezTo>
                <a:cubicBezTo>
                  <a:pt x="294" y="44"/>
                  <a:pt x="295" y="43"/>
                  <a:pt x="296" y="42"/>
                </a:cubicBezTo>
                <a:cubicBezTo>
                  <a:pt x="296" y="41"/>
                  <a:pt x="297" y="40"/>
                  <a:pt x="297" y="39"/>
                </a:cubicBezTo>
                <a:cubicBezTo>
                  <a:pt x="297" y="39"/>
                  <a:pt x="297" y="38"/>
                  <a:pt x="297" y="37"/>
                </a:cubicBezTo>
                <a:cubicBezTo>
                  <a:pt x="296" y="37"/>
                  <a:pt x="294" y="36"/>
                  <a:pt x="293" y="36"/>
                </a:cubicBezTo>
                <a:cubicBezTo>
                  <a:pt x="292" y="36"/>
                  <a:pt x="289" y="36"/>
                  <a:pt x="288" y="36"/>
                </a:cubicBezTo>
                <a:cubicBezTo>
                  <a:pt x="287" y="36"/>
                  <a:pt x="285" y="36"/>
                  <a:pt x="285" y="36"/>
                </a:cubicBezTo>
                <a:cubicBezTo>
                  <a:pt x="284" y="35"/>
                  <a:pt x="283" y="33"/>
                  <a:pt x="282" y="32"/>
                </a:cubicBezTo>
                <a:cubicBezTo>
                  <a:pt x="282" y="31"/>
                  <a:pt x="282" y="29"/>
                  <a:pt x="283" y="28"/>
                </a:cubicBezTo>
                <a:cubicBezTo>
                  <a:pt x="283" y="27"/>
                  <a:pt x="284" y="26"/>
                  <a:pt x="285" y="25"/>
                </a:cubicBezTo>
                <a:cubicBezTo>
                  <a:pt x="286" y="24"/>
                  <a:pt x="289" y="24"/>
                  <a:pt x="290" y="23"/>
                </a:cubicBezTo>
                <a:cubicBezTo>
                  <a:pt x="291" y="23"/>
                  <a:pt x="294" y="22"/>
                  <a:pt x="295" y="22"/>
                </a:cubicBezTo>
                <a:cubicBezTo>
                  <a:pt x="296" y="21"/>
                  <a:pt x="298" y="22"/>
                  <a:pt x="299" y="22"/>
                </a:cubicBezTo>
                <a:cubicBezTo>
                  <a:pt x="300" y="22"/>
                  <a:pt x="301" y="21"/>
                  <a:pt x="302" y="21"/>
                </a:cubicBezTo>
                <a:cubicBezTo>
                  <a:pt x="303" y="21"/>
                  <a:pt x="305" y="19"/>
                  <a:pt x="306" y="18"/>
                </a:cubicBezTo>
                <a:cubicBezTo>
                  <a:pt x="307" y="18"/>
                  <a:pt x="309" y="19"/>
                  <a:pt x="311" y="19"/>
                </a:cubicBezTo>
                <a:cubicBezTo>
                  <a:pt x="312" y="19"/>
                  <a:pt x="314" y="18"/>
                  <a:pt x="315" y="17"/>
                </a:cubicBezTo>
                <a:cubicBezTo>
                  <a:pt x="315" y="16"/>
                  <a:pt x="315" y="13"/>
                  <a:pt x="316" y="12"/>
                </a:cubicBezTo>
                <a:cubicBezTo>
                  <a:pt x="316" y="11"/>
                  <a:pt x="317" y="9"/>
                  <a:pt x="317" y="8"/>
                </a:cubicBezTo>
                <a:cubicBezTo>
                  <a:pt x="318" y="7"/>
                  <a:pt x="320" y="7"/>
                  <a:pt x="320" y="6"/>
                </a:cubicBezTo>
                <a:cubicBezTo>
                  <a:pt x="321" y="6"/>
                  <a:pt x="322" y="3"/>
                  <a:pt x="323" y="3"/>
                </a:cubicBezTo>
                <a:cubicBezTo>
                  <a:pt x="324" y="2"/>
                  <a:pt x="326" y="0"/>
                  <a:pt x="327" y="0"/>
                </a:cubicBezTo>
                <a:cubicBezTo>
                  <a:pt x="328" y="0"/>
                  <a:pt x="331" y="2"/>
                  <a:pt x="332" y="2"/>
                </a:cubicBezTo>
                <a:cubicBezTo>
                  <a:pt x="333" y="3"/>
                  <a:pt x="336" y="5"/>
                  <a:pt x="337" y="6"/>
                </a:cubicBezTo>
                <a:cubicBezTo>
                  <a:pt x="338" y="7"/>
                  <a:pt x="339" y="11"/>
                  <a:pt x="340" y="12"/>
                </a:cubicBezTo>
                <a:cubicBezTo>
                  <a:pt x="341" y="13"/>
                  <a:pt x="343" y="16"/>
                  <a:pt x="344" y="17"/>
                </a:cubicBezTo>
                <a:cubicBezTo>
                  <a:pt x="345" y="17"/>
                  <a:pt x="347" y="18"/>
                  <a:pt x="348" y="18"/>
                </a:cubicBezTo>
                <a:cubicBezTo>
                  <a:pt x="349" y="18"/>
                  <a:pt x="351" y="17"/>
                  <a:pt x="352" y="17"/>
                </a:cubicBezTo>
                <a:cubicBezTo>
                  <a:pt x="354" y="17"/>
                  <a:pt x="356" y="18"/>
                  <a:pt x="358" y="19"/>
                </a:cubicBezTo>
                <a:cubicBezTo>
                  <a:pt x="359" y="19"/>
                  <a:pt x="361" y="19"/>
                  <a:pt x="361" y="20"/>
                </a:cubicBezTo>
                <a:cubicBezTo>
                  <a:pt x="362" y="21"/>
                  <a:pt x="363" y="23"/>
                  <a:pt x="363" y="23"/>
                </a:cubicBezTo>
                <a:cubicBezTo>
                  <a:pt x="363" y="24"/>
                  <a:pt x="361" y="27"/>
                  <a:pt x="362" y="28"/>
                </a:cubicBezTo>
                <a:cubicBezTo>
                  <a:pt x="362" y="29"/>
                  <a:pt x="364" y="30"/>
                  <a:pt x="365" y="30"/>
                </a:cubicBezTo>
                <a:cubicBezTo>
                  <a:pt x="365" y="30"/>
                  <a:pt x="367" y="30"/>
                  <a:pt x="368" y="30"/>
                </a:cubicBezTo>
                <a:cubicBezTo>
                  <a:pt x="368" y="29"/>
                  <a:pt x="370" y="27"/>
                  <a:pt x="371" y="27"/>
                </a:cubicBezTo>
                <a:cubicBezTo>
                  <a:pt x="372" y="26"/>
                  <a:pt x="374" y="26"/>
                  <a:pt x="375" y="26"/>
                </a:cubicBezTo>
                <a:cubicBezTo>
                  <a:pt x="377" y="26"/>
                  <a:pt x="380" y="26"/>
                  <a:pt x="382" y="26"/>
                </a:cubicBezTo>
                <a:cubicBezTo>
                  <a:pt x="383" y="27"/>
                  <a:pt x="385" y="28"/>
                  <a:pt x="386" y="28"/>
                </a:cubicBezTo>
                <a:cubicBezTo>
                  <a:pt x="387" y="28"/>
                  <a:pt x="389" y="27"/>
                  <a:pt x="390" y="27"/>
                </a:cubicBezTo>
                <a:close/>
              </a:path>
            </a:pathLst>
          </a:custGeom>
          <a:solidFill>
            <a:srgbClr val="A0A0A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5" name="Freeform 21"/>
          <p:cNvSpPr>
            <a:spLocks/>
          </p:cNvSpPr>
          <p:nvPr/>
        </p:nvSpPr>
        <p:spPr bwMode="auto">
          <a:xfrm>
            <a:off x="6976640" y="2792191"/>
            <a:ext cx="2197114" cy="2284133"/>
          </a:xfrm>
          <a:custGeom>
            <a:avLst/>
            <a:gdLst/>
            <a:ahLst/>
            <a:cxnLst>
              <a:cxn ang="0">
                <a:pos x="757" y="119"/>
              </a:cxn>
              <a:cxn ang="0">
                <a:pos x="788" y="201"/>
              </a:cxn>
              <a:cxn ang="0">
                <a:pos x="758" y="256"/>
              </a:cxn>
              <a:cxn ang="0">
                <a:pos x="716" y="285"/>
              </a:cxn>
              <a:cxn ang="0">
                <a:pos x="760" y="353"/>
              </a:cxn>
              <a:cxn ang="0">
                <a:pos x="794" y="413"/>
              </a:cxn>
              <a:cxn ang="0">
                <a:pos x="790" y="452"/>
              </a:cxn>
              <a:cxn ang="0">
                <a:pos x="745" y="485"/>
              </a:cxn>
              <a:cxn ang="0">
                <a:pos x="709" y="543"/>
              </a:cxn>
              <a:cxn ang="0">
                <a:pos x="744" y="574"/>
              </a:cxn>
              <a:cxn ang="0">
                <a:pos x="746" y="620"/>
              </a:cxn>
              <a:cxn ang="0">
                <a:pos x="783" y="682"/>
              </a:cxn>
              <a:cxn ang="0">
                <a:pos x="778" y="751"/>
              </a:cxn>
              <a:cxn ang="0">
                <a:pos x="717" y="722"/>
              </a:cxn>
              <a:cxn ang="0">
                <a:pos x="667" y="744"/>
              </a:cxn>
              <a:cxn ang="0">
                <a:pos x="636" y="804"/>
              </a:cxn>
              <a:cxn ang="0">
                <a:pos x="580" y="793"/>
              </a:cxn>
              <a:cxn ang="0">
                <a:pos x="527" y="797"/>
              </a:cxn>
              <a:cxn ang="0">
                <a:pos x="467" y="838"/>
              </a:cxn>
              <a:cxn ang="0">
                <a:pos x="455" y="794"/>
              </a:cxn>
              <a:cxn ang="0">
                <a:pos x="450" y="740"/>
              </a:cxn>
              <a:cxn ang="0">
                <a:pos x="411" y="699"/>
              </a:cxn>
              <a:cxn ang="0">
                <a:pos x="350" y="694"/>
              </a:cxn>
              <a:cxn ang="0">
                <a:pos x="284" y="692"/>
              </a:cxn>
              <a:cxn ang="0">
                <a:pos x="223" y="673"/>
              </a:cxn>
              <a:cxn ang="0">
                <a:pos x="156" y="663"/>
              </a:cxn>
              <a:cxn ang="0">
                <a:pos x="97" y="648"/>
              </a:cxn>
              <a:cxn ang="0">
                <a:pos x="38" y="573"/>
              </a:cxn>
              <a:cxn ang="0">
                <a:pos x="0" y="527"/>
              </a:cxn>
              <a:cxn ang="0">
                <a:pos x="52" y="491"/>
              </a:cxn>
              <a:cxn ang="0">
                <a:pos x="47" y="457"/>
              </a:cxn>
              <a:cxn ang="0">
                <a:pos x="70" y="428"/>
              </a:cxn>
              <a:cxn ang="0">
                <a:pos x="92" y="398"/>
              </a:cxn>
              <a:cxn ang="0">
                <a:pos x="93" y="379"/>
              </a:cxn>
              <a:cxn ang="0">
                <a:pos x="32" y="310"/>
              </a:cxn>
              <a:cxn ang="0">
                <a:pos x="53" y="263"/>
              </a:cxn>
              <a:cxn ang="0">
                <a:pos x="27" y="244"/>
              </a:cxn>
              <a:cxn ang="0">
                <a:pos x="31" y="201"/>
              </a:cxn>
              <a:cxn ang="0">
                <a:pos x="71" y="188"/>
              </a:cxn>
              <a:cxn ang="0">
                <a:pos x="127" y="182"/>
              </a:cxn>
              <a:cxn ang="0">
                <a:pos x="172" y="182"/>
              </a:cxn>
              <a:cxn ang="0">
                <a:pos x="224" y="188"/>
              </a:cxn>
              <a:cxn ang="0">
                <a:pos x="260" y="198"/>
              </a:cxn>
              <a:cxn ang="0">
                <a:pos x="302" y="227"/>
              </a:cxn>
              <a:cxn ang="0">
                <a:pos x="352" y="261"/>
              </a:cxn>
              <a:cxn ang="0">
                <a:pos x="318" y="299"/>
              </a:cxn>
              <a:cxn ang="0">
                <a:pos x="345" y="302"/>
              </a:cxn>
              <a:cxn ang="0">
                <a:pos x="414" y="293"/>
              </a:cxn>
              <a:cxn ang="0">
                <a:pos x="461" y="294"/>
              </a:cxn>
              <a:cxn ang="0">
                <a:pos x="449" y="262"/>
              </a:cxn>
              <a:cxn ang="0">
                <a:pos x="458" y="202"/>
              </a:cxn>
              <a:cxn ang="0">
                <a:pos x="446" y="151"/>
              </a:cxn>
              <a:cxn ang="0">
                <a:pos x="430" y="105"/>
              </a:cxn>
              <a:cxn ang="0">
                <a:pos x="460" y="46"/>
              </a:cxn>
              <a:cxn ang="0">
                <a:pos x="473" y="8"/>
              </a:cxn>
              <a:cxn ang="0">
                <a:pos x="538" y="13"/>
              </a:cxn>
              <a:cxn ang="0">
                <a:pos x="596" y="30"/>
              </a:cxn>
              <a:cxn ang="0">
                <a:pos x="619" y="70"/>
              </a:cxn>
              <a:cxn ang="0">
                <a:pos x="661" y="100"/>
              </a:cxn>
              <a:cxn ang="0">
                <a:pos x="712" y="97"/>
              </a:cxn>
            </a:cxnLst>
            <a:rect l="0" t="0" r="r" b="b"/>
            <a:pathLst>
              <a:path w="812" h="844">
                <a:moveTo>
                  <a:pt x="714" y="91"/>
                </a:moveTo>
                <a:cubicBezTo>
                  <a:pt x="715" y="91"/>
                  <a:pt x="716" y="91"/>
                  <a:pt x="717" y="91"/>
                </a:cubicBezTo>
                <a:cubicBezTo>
                  <a:pt x="718" y="91"/>
                  <a:pt x="720" y="91"/>
                  <a:pt x="721" y="91"/>
                </a:cubicBezTo>
                <a:cubicBezTo>
                  <a:pt x="723" y="92"/>
                  <a:pt x="725" y="93"/>
                  <a:pt x="727" y="93"/>
                </a:cubicBezTo>
                <a:cubicBezTo>
                  <a:pt x="728" y="93"/>
                  <a:pt x="730" y="92"/>
                  <a:pt x="731" y="92"/>
                </a:cubicBezTo>
                <a:cubicBezTo>
                  <a:pt x="732" y="92"/>
                  <a:pt x="734" y="92"/>
                  <a:pt x="735" y="92"/>
                </a:cubicBezTo>
                <a:cubicBezTo>
                  <a:pt x="736" y="93"/>
                  <a:pt x="736" y="94"/>
                  <a:pt x="736" y="95"/>
                </a:cubicBezTo>
                <a:cubicBezTo>
                  <a:pt x="736" y="96"/>
                  <a:pt x="736" y="98"/>
                  <a:pt x="736" y="99"/>
                </a:cubicBezTo>
                <a:cubicBezTo>
                  <a:pt x="736" y="100"/>
                  <a:pt x="738" y="101"/>
                  <a:pt x="738" y="101"/>
                </a:cubicBezTo>
                <a:cubicBezTo>
                  <a:pt x="739" y="102"/>
                  <a:pt x="742" y="103"/>
                  <a:pt x="743" y="104"/>
                </a:cubicBezTo>
                <a:cubicBezTo>
                  <a:pt x="743" y="105"/>
                  <a:pt x="745" y="106"/>
                  <a:pt x="746" y="107"/>
                </a:cubicBezTo>
                <a:cubicBezTo>
                  <a:pt x="747" y="108"/>
                  <a:pt x="747" y="112"/>
                  <a:pt x="748" y="113"/>
                </a:cubicBezTo>
                <a:cubicBezTo>
                  <a:pt x="749" y="114"/>
                  <a:pt x="751" y="116"/>
                  <a:pt x="753" y="116"/>
                </a:cubicBezTo>
                <a:cubicBezTo>
                  <a:pt x="754" y="117"/>
                  <a:pt x="756" y="118"/>
                  <a:pt x="757" y="119"/>
                </a:cubicBezTo>
                <a:cubicBezTo>
                  <a:pt x="758" y="120"/>
                  <a:pt x="758" y="124"/>
                  <a:pt x="758" y="125"/>
                </a:cubicBezTo>
                <a:cubicBezTo>
                  <a:pt x="759" y="126"/>
                  <a:pt x="761" y="128"/>
                  <a:pt x="762" y="130"/>
                </a:cubicBezTo>
                <a:cubicBezTo>
                  <a:pt x="763" y="131"/>
                  <a:pt x="763" y="134"/>
                  <a:pt x="763" y="135"/>
                </a:cubicBezTo>
                <a:cubicBezTo>
                  <a:pt x="764" y="137"/>
                  <a:pt x="765" y="141"/>
                  <a:pt x="766" y="143"/>
                </a:cubicBezTo>
                <a:cubicBezTo>
                  <a:pt x="768" y="145"/>
                  <a:pt x="772" y="147"/>
                  <a:pt x="773" y="149"/>
                </a:cubicBezTo>
                <a:cubicBezTo>
                  <a:pt x="775" y="151"/>
                  <a:pt x="777" y="158"/>
                  <a:pt x="778" y="161"/>
                </a:cubicBezTo>
                <a:cubicBezTo>
                  <a:pt x="779" y="162"/>
                  <a:pt x="781" y="164"/>
                  <a:pt x="782" y="166"/>
                </a:cubicBezTo>
                <a:cubicBezTo>
                  <a:pt x="782" y="167"/>
                  <a:pt x="782" y="171"/>
                  <a:pt x="781" y="172"/>
                </a:cubicBezTo>
                <a:cubicBezTo>
                  <a:pt x="781" y="173"/>
                  <a:pt x="778" y="174"/>
                  <a:pt x="777" y="175"/>
                </a:cubicBezTo>
                <a:cubicBezTo>
                  <a:pt x="776" y="177"/>
                  <a:pt x="777" y="181"/>
                  <a:pt x="778" y="183"/>
                </a:cubicBezTo>
                <a:cubicBezTo>
                  <a:pt x="778" y="184"/>
                  <a:pt x="780" y="187"/>
                  <a:pt x="781" y="188"/>
                </a:cubicBezTo>
                <a:cubicBezTo>
                  <a:pt x="782" y="189"/>
                  <a:pt x="784" y="190"/>
                  <a:pt x="785" y="190"/>
                </a:cubicBezTo>
                <a:cubicBezTo>
                  <a:pt x="786" y="191"/>
                  <a:pt x="787" y="193"/>
                  <a:pt x="787" y="194"/>
                </a:cubicBezTo>
                <a:cubicBezTo>
                  <a:pt x="788" y="196"/>
                  <a:pt x="788" y="199"/>
                  <a:pt x="788" y="201"/>
                </a:cubicBezTo>
                <a:cubicBezTo>
                  <a:pt x="788" y="202"/>
                  <a:pt x="788" y="206"/>
                  <a:pt x="787" y="208"/>
                </a:cubicBezTo>
                <a:cubicBezTo>
                  <a:pt x="787" y="209"/>
                  <a:pt x="786" y="212"/>
                  <a:pt x="785" y="213"/>
                </a:cubicBezTo>
                <a:cubicBezTo>
                  <a:pt x="784" y="214"/>
                  <a:pt x="781" y="215"/>
                  <a:pt x="779" y="216"/>
                </a:cubicBezTo>
                <a:cubicBezTo>
                  <a:pt x="779" y="217"/>
                  <a:pt x="777" y="219"/>
                  <a:pt x="777" y="220"/>
                </a:cubicBezTo>
                <a:cubicBezTo>
                  <a:pt x="777" y="221"/>
                  <a:pt x="778" y="224"/>
                  <a:pt x="779" y="225"/>
                </a:cubicBezTo>
                <a:cubicBezTo>
                  <a:pt x="780" y="226"/>
                  <a:pt x="782" y="226"/>
                  <a:pt x="783" y="227"/>
                </a:cubicBezTo>
                <a:cubicBezTo>
                  <a:pt x="784" y="228"/>
                  <a:pt x="784" y="230"/>
                  <a:pt x="783" y="231"/>
                </a:cubicBezTo>
                <a:cubicBezTo>
                  <a:pt x="782" y="232"/>
                  <a:pt x="780" y="232"/>
                  <a:pt x="779" y="233"/>
                </a:cubicBezTo>
                <a:cubicBezTo>
                  <a:pt x="778" y="234"/>
                  <a:pt x="780" y="237"/>
                  <a:pt x="779" y="239"/>
                </a:cubicBezTo>
                <a:cubicBezTo>
                  <a:pt x="778" y="241"/>
                  <a:pt x="773" y="242"/>
                  <a:pt x="773" y="244"/>
                </a:cubicBezTo>
                <a:cubicBezTo>
                  <a:pt x="772" y="246"/>
                  <a:pt x="774" y="251"/>
                  <a:pt x="773" y="254"/>
                </a:cubicBezTo>
                <a:cubicBezTo>
                  <a:pt x="772" y="255"/>
                  <a:pt x="769" y="257"/>
                  <a:pt x="767" y="257"/>
                </a:cubicBezTo>
                <a:cubicBezTo>
                  <a:pt x="766" y="258"/>
                  <a:pt x="764" y="259"/>
                  <a:pt x="762" y="259"/>
                </a:cubicBezTo>
                <a:cubicBezTo>
                  <a:pt x="761" y="258"/>
                  <a:pt x="759" y="257"/>
                  <a:pt x="758" y="256"/>
                </a:cubicBezTo>
                <a:cubicBezTo>
                  <a:pt x="757" y="255"/>
                  <a:pt x="757" y="254"/>
                  <a:pt x="756" y="254"/>
                </a:cubicBezTo>
                <a:cubicBezTo>
                  <a:pt x="755" y="253"/>
                  <a:pt x="753" y="253"/>
                  <a:pt x="752" y="253"/>
                </a:cubicBezTo>
                <a:cubicBezTo>
                  <a:pt x="751" y="252"/>
                  <a:pt x="751" y="251"/>
                  <a:pt x="750" y="251"/>
                </a:cubicBezTo>
                <a:cubicBezTo>
                  <a:pt x="749" y="250"/>
                  <a:pt x="746" y="251"/>
                  <a:pt x="745" y="252"/>
                </a:cubicBezTo>
                <a:cubicBezTo>
                  <a:pt x="744" y="253"/>
                  <a:pt x="743" y="255"/>
                  <a:pt x="743" y="256"/>
                </a:cubicBezTo>
                <a:cubicBezTo>
                  <a:pt x="742" y="257"/>
                  <a:pt x="741" y="259"/>
                  <a:pt x="741" y="261"/>
                </a:cubicBezTo>
                <a:cubicBezTo>
                  <a:pt x="741" y="262"/>
                  <a:pt x="741" y="265"/>
                  <a:pt x="741" y="266"/>
                </a:cubicBezTo>
                <a:cubicBezTo>
                  <a:pt x="741" y="268"/>
                  <a:pt x="740" y="271"/>
                  <a:pt x="739" y="272"/>
                </a:cubicBezTo>
                <a:cubicBezTo>
                  <a:pt x="738" y="273"/>
                  <a:pt x="735" y="273"/>
                  <a:pt x="734" y="273"/>
                </a:cubicBezTo>
                <a:cubicBezTo>
                  <a:pt x="733" y="274"/>
                  <a:pt x="730" y="273"/>
                  <a:pt x="729" y="273"/>
                </a:cubicBezTo>
                <a:cubicBezTo>
                  <a:pt x="728" y="274"/>
                  <a:pt x="726" y="275"/>
                  <a:pt x="725" y="276"/>
                </a:cubicBezTo>
                <a:cubicBezTo>
                  <a:pt x="725" y="278"/>
                  <a:pt x="724" y="281"/>
                  <a:pt x="723" y="282"/>
                </a:cubicBezTo>
                <a:cubicBezTo>
                  <a:pt x="722" y="282"/>
                  <a:pt x="720" y="282"/>
                  <a:pt x="719" y="282"/>
                </a:cubicBezTo>
                <a:cubicBezTo>
                  <a:pt x="718" y="283"/>
                  <a:pt x="716" y="284"/>
                  <a:pt x="716" y="285"/>
                </a:cubicBezTo>
                <a:cubicBezTo>
                  <a:pt x="716" y="287"/>
                  <a:pt x="717" y="289"/>
                  <a:pt x="718" y="290"/>
                </a:cubicBezTo>
                <a:cubicBezTo>
                  <a:pt x="718" y="291"/>
                  <a:pt x="721" y="292"/>
                  <a:pt x="721" y="293"/>
                </a:cubicBezTo>
                <a:cubicBezTo>
                  <a:pt x="721" y="294"/>
                  <a:pt x="720" y="296"/>
                  <a:pt x="720" y="297"/>
                </a:cubicBezTo>
                <a:cubicBezTo>
                  <a:pt x="720" y="298"/>
                  <a:pt x="722" y="300"/>
                  <a:pt x="722" y="302"/>
                </a:cubicBezTo>
                <a:cubicBezTo>
                  <a:pt x="723" y="303"/>
                  <a:pt x="725" y="307"/>
                  <a:pt x="725" y="308"/>
                </a:cubicBezTo>
                <a:cubicBezTo>
                  <a:pt x="726" y="310"/>
                  <a:pt x="725" y="313"/>
                  <a:pt x="726" y="315"/>
                </a:cubicBezTo>
                <a:cubicBezTo>
                  <a:pt x="726" y="316"/>
                  <a:pt x="729" y="316"/>
                  <a:pt x="730" y="317"/>
                </a:cubicBezTo>
                <a:cubicBezTo>
                  <a:pt x="732" y="318"/>
                  <a:pt x="733" y="321"/>
                  <a:pt x="734" y="323"/>
                </a:cubicBezTo>
                <a:cubicBezTo>
                  <a:pt x="735" y="325"/>
                  <a:pt x="735" y="328"/>
                  <a:pt x="735" y="330"/>
                </a:cubicBezTo>
                <a:cubicBezTo>
                  <a:pt x="737" y="333"/>
                  <a:pt x="742" y="338"/>
                  <a:pt x="744" y="341"/>
                </a:cubicBezTo>
                <a:cubicBezTo>
                  <a:pt x="746" y="343"/>
                  <a:pt x="748" y="348"/>
                  <a:pt x="750" y="349"/>
                </a:cubicBezTo>
                <a:cubicBezTo>
                  <a:pt x="751" y="350"/>
                  <a:pt x="753" y="350"/>
                  <a:pt x="754" y="350"/>
                </a:cubicBezTo>
                <a:cubicBezTo>
                  <a:pt x="755" y="350"/>
                  <a:pt x="756" y="349"/>
                  <a:pt x="757" y="349"/>
                </a:cubicBezTo>
                <a:cubicBezTo>
                  <a:pt x="758" y="349"/>
                  <a:pt x="759" y="352"/>
                  <a:pt x="760" y="353"/>
                </a:cubicBezTo>
                <a:cubicBezTo>
                  <a:pt x="761" y="354"/>
                  <a:pt x="765" y="354"/>
                  <a:pt x="766" y="356"/>
                </a:cubicBezTo>
                <a:cubicBezTo>
                  <a:pt x="766" y="357"/>
                  <a:pt x="766" y="360"/>
                  <a:pt x="766" y="361"/>
                </a:cubicBezTo>
                <a:cubicBezTo>
                  <a:pt x="766" y="362"/>
                  <a:pt x="764" y="365"/>
                  <a:pt x="764" y="366"/>
                </a:cubicBezTo>
                <a:cubicBezTo>
                  <a:pt x="763" y="367"/>
                  <a:pt x="762" y="368"/>
                  <a:pt x="762" y="369"/>
                </a:cubicBezTo>
                <a:cubicBezTo>
                  <a:pt x="761" y="370"/>
                  <a:pt x="762" y="373"/>
                  <a:pt x="763" y="374"/>
                </a:cubicBezTo>
                <a:cubicBezTo>
                  <a:pt x="764" y="375"/>
                  <a:pt x="767" y="376"/>
                  <a:pt x="768" y="377"/>
                </a:cubicBezTo>
                <a:cubicBezTo>
                  <a:pt x="769" y="379"/>
                  <a:pt x="769" y="383"/>
                  <a:pt x="769" y="385"/>
                </a:cubicBezTo>
                <a:cubicBezTo>
                  <a:pt x="769" y="388"/>
                  <a:pt x="767" y="392"/>
                  <a:pt x="768" y="395"/>
                </a:cubicBezTo>
                <a:cubicBezTo>
                  <a:pt x="768" y="397"/>
                  <a:pt x="771" y="401"/>
                  <a:pt x="772" y="403"/>
                </a:cubicBezTo>
                <a:cubicBezTo>
                  <a:pt x="773" y="403"/>
                  <a:pt x="775" y="405"/>
                  <a:pt x="777" y="405"/>
                </a:cubicBezTo>
                <a:cubicBezTo>
                  <a:pt x="778" y="405"/>
                  <a:pt x="780" y="405"/>
                  <a:pt x="782" y="405"/>
                </a:cubicBezTo>
                <a:cubicBezTo>
                  <a:pt x="783" y="405"/>
                  <a:pt x="787" y="407"/>
                  <a:pt x="788" y="408"/>
                </a:cubicBezTo>
                <a:cubicBezTo>
                  <a:pt x="789" y="409"/>
                  <a:pt x="790" y="411"/>
                  <a:pt x="791" y="412"/>
                </a:cubicBezTo>
                <a:cubicBezTo>
                  <a:pt x="792" y="413"/>
                  <a:pt x="793" y="413"/>
                  <a:pt x="794" y="413"/>
                </a:cubicBezTo>
                <a:cubicBezTo>
                  <a:pt x="797" y="414"/>
                  <a:pt x="802" y="413"/>
                  <a:pt x="805" y="413"/>
                </a:cubicBezTo>
                <a:cubicBezTo>
                  <a:pt x="806" y="413"/>
                  <a:pt x="810" y="412"/>
                  <a:pt x="811" y="413"/>
                </a:cubicBezTo>
                <a:cubicBezTo>
                  <a:pt x="812" y="414"/>
                  <a:pt x="812" y="416"/>
                  <a:pt x="811" y="417"/>
                </a:cubicBezTo>
                <a:cubicBezTo>
                  <a:pt x="811" y="417"/>
                  <a:pt x="810" y="418"/>
                  <a:pt x="810" y="419"/>
                </a:cubicBezTo>
                <a:cubicBezTo>
                  <a:pt x="809" y="419"/>
                  <a:pt x="810" y="421"/>
                  <a:pt x="810" y="422"/>
                </a:cubicBezTo>
                <a:cubicBezTo>
                  <a:pt x="810" y="423"/>
                  <a:pt x="811" y="424"/>
                  <a:pt x="811" y="424"/>
                </a:cubicBezTo>
                <a:cubicBezTo>
                  <a:pt x="811" y="424"/>
                  <a:pt x="810" y="425"/>
                  <a:pt x="810" y="425"/>
                </a:cubicBezTo>
                <a:cubicBezTo>
                  <a:pt x="808" y="425"/>
                  <a:pt x="805" y="424"/>
                  <a:pt x="803" y="424"/>
                </a:cubicBezTo>
                <a:cubicBezTo>
                  <a:pt x="802" y="424"/>
                  <a:pt x="798" y="424"/>
                  <a:pt x="797" y="425"/>
                </a:cubicBezTo>
                <a:cubicBezTo>
                  <a:pt x="796" y="426"/>
                  <a:pt x="794" y="429"/>
                  <a:pt x="794" y="430"/>
                </a:cubicBezTo>
                <a:cubicBezTo>
                  <a:pt x="794" y="432"/>
                  <a:pt x="795" y="435"/>
                  <a:pt x="795" y="436"/>
                </a:cubicBezTo>
                <a:cubicBezTo>
                  <a:pt x="795" y="438"/>
                  <a:pt x="794" y="441"/>
                  <a:pt x="793" y="443"/>
                </a:cubicBezTo>
                <a:cubicBezTo>
                  <a:pt x="793" y="444"/>
                  <a:pt x="792" y="445"/>
                  <a:pt x="791" y="446"/>
                </a:cubicBezTo>
                <a:cubicBezTo>
                  <a:pt x="791" y="447"/>
                  <a:pt x="790" y="450"/>
                  <a:pt x="790" y="452"/>
                </a:cubicBezTo>
                <a:cubicBezTo>
                  <a:pt x="789" y="453"/>
                  <a:pt x="788" y="456"/>
                  <a:pt x="787" y="458"/>
                </a:cubicBezTo>
                <a:cubicBezTo>
                  <a:pt x="786" y="459"/>
                  <a:pt x="784" y="461"/>
                  <a:pt x="783" y="462"/>
                </a:cubicBezTo>
                <a:cubicBezTo>
                  <a:pt x="783" y="462"/>
                  <a:pt x="781" y="464"/>
                  <a:pt x="781" y="465"/>
                </a:cubicBezTo>
                <a:cubicBezTo>
                  <a:pt x="780" y="466"/>
                  <a:pt x="778" y="468"/>
                  <a:pt x="777" y="469"/>
                </a:cubicBezTo>
                <a:cubicBezTo>
                  <a:pt x="777" y="470"/>
                  <a:pt x="775" y="472"/>
                  <a:pt x="775" y="473"/>
                </a:cubicBezTo>
                <a:cubicBezTo>
                  <a:pt x="774" y="473"/>
                  <a:pt x="772" y="474"/>
                  <a:pt x="771" y="475"/>
                </a:cubicBezTo>
                <a:cubicBezTo>
                  <a:pt x="771" y="476"/>
                  <a:pt x="771" y="478"/>
                  <a:pt x="771" y="479"/>
                </a:cubicBezTo>
                <a:cubicBezTo>
                  <a:pt x="771" y="481"/>
                  <a:pt x="770" y="484"/>
                  <a:pt x="770" y="485"/>
                </a:cubicBezTo>
                <a:cubicBezTo>
                  <a:pt x="769" y="486"/>
                  <a:pt x="768" y="488"/>
                  <a:pt x="767" y="489"/>
                </a:cubicBezTo>
                <a:cubicBezTo>
                  <a:pt x="767" y="490"/>
                  <a:pt x="765" y="489"/>
                  <a:pt x="764" y="489"/>
                </a:cubicBezTo>
                <a:cubicBezTo>
                  <a:pt x="762" y="490"/>
                  <a:pt x="759" y="490"/>
                  <a:pt x="758" y="489"/>
                </a:cubicBezTo>
                <a:cubicBezTo>
                  <a:pt x="757" y="488"/>
                  <a:pt x="755" y="486"/>
                  <a:pt x="754" y="485"/>
                </a:cubicBezTo>
                <a:cubicBezTo>
                  <a:pt x="753" y="485"/>
                  <a:pt x="751" y="484"/>
                  <a:pt x="749" y="484"/>
                </a:cubicBezTo>
                <a:cubicBezTo>
                  <a:pt x="748" y="484"/>
                  <a:pt x="746" y="485"/>
                  <a:pt x="745" y="485"/>
                </a:cubicBezTo>
                <a:cubicBezTo>
                  <a:pt x="744" y="486"/>
                  <a:pt x="741" y="486"/>
                  <a:pt x="740" y="487"/>
                </a:cubicBezTo>
                <a:cubicBezTo>
                  <a:pt x="739" y="487"/>
                  <a:pt x="737" y="488"/>
                  <a:pt x="736" y="489"/>
                </a:cubicBezTo>
                <a:cubicBezTo>
                  <a:pt x="736" y="490"/>
                  <a:pt x="735" y="493"/>
                  <a:pt x="735" y="494"/>
                </a:cubicBezTo>
                <a:cubicBezTo>
                  <a:pt x="734" y="495"/>
                  <a:pt x="732" y="498"/>
                  <a:pt x="731" y="499"/>
                </a:cubicBezTo>
                <a:cubicBezTo>
                  <a:pt x="730" y="500"/>
                  <a:pt x="727" y="502"/>
                  <a:pt x="726" y="503"/>
                </a:cubicBezTo>
                <a:cubicBezTo>
                  <a:pt x="725" y="504"/>
                  <a:pt x="724" y="507"/>
                  <a:pt x="722" y="509"/>
                </a:cubicBezTo>
                <a:cubicBezTo>
                  <a:pt x="721" y="510"/>
                  <a:pt x="719" y="512"/>
                  <a:pt x="718" y="513"/>
                </a:cubicBezTo>
                <a:cubicBezTo>
                  <a:pt x="717" y="514"/>
                  <a:pt x="716" y="517"/>
                  <a:pt x="716" y="518"/>
                </a:cubicBezTo>
                <a:cubicBezTo>
                  <a:pt x="715" y="519"/>
                  <a:pt x="714" y="522"/>
                  <a:pt x="714" y="523"/>
                </a:cubicBezTo>
                <a:cubicBezTo>
                  <a:pt x="713" y="524"/>
                  <a:pt x="711" y="526"/>
                  <a:pt x="711" y="527"/>
                </a:cubicBezTo>
                <a:cubicBezTo>
                  <a:pt x="710" y="528"/>
                  <a:pt x="708" y="530"/>
                  <a:pt x="708" y="531"/>
                </a:cubicBezTo>
                <a:cubicBezTo>
                  <a:pt x="707" y="532"/>
                  <a:pt x="707" y="534"/>
                  <a:pt x="708" y="535"/>
                </a:cubicBezTo>
                <a:cubicBezTo>
                  <a:pt x="708" y="536"/>
                  <a:pt x="709" y="538"/>
                  <a:pt x="709" y="540"/>
                </a:cubicBezTo>
                <a:cubicBezTo>
                  <a:pt x="709" y="540"/>
                  <a:pt x="709" y="542"/>
                  <a:pt x="709" y="543"/>
                </a:cubicBezTo>
                <a:cubicBezTo>
                  <a:pt x="709" y="543"/>
                  <a:pt x="709" y="545"/>
                  <a:pt x="710" y="545"/>
                </a:cubicBezTo>
                <a:cubicBezTo>
                  <a:pt x="710" y="546"/>
                  <a:pt x="712" y="546"/>
                  <a:pt x="713" y="546"/>
                </a:cubicBezTo>
                <a:cubicBezTo>
                  <a:pt x="714" y="547"/>
                  <a:pt x="715" y="548"/>
                  <a:pt x="716" y="548"/>
                </a:cubicBezTo>
                <a:cubicBezTo>
                  <a:pt x="716" y="550"/>
                  <a:pt x="714" y="552"/>
                  <a:pt x="714" y="553"/>
                </a:cubicBezTo>
                <a:cubicBezTo>
                  <a:pt x="713" y="554"/>
                  <a:pt x="713" y="556"/>
                  <a:pt x="714" y="557"/>
                </a:cubicBezTo>
                <a:cubicBezTo>
                  <a:pt x="715" y="558"/>
                  <a:pt x="717" y="558"/>
                  <a:pt x="718" y="558"/>
                </a:cubicBezTo>
                <a:cubicBezTo>
                  <a:pt x="719" y="558"/>
                  <a:pt x="719" y="556"/>
                  <a:pt x="720" y="556"/>
                </a:cubicBezTo>
                <a:cubicBezTo>
                  <a:pt x="721" y="555"/>
                  <a:pt x="723" y="556"/>
                  <a:pt x="724" y="556"/>
                </a:cubicBezTo>
                <a:cubicBezTo>
                  <a:pt x="725" y="556"/>
                  <a:pt x="727" y="558"/>
                  <a:pt x="727" y="558"/>
                </a:cubicBezTo>
                <a:cubicBezTo>
                  <a:pt x="728" y="559"/>
                  <a:pt x="728" y="562"/>
                  <a:pt x="729" y="562"/>
                </a:cubicBezTo>
                <a:cubicBezTo>
                  <a:pt x="730" y="564"/>
                  <a:pt x="732" y="567"/>
                  <a:pt x="733" y="568"/>
                </a:cubicBezTo>
                <a:cubicBezTo>
                  <a:pt x="734" y="569"/>
                  <a:pt x="737" y="570"/>
                  <a:pt x="738" y="570"/>
                </a:cubicBezTo>
                <a:cubicBezTo>
                  <a:pt x="739" y="570"/>
                  <a:pt x="741" y="570"/>
                  <a:pt x="742" y="571"/>
                </a:cubicBezTo>
                <a:cubicBezTo>
                  <a:pt x="743" y="572"/>
                  <a:pt x="744" y="574"/>
                  <a:pt x="744" y="574"/>
                </a:cubicBezTo>
                <a:cubicBezTo>
                  <a:pt x="746" y="575"/>
                  <a:pt x="749" y="575"/>
                  <a:pt x="750" y="576"/>
                </a:cubicBezTo>
                <a:cubicBezTo>
                  <a:pt x="751" y="576"/>
                  <a:pt x="752" y="577"/>
                  <a:pt x="753" y="577"/>
                </a:cubicBezTo>
                <a:cubicBezTo>
                  <a:pt x="754" y="578"/>
                  <a:pt x="757" y="577"/>
                  <a:pt x="759" y="578"/>
                </a:cubicBezTo>
                <a:cubicBezTo>
                  <a:pt x="760" y="578"/>
                  <a:pt x="761" y="580"/>
                  <a:pt x="762" y="580"/>
                </a:cubicBezTo>
                <a:cubicBezTo>
                  <a:pt x="763" y="582"/>
                  <a:pt x="765" y="584"/>
                  <a:pt x="765" y="585"/>
                </a:cubicBezTo>
                <a:cubicBezTo>
                  <a:pt x="766" y="587"/>
                  <a:pt x="766" y="590"/>
                  <a:pt x="765" y="592"/>
                </a:cubicBezTo>
                <a:cubicBezTo>
                  <a:pt x="765" y="592"/>
                  <a:pt x="763" y="593"/>
                  <a:pt x="762" y="593"/>
                </a:cubicBezTo>
                <a:cubicBezTo>
                  <a:pt x="761" y="595"/>
                  <a:pt x="761" y="598"/>
                  <a:pt x="760" y="599"/>
                </a:cubicBezTo>
                <a:cubicBezTo>
                  <a:pt x="760" y="600"/>
                  <a:pt x="760" y="602"/>
                  <a:pt x="759" y="603"/>
                </a:cubicBezTo>
                <a:cubicBezTo>
                  <a:pt x="759" y="604"/>
                  <a:pt x="757" y="606"/>
                  <a:pt x="756" y="607"/>
                </a:cubicBezTo>
                <a:cubicBezTo>
                  <a:pt x="756" y="607"/>
                  <a:pt x="755" y="609"/>
                  <a:pt x="754" y="610"/>
                </a:cubicBezTo>
                <a:cubicBezTo>
                  <a:pt x="754" y="611"/>
                  <a:pt x="753" y="614"/>
                  <a:pt x="753" y="615"/>
                </a:cubicBezTo>
                <a:cubicBezTo>
                  <a:pt x="752" y="616"/>
                  <a:pt x="751" y="617"/>
                  <a:pt x="751" y="618"/>
                </a:cubicBezTo>
                <a:cubicBezTo>
                  <a:pt x="750" y="618"/>
                  <a:pt x="747" y="619"/>
                  <a:pt x="746" y="620"/>
                </a:cubicBezTo>
                <a:cubicBezTo>
                  <a:pt x="745" y="621"/>
                  <a:pt x="742" y="625"/>
                  <a:pt x="741" y="626"/>
                </a:cubicBezTo>
                <a:cubicBezTo>
                  <a:pt x="740" y="627"/>
                  <a:pt x="738" y="629"/>
                  <a:pt x="737" y="631"/>
                </a:cubicBezTo>
                <a:cubicBezTo>
                  <a:pt x="736" y="632"/>
                  <a:pt x="735" y="634"/>
                  <a:pt x="735" y="635"/>
                </a:cubicBezTo>
                <a:cubicBezTo>
                  <a:pt x="734" y="636"/>
                  <a:pt x="733" y="639"/>
                  <a:pt x="733" y="640"/>
                </a:cubicBezTo>
                <a:cubicBezTo>
                  <a:pt x="733" y="642"/>
                  <a:pt x="735" y="646"/>
                  <a:pt x="735" y="648"/>
                </a:cubicBezTo>
                <a:cubicBezTo>
                  <a:pt x="736" y="650"/>
                  <a:pt x="738" y="654"/>
                  <a:pt x="739" y="657"/>
                </a:cubicBezTo>
                <a:cubicBezTo>
                  <a:pt x="740" y="659"/>
                  <a:pt x="744" y="662"/>
                  <a:pt x="744" y="664"/>
                </a:cubicBezTo>
                <a:cubicBezTo>
                  <a:pt x="745" y="666"/>
                  <a:pt x="744" y="670"/>
                  <a:pt x="745" y="672"/>
                </a:cubicBezTo>
                <a:cubicBezTo>
                  <a:pt x="746" y="674"/>
                  <a:pt x="749" y="677"/>
                  <a:pt x="750" y="678"/>
                </a:cubicBezTo>
                <a:cubicBezTo>
                  <a:pt x="751" y="679"/>
                  <a:pt x="754" y="680"/>
                  <a:pt x="755" y="681"/>
                </a:cubicBezTo>
                <a:cubicBezTo>
                  <a:pt x="757" y="681"/>
                  <a:pt x="761" y="681"/>
                  <a:pt x="763" y="681"/>
                </a:cubicBezTo>
                <a:cubicBezTo>
                  <a:pt x="765" y="681"/>
                  <a:pt x="770" y="681"/>
                  <a:pt x="772" y="681"/>
                </a:cubicBezTo>
                <a:cubicBezTo>
                  <a:pt x="774" y="681"/>
                  <a:pt x="778" y="681"/>
                  <a:pt x="779" y="681"/>
                </a:cubicBezTo>
                <a:cubicBezTo>
                  <a:pt x="780" y="681"/>
                  <a:pt x="782" y="682"/>
                  <a:pt x="783" y="682"/>
                </a:cubicBezTo>
                <a:cubicBezTo>
                  <a:pt x="784" y="683"/>
                  <a:pt x="784" y="686"/>
                  <a:pt x="785" y="687"/>
                </a:cubicBezTo>
                <a:cubicBezTo>
                  <a:pt x="785" y="688"/>
                  <a:pt x="783" y="690"/>
                  <a:pt x="784" y="691"/>
                </a:cubicBezTo>
                <a:cubicBezTo>
                  <a:pt x="784" y="693"/>
                  <a:pt x="786" y="695"/>
                  <a:pt x="787" y="696"/>
                </a:cubicBezTo>
                <a:cubicBezTo>
                  <a:pt x="787" y="697"/>
                  <a:pt x="788" y="700"/>
                  <a:pt x="787" y="702"/>
                </a:cubicBezTo>
                <a:cubicBezTo>
                  <a:pt x="787" y="703"/>
                  <a:pt x="784" y="704"/>
                  <a:pt x="784" y="706"/>
                </a:cubicBezTo>
                <a:cubicBezTo>
                  <a:pt x="783" y="707"/>
                  <a:pt x="784" y="709"/>
                  <a:pt x="784" y="710"/>
                </a:cubicBezTo>
                <a:cubicBezTo>
                  <a:pt x="784" y="712"/>
                  <a:pt x="785" y="715"/>
                  <a:pt x="785" y="717"/>
                </a:cubicBezTo>
                <a:cubicBezTo>
                  <a:pt x="785" y="718"/>
                  <a:pt x="784" y="722"/>
                  <a:pt x="783" y="723"/>
                </a:cubicBezTo>
                <a:cubicBezTo>
                  <a:pt x="783" y="723"/>
                  <a:pt x="780" y="723"/>
                  <a:pt x="779" y="724"/>
                </a:cubicBezTo>
                <a:cubicBezTo>
                  <a:pt x="778" y="724"/>
                  <a:pt x="776" y="725"/>
                  <a:pt x="775" y="726"/>
                </a:cubicBezTo>
                <a:cubicBezTo>
                  <a:pt x="774" y="726"/>
                  <a:pt x="773" y="728"/>
                  <a:pt x="773" y="729"/>
                </a:cubicBezTo>
                <a:cubicBezTo>
                  <a:pt x="773" y="731"/>
                  <a:pt x="774" y="734"/>
                  <a:pt x="774" y="735"/>
                </a:cubicBezTo>
                <a:cubicBezTo>
                  <a:pt x="775" y="738"/>
                  <a:pt x="779" y="743"/>
                  <a:pt x="779" y="746"/>
                </a:cubicBezTo>
                <a:cubicBezTo>
                  <a:pt x="779" y="747"/>
                  <a:pt x="778" y="750"/>
                  <a:pt x="778" y="751"/>
                </a:cubicBezTo>
                <a:cubicBezTo>
                  <a:pt x="777" y="752"/>
                  <a:pt x="774" y="754"/>
                  <a:pt x="772" y="755"/>
                </a:cubicBezTo>
                <a:cubicBezTo>
                  <a:pt x="771" y="755"/>
                  <a:pt x="768" y="756"/>
                  <a:pt x="767" y="755"/>
                </a:cubicBezTo>
                <a:cubicBezTo>
                  <a:pt x="766" y="755"/>
                  <a:pt x="764" y="754"/>
                  <a:pt x="762" y="753"/>
                </a:cubicBezTo>
                <a:cubicBezTo>
                  <a:pt x="762" y="753"/>
                  <a:pt x="760" y="753"/>
                  <a:pt x="759" y="752"/>
                </a:cubicBezTo>
                <a:cubicBezTo>
                  <a:pt x="758" y="752"/>
                  <a:pt x="756" y="751"/>
                  <a:pt x="754" y="750"/>
                </a:cubicBezTo>
                <a:cubicBezTo>
                  <a:pt x="753" y="750"/>
                  <a:pt x="752" y="749"/>
                  <a:pt x="752" y="749"/>
                </a:cubicBezTo>
                <a:cubicBezTo>
                  <a:pt x="751" y="748"/>
                  <a:pt x="749" y="747"/>
                  <a:pt x="748" y="746"/>
                </a:cubicBezTo>
                <a:cubicBezTo>
                  <a:pt x="747" y="744"/>
                  <a:pt x="747" y="741"/>
                  <a:pt x="746" y="739"/>
                </a:cubicBezTo>
                <a:cubicBezTo>
                  <a:pt x="745" y="737"/>
                  <a:pt x="744" y="732"/>
                  <a:pt x="743" y="730"/>
                </a:cubicBezTo>
                <a:cubicBezTo>
                  <a:pt x="743" y="728"/>
                  <a:pt x="741" y="726"/>
                  <a:pt x="740" y="725"/>
                </a:cubicBezTo>
                <a:cubicBezTo>
                  <a:pt x="739" y="724"/>
                  <a:pt x="736" y="722"/>
                  <a:pt x="735" y="722"/>
                </a:cubicBezTo>
                <a:cubicBezTo>
                  <a:pt x="734" y="722"/>
                  <a:pt x="731" y="722"/>
                  <a:pt x="730" y="722"/>
                </a:cubicBezTo>
                <a:cubicBezTo>
                  <a:pt x="728" y="722"/>
                  <a:pt x="725" y="720"/>
                  <a:pt x="724" y="720"/>
                </a:cubicBezTo>
                <a:cubicBezTo>
                  <a:pt x="722" y="720"/>
                  <a:pt x="718" y="721"/>
                  <a:pt x="717" y="722"/>
                </a:cubicBezTo>
                <a:cubicBezTo>
                  <a:pt x="715" y="723"/>
                  <a:pt x="712" y="724"/>
                  <a:pt x="710" y="725"/>
                </a:cubicBezTo>
                <a:cubicBezTo>
                  <a:pt x="709" y="726"/>
                  <a:pt x="708" y="728"/>
                  <a:pt x="707" y="728"/>
                </a:cubicBezTo>
                <a:cubicBezTo>
                  <a:pt x="705" y="729"/>
                  <a:pt x="702" y="728"/>
                  <a:pt x="700" y="728"/>
                </a:cubicBezTo>
                <a:cubicBezTo>
                  <a:pt x="699" y="729"/>
                  <a:pt x="698" y="731"/>
                  <a:pt x="697" y="731"/>
                </a:cubicBezTo>
                <a:cubicBezTo>
                  <a:pt x="696" y="731"/>
                  <a:pt x="695" y="730"/>
                  <a:pt x="694" y="729"/>
                </a:cubicBezTo>
                <a:cubicBezTo>
                  <a:pt x="693" y="728"/>
                  <a:pt x="693" y="726"/>
                  <a:pt x="692" y="725"/>
                </a:cubicBezTo>
                <a:cubicBezTo>
                  <a:pt x="692" y="724"/>
                  <a:pt x="689" y="724"/>
                  <a:pt x="688" y="724"/>
                </a:cubicBezTo>
                <a:cubicBezTo>
                  <a:pt x="687" y="724"/>
                  <a:pt x="683" y="724"/>
                  <a:pt x="681" y="724"/>
                </a:cubicBezTo>
                <a:cubicBezTo>
                  <a:pt x="680" y="725"/>
                  <a:pt x="679" y="727"/>
                  <a:pt x="678" y="728"/>
                </a:cubicBezTo>
                <a:cubicBezTo>
                  <a:pt x="677" y="729"/>
                  <a:pt x="675" y="730"/>
                  <a:pt x="674" y="730"/>
                </a:cubicBezTo>
                <a:cubicBezTo>
                  <a:pt x="673" y="731"/>
                  <a:pt x="673" y="732"/>
                  <a:pt x="673" y="733"/>
                </a:cubicBezTo>
                <a:cubicBezTo>
                  <a:pt x="672" y="734"/>
                  <a:pt x="673" y="737"/>
                  <a:pt x="672" y="738"/>
                </a:cubicBezTo>
                <a:cubicBezTo>
                  <a:pt x="672" y="739"/>
                  <a:pt x="671" y="740"/>
                  <a:pt x="670" y="740"/>
                </a:cubicBezTo>
                <a:cubicBezTo>
                  <a:pt x="670" y="741"/>
                  <a:pt x="668" y="742"/>
                  <a:pt x="667" y="744"/>
                </a:cubicBezTo>
                <a:cubicBezTo>
                  <a:pt x="667" y="744"/>
                  <a:pt x="668" y="746"/>
                  <a:pt x="667" y="747"/>
                </a:cubicBezTo>
                <a:cubicBezTo>
                  <a:pt x="667" y="748"/>
                  <a:pt x="666" y="751"/>
                  <a:pt x="665" y="751"/>
                </a:cubicBezTo>
                <a:cubicBezTo>
                  <a:pt x="664" y="752"/>
                  <a:pt x="661" y="752"/>
                  <a:pt x="660" y="753"/>
                </a:cubicBezTo>
                <a:cubicBezTo>
                  <a:pt x="659" y="753"/>
                  <a:pt x="657" y="756"/>
                  <a:pt x="656" y="757"/>
                </a:cubicBezTo>
                <a:cubicBezTo>
                  <a:pt x="656" y="759"/>
                  <a:pt x="657" y="762"/>
                  <a:pt x="657" y="764"/>
                </a:cubicBezTo>
                <a:cubicBezTo>
                  <a:pt x="657" y="766"/>
                  <a:pt x="655" y="770"/>
                  <a:pt x="655" y="772"/>
                </a:cubicBezTo>
                <a:cubicBezTo>
                  <a:pt x="655" y="774"/>
                  <a:pt x="655" y="777"/>
                  <a:pt x="655" y="779"/>
                </a:cubicBezTo>
                <a:cubicBezTo>
                  <a:pt x="654" y="780"/>
                  <a:pt x="652" y="782"/>
                  <a:pt x="652" y="783"/>
                </a:cubicBezTo>
                <a:cubicBezTo>
                  <a:pt x="651" y="785"/>
                  <a:pt x="652" y="788"/>
                  <a:pt x="652" y="790"/>
                </a:cubicBezTo>
                <a:cubicBezTo>
                  <a:pt x="651" y="791"/>
                  <a:pt x="651" y="794"/>
                  <a:pt x="650" y="796"/>
                </a:cubicBezTo>
                <a:cubicBezTo>
                  <a:pt x="649" y="797"/>
                  <a:pt x="648" y="798"/>
                  <a:pt x="647" y="799"/>
                </a:cubicBezTo>
                <a:cubicBezTo>
                  <a:pt x="646" y="800"/>
                  <a:pt x="642" y="800"/>
                  <a:pt x="641" y="801"/>
                </a:cubicBezTo>
                <a:cubicBezTo>
                  <a:pt x="640" y="801"/>
                  <a:pt x="637" y="800"/>
                  <a:pt x="636" y="801"/>
                </a:cubicBezTo>
                <a:cubicBezTo>
                  <a:pt x="636" y="802"/>
                  <a:pt x="636" y="803"/>
                  <a:pt x="636" y="804"/>
                </a:cubicBezTo>
                <a:cubicBezTo>
                  <a:pt x="635" y="805"/>
                  <a:pt x="633" y="807"/>
                  <a:pt x="632" y="807"/>
                </a:cubicBezTo>
                <a:cubicBezTo>
                  <a:pt x="631" y="808"/>
                  <a:pt x="628" y="809"/>
                  <a:pt x="626" y="809"/>
                </a:cubicBezTo>
                <a:cubicBezTo>
                  <a:pt x="625" y="809"/>
                  <a:pt x="623" y="808"/>
                  <a:pt x="622" y="807"/>
                </a:cubicBezTo>
                <a:cubicBezTo>
                  <a:pt x="621" y="807"/>
                  <a:pt x="617" y="807"/>
                  <a:pt x="616" y="807"/>
                </a:cubicBezTo>
                <a:cubicBezTo>
                  <a:pt x="615" y="806"/>
                  <a:pt x="612" y="805"/>
                  <a:pt x="611" y="804"/>
                </a:cubicBezTo>
                <a:cubicBezTo>
                  <a:pt x="610" y="803"/>
                  <a:pt x="609" y="801"/>
                  <a:pt x="609" y="799"/>
                </a:cubicBezTo>
                <a:cubicBezTo>
                  <a:pt x="609" y="798"/>
                  <a:pt x="612" y="797"/>
                  <a:pt x="612" y="796"/>
                </a:cubicBezTo>
                <a:cubicBezTo>
                  <a:pt x="612" y="794"/>
                  <a:pt x="610" y="791"/>
                  <a:pt x="609" y="790"/>
                </a:cubicBezTo>
                <a:cubicBezTo>
                  <a:pt x="608" y="788"/>
                  <a:pt x="605" y="788"/>
                  <a:pt x="604" y="787"/>
                </a:cubicBezTo>
                <a:cubicBezTo>
                  <a:pt x="602" y="786"/>
                  <a:pt x="599" y="785"/>
                  <a:pt x="597" y="784"/>
                </a:cubicBezTo>
                <a:cubicBezTo>
                  <a:pt x="596" y="784"/>
                  <a:pt x="594" y="786"/>
                  <a:pt x="593" y="786"/>
                </a:cubicBezTo>
                <a:cubicBezTo>
                  <a:pt x="592" y="786"/>
                  <a:pt x="590" y="786"/>
                  <a:pt x="589" y="786"/>
                </a:cubicBezTo>
                <a:cubicBezTo>
                  <a:pt x="588" y="787"/>
                  <a:pt x="587" y="789"/>
                  <a:pt x="586" y="790"/>
                </a:cubicBezTo>
                <a:cubicBezTo>
                  <a:pt x="585" y="791"/>
                  <a:pt x="582" y="792"/>
                  <a:pt x="580" y="793"/>
                </a:cubicBezTo>
                <a:cubicBezTo>
                  <a:pt x="579" y="793"/>
                  <a:pt x="576" y="793"/>
                  <a:pt x="575" y="793"/>
                </a:cubicBezTo>
                <a:cubicBezTo>
                  <a:pt x="573" y="793"/>
                  <a:pt x="571" y="794"/>
                  <a:pt x="570" y="795"/>
                </a:cubicBezTo>
                <a:cubicBezTo>
                  <a:pt x="569" y="795"/>
                  <a:pt x="568" y="797"/>
                  <a:pt x="567" y="798"/>
                </a:cubicBezTo>
                <a:cubicBezTo>
                  <a:pt x="565" y="798"/>
                  <a:pt x="563" y="799"/>
                  <a:pt x="561" y="799"/>
                </a:cubicBezTo>
                <a:cubicBezTo>
                  <a:pt x="560" y="799"/>
                  <a:pt x="558" y="798"/>
                  <a:pt x="557" y="798"/>
                </a:cubicBezTo>
                <a:cubicBezTo>
                  <a:pt x="555" y="798"/>
                  <a:pt x="553" y="798"/>
                  <a:pt x="552" y="798"/>
                </a:cubicBezTo>
                <a:cubicBezTo>
                  <a:pt x="550" y="798"/>
                  <a:pt x="547" y="799"/>
                  <a:pt x="546" y="798"/>
                </a:cubicBezTo>
                <a:cubicBezTo>
                  <a:pt x="545" y="798"/>
                  <a:pt x="545" y="796"/>
                  <a:pt x="544" y="796"/>
                </a:cubicBezTo>
                <a:cubicBezTo>
                  <a:pt x="544" y="795"/>
                  <a:pt x="544" y="793"/>
                  <a:pt x="543" y="792"/>
                </a:cubicBezTo>
                <a:cubicBezTo>
                  <a:pt x="543" y="791"/>
                  <a:pt x="541" y="790"/>
                  <a:pt x="539" y="790"/>
                </a:cubicBezTo>
                <a:cubicBezTo>
                  <a:pt x="539" y="790"/>
                  <a:pt x="537" y="791"/>
                  <a:pt x="536" y="791"/>
                </a:cubicBezTo>
                <a:cubicBezTo>
                  <a:pt x="535" y="792"/>
                  <a:pt x="533" y="793"/>
                  <a:pt x="533" y="793"/>
                </a:cubicBezTo>
                <a:cubicBezTo>
                  <a:pt x="532" y="794"/>
                  <a:pt x="531" y="796"/>
                  <a:pt x="530" y="797"/>
                </a:cubicBezTo>
                <a:cubicBezTo>
                  <a:pt x="529" y="797"/>
                  <a:pt x="528" y="797"/>
                  <a:pt x="527" y="797"/>
                </a:cubicBezTo>
                <a:cubicBezTo>
                  <a:pt x="526" y="797"/>
                  <a:pt x="525" y="798"/>
                  <a:pt x="524" y="799"/>
                </a:cubicBezTo>
                <a:cubicBezTo>
                  <a:pt x="523" y="799"/>
                  <a:pt x="521" y="802"/>
                  <a:pt x="520" y="802"/>
                </a:cubicBezTo>
                <a:cubicBezTo>
                  <a:pt x="518" y="803"/>
                  <a:pt x="515" y="804"/>
                  <a:pt x="513" y="804"/>
                </a:cubicBezTo>
                <a:cubicBezTo>
                  <a:pt x="511" y="804"/>
                  <a:pt x="506" y="803"/>
                  <a:pt x="504" y="804"/>
                </a:cubicBezTo>
                <a:cubicBezTo>
                  <a:pt x="504" y="804"/>
                  <a:pt x="503" y="806"/>
                  <a:pt x="502" y="806"/>
                </a:cubicBezTo>
                <a:cubicBezTo>
                  <a:pt x="501" y="807"/>
                  <a:pt x="499" y="807"/>
                  <a:pt x="498" y="807"/>
                </a:cubicBezTo>
                <a:cubicBezTo>
                  <a:pt x="497" y="808"/>
                  <a:pt x="497" y="811"/>
                  <a:pt x="496" y="812"/>
                </a:cubicBezTo>
                <a:cubicBezTo>
                  <a:pt x="495" y="813"/>
                  <a:pt x="493" y="814"/>
                  <a:pt x="492" y="814"/>
                </a:cubicBezTo>
                <a:cubicBezTo>
                  <a:pt x="491" y="815"/>
                  <a:pt x="488" y="818"/>
                  <a:pt x="487" y="819"/>
                </a:cubicBezTo>
                <a:cubicBezTo>
                  <a:pt x="487" y="820"/>
                  <a:pt x="486" y="822"/>
                  <a:pt x="485" y="823"/>
                </a:cubicBezTo>
                <a:cubicBezTo>
                  <a:pt x="485" y="823"/>
                  <a:pt x="483" y="824"/>
                  <a:pt x="482" y="824"/>
                </a:cubicBezTo>
                <a:cubicBezTo>
                  <a:pt x="480" y="826"/>
                  <a:pt x="475" y="827"/>
                  <a:pt x="473" y="829"/>
                </a:cubicBezTo>
                <a:cubicBezTo>
                  <a:pt x="472" y="829"/>
                  <a:pt x="471" y="832"/>
                  <a:pt x="470" y="833"/>
                </a:cubicBezTo>
                <a:cubicBezTo>
                  <a:pt x="469" y="834"/>
                  <a:pt x="467" y="837"/>
                  <a:pt x="467" y="838"/>
                </a:cubicBezTo>
                <a:cubicBezTo>
                  <a:pt x="466" y="839"/>
                  <a:pt x="463" y="842"/>
                  <a:pt x="462" y="844"/>
                </a:cubicBezTo>
                <a:cubicBezTo>
                  <a:pt x="460" y="843"/>
                  <a:pt x="459" y="843"/>
                  <a:pt x="458" y="842"/>
                </a:cubicBezTo>
                <a:cubicBezTo>
                  <a:pt x="455" y="841"/>
                  <a:pt x="449" y="838"/>
                  <a:pt x="446" y="837"/>
                </a:cubicBezTo>
                <a:cubicBezTo>
                  <a:pt x="444" y="835"/>
                  <a:pt x="441" y="832"/>
                  <a:pt x="439" y="830"/>
                </a:cubicBezTo>
                <a:cubicBezTo>
                  <a:pt x="438" y="829"/>
                  <a:pt x="435" y="828"/>
                  <a:pt x="434" y="827"/>
                </a:cubicBezTo>
                <a:cubicBezTo>
                  <a:pt x="433" y="827"/>
                  <a:pt x="432" y="825"/>
                  <a:pt x="431" y="824"/>
                </a:cubicBezTo>
                <a:cubicBezTo>
                  <a:pt x="430" y="823"/>
                  <a:pt x="430" y="821"/>
                  <a:pt x="430" y="820"/>
                </a:cubicBezTo>
                <a:cubicBezTo>
                  <a:pt x="429" y="819"/>
                  <a:pt x="430" y="817"/>
                  <a:pt x="430" y="817"/>
                </a:cubicBezTo>
                <a:cubicBezTo>
                  <a:pt x="431" y="816"/>
                  <a:pt x="434" y="815"/>
                  <a:pt x="435" y="814"/>
                </a:cubicBezTo>
                <a:cubicBezTo>
                  <a:pt x="437" y="814"/>
                  <a:pt x="439" y="812"/>
                  <a:pt x="441" y="810"/>
                </a:cubicBezTo>
                <a:cubicBezTo>
                  <a:pt x="442" y="809"/>
                  <a:pt x="444" y="807"/>
                  <a:pt x="445" y="805"/>
                </a:cubicBezTo>
                <a:cubicBezTo>
                  <a:pt x="446" y="804"/>
                  <a:pt x="448" y="802"/>
                  <a:pt x="449" y="801"/>
                </a:cubicBezTo>
                <a:cubicBezTo>
                  <a:pt x="450" y="800"/>
                  <a:pt x="453" y="799"/>
                  <a:pt x="454" y="798"/>
                </a:cubicBezTo>
                <a:cubicBezTo>
                  <a:pt x="455" y="797"/>
                  <a:pt x="455" y="795"/>
                  <a:pt x="455" y="794"/>
                </a:cubicBezTo>
                <a:cubicBezTo>
                  <a:pt x="455" y="793"/>
                  <a:pt x="455" y="791"/>
                  <a:pt x="455" y="790"/>
                </a:cubicBezTo>
                <a:cubicBezTo>
                  <a:pt x="456" y="789"/>
                  <a:pt x="459" y="788"/>
                  <a:pt x="459" y="787"/>
                </a:cubicBezTo>
                <a:cubicBezTo>
                  <a:pt x="460" y="786"/>
                  <a:pt x="461" y="784"/>
                  <a:pt x="461" y="782"/>
                </a:cubicBezTo>
                <a:cubicBezTo>
                  <a:pt x="462" y="781"/>
                  <a:pt x="464" y="779"/>
                  <a:pt x="463" y="777"/>
                </a:cubicBezTo>
                <a:cubicBezTo>
                  <a:pt x="463" y="776"/>
                  <a:pt x="461" y="774"/>
                  <a:pt x="461" y="773"/>
                </a:cubicBezTo>
                <a:cubicBezTo>
                  <a:pt x="460" y="773"/>
                  <a:pt x="458" y="773"/>
                  <a:pt x="458" y="772"/>
                </a:cubicBezTo>
                <a:cubicBezTo>
                  <a:pt x="457" y="771"/>
                  <a:pt x="455" y="769"/>
                  <a:pt x="455" y="768"/>
                </a:cubicBezTo>
                <a:cubicBezTo>
                  <a:pt x="455" y="767"/>
                  <a:pt x="455" y="764"/>
                  <a:pt x="455" y="762"/>
                </a:cubicBezTo>
                <a:cubicBezTo>
                  <a:pt x="456" y="761"/>
                  <a:pt x="458" y="759"/>
                  <a:pt x="459" y="758"/>
                </a:cubicBezTo>
                <a:cubicBezTo>
                  <a:pt x="459" y="756"/>
                  <a:pt x="458" y="753"/>
                  <a:pt x="458" y="751"/>
                </a:cubicBezTo>
                <a:cubicBezTo>
                  <a:pt x="458" y="750"/>
                  <a:pt x="460" y="748"/>
                  <a:pt x="460" y="746"/>
                </a:cubicBezTo>
                <a:cubicBezTo>
                  <a:pt x="460" y="745"/>
                  <a:pt x="459" y="744"/>
                  <a:pt x="458" y="744"/>
                </a:cubicBezTo>
                <a:cubicBezTo>
                  <a:pt x="458" y="743"/>
                  <a:pt x="457" y="741"/>
                  <a:pt x="456" y="741"/>
                </a:cubicBezTo>
                <a:cubicBezTo>
                  <a:pt x="454" y="740"/>
                  <a:pt x="451" y="741"/>
                  <a:pt x="450" y="740"/>
                </a:cubicBezTo>
                <a:cubicBezTo>
                  <a:pt x="449" y="740"/>
                  <a:pt x="447" y="738"/>
                  <a:pt x="446" y="737"/>
                </a:cubicBezTo>
                <a:cubicBezTo>
                  <a:pt x="446" y="736"/>
                  <a:pt x="445" y="733"/>
                  <a:pt x="445" y="731"/>
                </a:cubicBezTo>
                <a:cubicBezTo>
                  <a:pt x="445" y="730"/>
                  <a:pt x="447" y="728"/>
                  <a:pt x="447" y="726"/>
                </a:cubicBezTo>
                <a:cubicBezTo>
                  <a:pt x="447" y="725"/>
                  <a:pt x="447" y="722"/>
                  <a:pt x="448" y="721"/>
                </a:cubicBezTo>
                <a:cubicBezTo>
                  <a:pt x="448" y="720"/>
                  <a:pt x="450" y="718"/>
                  <a:pt x="450" y="717"/>
                </a:cubicBezTo>
                <a:cubicBezTo>
                  <a:pt x="451" y="716"/>
                  <a:pt x="449" y="713"/>
                  <a:pt x="449" y="712"/>
                </a:cubicBezTo>
                <a:cubicBezTo>
                  <a:pt x="448" y="711"/>
                  <a:pt x="446" y="709"/>
                  <a:pt x="444" y="709"/>
                </a:cubicBezTo>
                <a:cubicBezTo>
                  <a:pt x="443" y="708"/>
                  <a:pt x="440" y="709"/>
                  <a:pt x="438" y="709"/>
                </a:cubicBezTo>
                <a:cubicBezTo>
                  <a:pt x="437" y="709"/>
                  <a:pt x="434" y="710"/>
                  <a:pt x="433" y="710"/>
                </a:cubicBezTo>
                <a:cubicBezTo>
                  <a:pt x="432" y="710"/>
                  <a:pt x="430" y="709"/>
                  <a:pt x="429" y="709"/>
                </a:cubicBezTo>
                <a:cubicBezTo>
                  <a:pt x="427" y="708"/>
                  <a:pt x="424" y="705"/>
                  <a:pt x="423" y="704"/>
                </a:cubicBezTo>
                <a:cubicBezTo>
                  <a:pt x="422" y="703"/>
                  <a:pt x="420" y="700"/>
                  <a:pt x="419" y="699"/>
                </a:cubicBezTo>
                <a:cubicBezTo>
                  <a:pt x="418" y="698"/>
                  <a:pt x="416" y="697"/>
                  <a:pt x="415" y="697"/>
                </a:cubicBezTo>
                <a:cubicBezTo>
                  <a:pt x="414" y="697"/>
                  <a:pt x="412" y="698"/>
                  <a:pt x="411" y="699"/>
                </a:cubicBezTo>
                <a:cubicBezTo>
                  <a:pt x="410" y="699"/>
                  <a:pt x="408" y="701"/>
                  <a:pt x="406" y="702"/>
                </a:cubicBezTo>
                <a:cubicBezTo>
                  <a:pt x="406" y="702"/>
                  <a:pt x="404" y="703"/>
                  <a:pt x="403" y="703"/>
                </a:cubicBezTo>
                <a:cubicBezTo>
                  <a:pt x="401" y="704"/>
                  <a:pt x="397" y="707"/>
                  <a:pt x="395" y="708"/>
                </a:cubicBezTo>
                <a:cubicBezTo>
                  <a:pt x="394" y="708"/>
                  <a:pt x="391" y="710"/>
                  <a:pt x="390" y="710"/>
                </a:cubicBezTo>
                <a:cubicBezTo>
                  <a:pt x="389" y="709"/>
                  <a:pt x="387" y="707"/>
                  <a:pt x="386" y="706"/>
                </a:cubicBezTo>
                <a:cubicBezTo>
                  <a:pt x="384" y="705"/>
                  <a:pt x="381" y="704"/>
                  <a:pt x="379" y="704"/>
                </a:cubicBezTo>
                <a:cubicBezTo>
                  <a:pt x="377" y="704"/>
                  <a:pt x="374" y="704"/>
                  <a:pt x="372" y="705"/>
                </a:cubicBezTo>
                <a:cubicBezTo>
                  <a:pt x="371" y="705"/>
                  <a:pt x="369" y="706"/>
                  <a:pt x="368" y="706"/>
                </a:cubicBezTo>
                <a:cubicBezTo>
                  <a:pt x="367" y="707"/>
                  <a:pt x="368" y="711"/>
                  <a:pt x="366" y="711"/>
                </a:cubicBezTo>
                <a:cubicBezTo>
                  <a:pt x="366" y="712"/>
                  <a:pt x="364" y="711"/>
                  <a:pt x="363" y="711"/>
                </a:cubicBezTo>
                <a:cubicBezTo>
                  <a:pt x="361" y="710"/>
                  <a:pt x="360" y="707"/>
                  <a:pt x="359" y="705"/>
                </a:cubicBezTo>
                <a:cubicBezTo>
                  <a:pt x="358" y="703"/>
                  <a:pt x="358" y="698"/>
                  <a:pt x="357" y="696"/>
                </a:cubicBezTo>
                <a:cubicBezTo>
                  <a:pt x="357" y="695"/>
                  <a:pt x="355" y="693"/>
                  <a:pt x="354" y="693"/>
                </a:cubicBezTo>
                <a:cubicBezTo>
                  <a:pt x="353" y="693"/>
                  <a:pt x="351" y="693"/>
                  <a:pt x="350" y="694"/>
                </a:cubicBezTo>
                <a:cubicBezTo>
                  <a:pt x="349" y="694"/>
                  <a:pt x="347" y="697"/>
                  <a:pt x="345" y="697"/>
                </a:cubicBezTo>
                <a:cubicBezTo>
                  <a:pt x="344" y="698"/>
                  <a:pt x="341" y="698"/>
                  <a:pt x="340" y="697"/>
                </a:cubicBezTo>
                <a:cubicBezTo>
                  <a:pt x="338" y="697"/>
                  <a:pt x="336" y="695"/>
                  <a:pt x="334" y="695"/>
                </a:cubicBezTo>
                <a:cubicBezTo>
                  <a:pt x="333" y="694"/>
                  <a:pt x="330" y="692"/>
                  <a:pt x="329" y="692"/>
                </a:cubicBezTo>
                <a:cubicBezTo>
                  <a:pt x="327" y="692"/>
                  <a:pt x="323" y="692"/>
                  <a:pt x="322" y="692"/>
                </a:cubicBezTo>
                <a:cubicBezTo>
                  <a:pt x="320" y="691"/>
                  <a:pt x="318" y="690"/>
                  <a:pt x="317" y="690"/>
                </a:cubicBezTo>
                <a:cubicBezTo>
                  <a:pt x="316" y="689"/>
                  <a:pt x="313" y="687"/>
                  <a:pt x="312" y="686"/>
                </a:cubicBezTo>
                <a:cubicBezTo>
                  <a:pt x="312" y="685"/>
                  <a:pt x="312" y="683"/>
                  <a:pt x="311" y="683"/>
                </a:cubicBezTo>
                <a:cubicBezTo>
                  <a:pt x="310" y="682"/>
                  <a:pt x="307" y="680"/>
                  <a:pt x="305" y="680"/>
                </a:cubicBezTo>
                <a:cubicBezTo>
                  <a:pt x="304" y="679"/>
                  <a:pt x="301" y="680"/>
                  <a:pt x="299" y="680"/>
                </a:cubicBezTo>
                <a:cubicBezTo>
                  <a:pt x="299" y="680"/>
                  <a:pt x="297" y="681"/>
                  <a:pt x="296" y="682"/>
                </a:cubicBezTo>
                <a:cubicBezTo>
                  <a:pt x="295" y="683"/>
                  <a:pt x="294" y="687"/>
                  <a:pt x="293" y="688"/>
                </a:cubicBezTo>
                <a:cubicBezTo>
                  <a:pt x="292" y="688"/>
                  <a:pt x="290" y="689"/>
                  <a:pt x="289" y="689"/>
                </a:cubicBezTo>
                <a:cubicBezTo>
                  <a:pt x="287" y="690"/>
                  <a:pt x="285" y="692"/>
                  <a:pt x="284" y="692"/>
                </a:cubicBezTo>
                <a:cubicBezTo>
                  <a:pt x="282" y="693"/>
                  <a:pt x="279" y="693"/>
                  <a:pt x="278" y="692"/>
                </a:cubicBezTo>
                <a:cubicBezTo>
                  <a:pt x="276" y="692"/>
                  <a:pt x="274" y="691"/>
                  <a:pt x="272" y="691"/>
                </a:cubicBezTo>
                <a:cubicBezTo>
                  <a:pt x="271" y="690"/>
                  <a:pt x="268" y="689"/>
                  <a:pt x="267" y="688"/>
                </a:cubicBezTo>
                <a:cubicBezTo>
                  <a:pt x="266" y="688"/>
                  <a:pt x="263" y="687"/>
                  <a:pt x="262" y="686"/>
                </a:cubicBezTo>
                <a:cubicBezTo>
                  <a:pt x="262" y="685"/>
                  <a:pt x="262" y="683"/>
                  <a:pt x="262" y="682"/>
                </a:cubicBezTo>
                <a:cubicBezTo>
                  <a:pt x="261" y="680"/>
                  <a:pt x="260" y="677"/>
                  <a:pt x="259" y="676"/>
                </a:cubicBezTo>
                <a:cubicBezTo>
                  <a:pt x="259" y="676"/>
                  <a:pt x="257" y="675"/>
                  <a:pt x="257" y="675"/>
                </a:cubicBezTo>
                <a:cubicBezTo>
                  <a:pt x="256" y="676"/>
                  <a:pt x="255" y="677"/>
                  <a:pt x="254" y="678"/>
                </a:cubicBezTo>
                <a:cubicBezTo>
                  <a:pt x="254" y="679"/>
                  <a:pt x="253" y="682"/>
                  <a:pt x="253" y="683"/>
                </a:cubicBezTo>
                <a:cubicBezTo>
                  <a:pt x="252" y="684"/>
                  <a:pt x="250" y="686"/>
                  <a:pt x="249" y="686"/>
                </a:cubicBezTo>
                <a:cubicBezTo>
                  <a:pt x="248" y="686"/>
                  <a:pt x="245" y="686"/>
                  <a:pt x="243" y="685"/>
                </a:cubicBezTo>
                <a:cubicBezTo>
                  <a:pt x="241" y="684"/>
                  <a:pt x="239" y="681"/>
                  <a:pt x="237" y="680"/>
                </a:cubicBezTo>
                <a:cubicBezTo>
                  <a:pt x="236" y="679"/>
                  <a:pt x="233" y="678"/>
                  <a:pt x="231" y="677"/>
                </a:cubicBezTo>
                <a:cubicBezTo>
                  <a:pt x="229" y="676"/>
                  <a:pt x="225" y="675"/>
                  <a:pt x="223" y="673"/>
                </a:cubicBezTo>
                <a:cubicBezTo>
                  <a:pt x="222" y="672"/>
                  <a:pt x="220" y="670"/>
                  <a:pt x="219" y="670"/>
                </a:cubicBezTo>
                <a:cubicBezTo>
                  <a:pt x="217" y="669"/>
                  <a:pt x="213" y="667"/>
                  <a:pt x="211" y="667"/>
                </a:cubicBezTo>
                <a:cubicBezTo>
                  <a:pt x="209" y="667"/>
                  <a:pt x="206" y="667"/>
                  <a:pt x="204" y="668"/>
                </a:cubicBezTo>
                <a:cubicBezTo>
                  <a:pt x="204" y="669"/>
                  <a:pt x="204" y="672"/>
                  <a:pt x="204" y="673"/>
                </a:cubicBezTo>
                <a:cubicBezTo>
                  <a:pt x="203" y="674"/>
                  <a:pt x="200" y="676"/>
                  <a:pt x="199" y="677"/>
                </a:cubicBezTo>
                <a:cubicBezTo>
                  <a:pt x="198" y="677"/>
                  <a:pt x="195" y="676"/>
                  <a:pt x="194" y="675"/>
                </a:cubicBezTo>
                <a:cubicBezTo>
                  <a:pt x="193" y="675"/>
                  <a:pt x="191" y="674"/>
                  <a:pt x="190" y="674"/>
                </a:cubicBezTo>
                <a:cubicBezTo>
                  <a:pt x="189" y="674"/>
                  <a:pt x="187" y="674"/>
                  <a:pt x="186" y="674"/>
                </a:cubicBezTo>
                <a:cubicBezTo>
                  <a:pt x="184" y="674"/>
                  <a:pt x="182" y="673"/>
                  <a:pt x="181" y="673"/>
                </a:cubicBezTo>
                <a:cubicBezTo>
                  <a:pt x="180" y="673"/>
                  <a:pt x="179" y="675"/>
                  <a:pt x="179" y="675"/>
                </a:cubicBezTo>
                <a:cubicBezTo>
                  <a:pt x="178" y="675"/>
                  <a:pt x="175" y="674"/>
                  <a:pt x="174" y="673"/>
                </a:cubicBezTo>
                <a:cubicBezTo>
                  <a:pt x="172" y="672"/>
                  <a:pt x="170" y="668"/>
                  <a:pt x="168" y="667"/>
                </a:cubicBezTo>
                <a:cubicBezTo>
                  <a:pt x="167" y="666"/>
                  <a:pt x="163" y="665"/>
                  <a:pt x="161" y="664"/>
                </a:cubicBezTo>
                <a:cubicBezTo>
                  <a:pt x="160" y="664"/>
                  <a:pt x="157" y="663"/>
                  <a:pt x="156" y="663"/>
                </a:cubicBezTo>
                <a:cubicBezTo>
                  <a:pt x="153" y="662"/>
                  <a:pt x="148" y="662"/>
                  <a:pt x="146" y="661"/>
                </a:cubicBezTo>
                <a:cubicBezTo>
                  <a:pt x="144" y="660"/>
                  <a:pt x="141" y="658"/>
                  <a:pt x="140" y="657"/>
                </a:cubicBezTo>
                <a:cubicBezTo>
                  <a:pt x="138" y="656"/>
                  <a:pt x="135" y="653"/>
                  <a:pt x="133" y="652"/>
                </a:cubicBezTo>
                <a:cubicBezTo>
                  <a:pt x="132" y="651"/>
                  <a:pt x="129" y="650"/>
                  <a:pt x="128" y="650"/>
                </a:cubicBezTo>
                <a:cubicBezTo>
                  <a:pt x="127" y="650"/>
                  <a:pt x="124" y="650"/>
                  <a:pt x="123" y="650"/>
                </a:cubicBezTo>
                <a:cubicBezTo>
                  <a:pt x="122" y="650"/>
                  <a:pt x="119" y="651"/>
                  <a:pt x="118" y="652"/>
                </a:cubicBezTo>
                <a:cubicBezTo>
                  <a:pt x="118" y="653"/>
                  <a:pt x="117" y="654"/>
                  <a:pt x="117" y="655"/>
                </a:cubicBezTo>
                <a:cubicBezTo>
                  <a:pt x="117" y="657"/>
                  <a:pt x="119" y="659"/>
                  <a:pt x="119" y="660"/>
                </a:cubicBezTo>
                <a:cubicBezTo>
                  <a:pt x="119" y="661"/>
                  <a:pt x="117" y="662"/>
                  <a:pt x="116" y="662"/>
                </a:cubicBezTo>
                <a:cubicBezTo>
                  <a:pt x="115" y="662"/>
                  <a:pt x="113" y="661"/>
                  <a:pt x="113" y="660"/>
                </a:cubicBezTo>
                <a:cubicBezTo>
                  <a:pt x="112" y="660"/>
                  <a:pt x="110" y="658"/>
                  <a:pt x="109" y="657"/>
                </a:cubicBezTo>
                <a:cubicBezTo>
                  <a:pt x="108" y="656"/>
                  <a:pt x="104" y="656"/>
                  <a:pt x="103" y="654"/>
                </a:cubicBezTo>
                <a:cubicBezTo>
                  <a:pt x="102" y="654"/>
                  <a:pt x="101" y="652"/>
                  <a:pt x="100" y="651"/>
                </a:cubicBezTo>
                <a:cubicBezTo>
                  <a:pt x="99" y="650"/>
                  <a:pt x="98" y="648"/>
                  <a:pt x="97" y="648"/>
                </a:cubicBezTo>
                <a:cubicBezTo>
                  <a:pt x="96" y="646"/>
                  <a:pt x="93" y="643"/>
                  <a:pt x="91" y="642"/>
                </a:cubicBezTo>
                <a:cubicBezTo>
                  <a:pt x="90" y="640"/>
                  <a:pt x="86" y="639"/>
                  <a:pt x="85" y="638"/>
                </a:cubicBezTo>
                <a:cubicBezTo>
                  <a:pt x="84" y="637"/>
                  <a:pt x="82" y="634"/>
                  <a:pt x="82" y="633"/>
                </a:cubicBezTo>
                <a:cubicBezTo>
                  <a:pt x="81" y="631"/>
                  <a:pt x="82" y="627"/>
                  <a:pt x="81" y="625"/>
                </a:cubicBezTo>
                <a:cubicBezTo>
                  <a:pt x="80" y="624"/>
                  <a:pt x="78" y="621"/>
                  <a:pt x="77" y="620"/>
                </a:cubicBezTo>
                <a:cubicBezTo>
                  <a:pt x="76" y="619"/>
                  <a:pt x="75" y="617"/>
                  <a:pt x="74" y="616"/>
                </a:cubicBezTo>
                <a:cubicBezTo>
                  <a:pt x="73" y="614"/>
                  <a:pt x="72" y="611"/>
                  <a:pt x="71" y="610"/>
                </a:cubicBezTo>
                <a:cubicBezTo>
                  <a:pt x="70" y="609"/>
                  <a:pt x="68" y="609"/>
                  <a:pt x="67" y="608"/>
                </a:cubicBezTo>
                <a:cubicBezTo>
                  <a:pt x="66" y="607"/>
                  <a:pt x="65" y="607"/>
                  <a:pt x="64" y="606"/>
                </a:cubicBezTo>
                <a:cubicBezTo>
                  <a:pt x="64" y="605"/>
                  <a:pt x="63" y="604"/>
                  <a:pt x="63" y="603"/>
                </a:cubicBezTo>
                <a:cubicBezTo>
                  <a:pt x="62" y="602"/>
                  <a:pt x="61" y="599"/>
                  <a:pt x="60" y="597"/>
                </a:cubicBezTo>
                <a:cubicBezTo>
                  <a:pt x="58" y="595"/>
                  <a:pt x="55" y="591"/>
                  <a:pt x="54" y="589"/>
                </a:cubicBezTo>
                <a:cubicBezTo>
                  <a:pt x="51" y="586"/>
                  <a:pt x="47" y="582"/>
                  <a:pt x="45" y="579"/>
                </a:cubicBezTo>
                <a:cubicBezTo>
                  <a:pt x="43" y="578"/>
                  <a:pt x="41" y="573"/>
                  <a:pt x="38" y="573"/>
                </a:cubicBezTo>
                <a:cubicBezTo>
                  <a:pt x="37" y="572"/>
                  <a:pt x="33" y="573"/>
                  <a:pt x="32" y="572"/>
                </a:cubicBezTo>
                <a:cubicBezTo>
                  <a:pt x="30" y="572"/>
                  <a:pt x="28" y="570"/>
                  <a:pt x="27" y="569"/>
                </a:cubicBezTo>
                <a:cubicBezTo>
                  <a:pt x="25" y="567"/>
                  <a:pt x="24" y="564"/>
                  <a:pt x="23" y="562"/>
                </a:cubicBezTo>
                <a:cubicBezTo>
                  <a:pt x="22" y="561"/>
                  <a:pt x="20" y="557"/>
                  <a:pt x="21" y="555"/>
                </a:cubicBezTo>
                <a:cubicBezTo>
                  <a:pt x="22" y="554"/>
                  <a:pt x="26" y="555"/>
                  <a:pt x="26" y="553"/>
                </a:cubicBezTo>
                <a:cubicBezTo>
                  <a:pt x="27" y="552"/>
                  <a:pt x="27" y="549"/>
                  <a:pt x="26" y="548"/>
                </a:cubicBezTo>
                <a:cubicBezTo>
                  <a:pt x="25" y="547"/>
                  <a:pt x="23" y="545"/>
                  <a:pt x="22" y="545"/>
                </a:cubicBezTo>
                <a:cubicBezTo>
                  <a:pt x="21" y="544"/>
                  <a:pt x="18" y="543"/>
                  <a:pt x="16" y="542"/>
                </a:cubicBezTo>
                <a:cubicBezTo>
                  <a:pt x="15" y="542"/>
                  <a:pt x="13" y="543"/>
                  <a:pt x="12" y="542"/>
                </a:cubicBezTo>
                <a:cubicBezTo>
                  <a:pt x="10" y="542"/>
                  <a:pt x="7" y="541"/>
                  <a:pt x="6" y="540"/>
                </a:cubicBezTo>
                <a:cubicBezTo>
                  <a:pt x="5" y="539"/>
                  <a:pt x="4" y="536"/>
                  <a:pt x="4" y="535"/>
                </a:cubicBezTo>
                <a:cubicBezTo>
                  <a:pt x="4" y="534"/>
                  <a:pt x="5" y="531"/>
                  <a:pt x="4" y="530"/>
                </a:cubicBezTo>
                <a:cubicBezTo>
                  <a:pt x="4" y="529"/>
                  <a:pt x="1" y="529"/>
                  <a:pt x="1" y="528"/>
                </a:cubicBezTo>
                <a:cubicBezTo>
                  <a:pt x="1" y="527"/>
                  <a:pt x="1" y="527"/>
                  <a:pt x="0" y="527"/>
                </a:cubicBezTo>
                <a:cubicBezTo>
                  <a:pt x="1" y="527"/>
                  <a:pt x="2" y="527"/>
                  <a:pt x="3" y="527"/>
                </a:cubicBezTo>
                <a:cubicBezTo>
                  <a:pt x="4" y="527"/>
                  <a:pt x="7" y="527"/>
                  <a:pt x="9" y="527"/>
                </a:cubicBezTo>
                <a:cubicBezTo>
                  <a:pt x="10" y="527"/>
                  <a:pt x="13" y="525"/>
                  <a:pt x="14" y="524"/>
                </a:cubicBezTo>
                <a:cubicBezTo>
                  <a:pt x="15" y="523"/>
                  <a:pt x="16" y="520"/>
                  <a:pt x="17" y="518"/>
                </a:cubicBezTo>
                <a:cubicBezTo>
                  <a:pt x="18" y="517"/>
                  <a:pt x="20" y="515"/>
                  <a:pt x="20" y="513"/>
                </a:cubicBezTo>
                <a:cubicBezTo>
                  <a:pt x="21" y="512"/>
                  <a:pt x="21" y="509"/>
                  <a:pt x="21" y="508"/>
                </a:cubicBezTo>
                <a:cubicBezTo>
                  <a:pt x="22" y="507"/>
                  <a:pt x="23" y="506"/>
                  <a:pt x="23" y="505"/>
                </a:cubicBezTo>
                <a:cubicBezTo>
                  <a:pt x="25" y="504"/>
                  <a:pt x="26" y="500"/>
                  <a:pt x="28" y="498"/>
                </a:cubicBezTo>
                <a:cubicBezTo>
                  <a:pt x="29" y="497"/>
                  <a:pt x="31" y="496"/>
                  <a:pt x="32" y="496"/>
                </a:cubicBezTo>
                <a:cubicBezTo>
                  <a:pt x="33" y="496"/>
                  <a:pt x="36" y="496"/>
                  <a:pt x="38" y="496"/>
                </a:cubicBezTo>
                <a:cubicBezTo>
                  <a:pt x="39" y="496"/>
                  <a:pt x="41" y="497"/>
                  <a:pt x="42" y="498"/>
                </a:cubicBezTo>
                <a:cubicBezTo>
                  <a:pt x="43" y="498"/>
                  <a:pt x="46" y="498"/>
                  <a:pt x="46" y="498"/>
                </a:cubicBezTo>
                <a:cubicBezTo>
                  <a:pt x="48" y="497"/>
                  <a:pt x="48" y="494"/>
                  <a:pt x="49" y="493"/>
                </a:cubicBezTo>
                <a:cubicBezTo>
                  <a:pt x="50" y="493"/>
                  <a:pt x="52" y="492"/>
                  <a:pt x="52" y="491"/>
                </a:cubicBezTo>
                <a:cubicBezTo>
                  <a:pt x="53" y="490"/>
                  <a:pt x="53" y="488"/>
                  <a:pt x="52" y="486"/>
                </a:cubicBezTo>
                <a:cubicBezTo>
                  <a:pt x="52" y="485"/>
                  <a:pt x="51" y="483"/>
                  <a:pt x="50" y="482"/>
                </a:cubicBezTo>
                <a:cubicBezTo>
                  <a:pt x="48" y="482"/>
                  <a:pt x="45" y="481"/>
                  <a:pt x="44" y="481"/>
                </a:cubicBezTo>
                <a:cubicBezTo>
                  <a:pt x="43" y="480"/>
                  <a:pt x="40" y="479"/>
                  <a:pt x="39" y="478"/>
                </a:cubicBezTo>
                <a:cubicBezTo>
                  <a:pt x="39" y="477"/>
                  <a:pt x="38" y="475"/>
                  <a:pt x="37" y="474"/>
                </a:cubicBezTo>
                <a:cubicBezTo>
                  <a:pt x="37" y="473"/>
                  <a:pt x="36" y="472"/>
                  <a:pt x="36" y="471"/>
                </a:cubicBezTo>
                <a:cubicBezTo>
                  <a:pt x="36" y="470"/>
                  <a:pt x="38" y="469"/>
                  <a:pt x="38" y="469"/>
                </a:cubicBezTo>
                <a:cubicBezTo>
                  <a:pt x="38" y="468"/>
                  <a:pt x="37" y="466"/>
                  <a:pt x="37" y="465"/>
                </a:cubicBezTo>
                <a:cubicBezTo>
                  <a:pt x="37" y="464"/>
                  <a:pt x="37" y="462"/>
                  <a:pt x="37" y="461"/>
                </a:cubicBezTo>
                <a:cubicBezTo>
                  <a:pt x="37" y="460"/>
                  <a:pt x="36" y="457"/>
                  <a:pt x="37" y="455"/>
                </a:cubicBezTo>
                <a:cubicBezTo>
                  <a:pt x="37" y="454"/>
                  <a:pt x="38" y="453"/>
                  <a:pt x="39" y="452"/>
                </a:cubicBezTo>
                <a:cubicBezTo>
                  <a:pt x="40" y="452"/>
                  <a:pt x="42" y="453"/>
                  <a:pt x="42" y="453"/>
                </a:cubicBezTo>
                <a:cubicBezTo>
                  <a:pt x="43" y="453"/>
                  <a:pt x="46" y="454"/>
                  <a:pt x="47" y="454"/>
                </a:cubicBezTo>
                <a:cubicBezTo>
                  <a:pt x="47" y="455"/>
                  <a:pt x="46" y="457"/>
                  <a:pt x="47" y="457"/>
                </a:cubicBezTo>
                <a:cubicBezTo>
                  <a:pt x="47" y="459"/>
                  <a:pt x="49" y="461"/>
                  <a:pt x="50" y="461"/>
                </a:cubicBezTo>
                <a:cubicBezTo>
                  <a:pt x="51" y="462"/>
                  <a:pt x="54" y="463"/>
                  <a:pt x="55" y="462"/>
                </a:cubicBezTo>
                <a:cubicBezTo>
                  <a:pt x="56" y="462"/>
                  <a:pt x="57" y="461"/>
                  <a:pt x="58" y="460"/>
                </a:cubicBezTo>
                <a:cubicBezTo>
                  <a:pt x="59" y="460"/>
                  <a:pt x="60" y="461"/>
                  <a:pt x="60" y="461"/>
                </a:cubicBezTo>
                <a:cubicBezTo>
                  <a:pt x="61" y="460"/>
                  <a:pt x="63" y="458"/>
                  <a:pt x="63" y="457"/>
                </a:cubicBezTo>
                <a:cubicBezTo>
                  <a:pt x="63" y="457"/>
                  <a:pt x="62" y="455"/>
                  <a:pt x="62" y="454"/>
                </a:cubicBezTo>
                <a:cubicBezTo>
                  <a:pt x="61" y="453"/>
                  <a:pt x="59" y="453"/>
                  <a:pt x="58" y="452"/>
                </a:cubicBezTo>
                <a:cubicBezTo>
                  <a:pt x="57" y="452"/>
                  <a:pt x="55" y="451"/>
                  <a:pt x="55" y="450"/>
                </a:cubicBezTo>
                <a:cubicBezTo>
                  <a:pt x="55" y="449"/>
                  <a:pt x="55" y="447"/>
                  <a:pt x="55" y="446"/>
                </a:cubicBezTo>
                <a:cubicBezTo>
                  <a:pt x="56" y="445"/>
                  <a:pt x="58" y="444"/>
                  <a:pt x="59" y="443"/>
                </a:cubicBezTo>
                <a:cubicBezTo>
                  <a:pt x="60" y="442"/>
                  <a:pt x="62" y="441"/>
                  <a:pt x="63" y="440"/>
                </a:cubicBezTo>
                <a:cubicBezTo>
                  <a:pt x="63" y="438"/>
                  <a:pt x="63" y="436"/>
                  <a:pt x="64" y="435"/>
                </a:cubicBezTo>
                <a:cubicBezTo>
                  <a:pt x="65" y="434"/>
                  <a:pt x="67" y="433"/>
                  <a:pt x="68" y="432"/>
                </a:cubicBezTo>
                <a:cubicBezTo>
                  <a:pt x="68" y="431"/>
                  <a:pt x="69" y="429"/>
                  <a:pt x="70" y="428"/>
                </a:cubicBezTo>
                <a:cubicBezTo>
                  <a:pt x="70" y="428"/>
                  <a:pt x="72" y="427"/>
                  <a:pt x="72" y="427"/>
                </a:cubicBezTo>
                <a:cubicBezTo>
                  <a:pt x="73" y="426"/>
                  <a:pt x="75" y="425"/>
                  <a:pt x="76" y="425"/>
                </a:cubicBezTo>
                <a:cubicBezTo>
                  <a:pt x="78" y="425"/>
                  <a:pt x="81" y="425"/>
                  <a:pt x="82" y="426"/>
                </a:cubicBezTo>
                <a:cubicBezTo>
                  <a:pt x="83" y="426"/>
                  <a:pt x="85" y="429"/>
                  <a:pt x="86" y="429"/>
                </a:cubicBezTo>
                <a:cubicBezTo>
                  <a:pt x="87" y="430"/>
                  <a:pt x="90" y="431"/>
                  <a:pt x="91" y="431"/>
                </a:cubicBezTo>
                <a:cubicBezTo>
                  <a:pt x="92" y="431"/>
                  <a:pt x="95" y="431"/>
                  <a:pt x="96" y="430"/>
                </a:cubicBezTo>
                <a:cubicBezTo>
                  <a:pt x="97" y="430"/>
                  <a:pt x="97" y="428"/>
                  <a:pt x="97" y="427"/>
                </a:cubicBezTo>
                <a:cubicBezTo>
                  <a:pt x="97" y="426"/>
                  <a:pt x="97" y="424"/>
                  <a:pt x="96" y="423"/>
                </a:cubicBezTo>
                <a:cubicBezTo>
                  <a:pt x="96" y="423"/>
                  <a:pt x="95" y="422"/>
                  <a:pt x="95" y="421"/>
                </a:cubicBezTo>
                <a:cubicBezTo>
                  <a:pt x="94" y="420"/>
                  <a:pt x="96" y="417"/>
                  <a:pt x="96" y="416"/>
                </a:cubicBezTo>
                <a:cubicBezTo>
                  <a:pt x="96" y="414"/>
                  <a:pt x="97" y="411"/>
                  <a:pt x="96" y="410"/>
                </a:cubicBezTo>
                <a:cubicBezTo>
                  <a:pt x="96" y="409"/>
                  <a:pt x="93" y="408"/>
                  <a:pt x="93" y="407"/>
                </a:cubicBezTo>
                <a:cubicBezTo>
                  <a:pt x="92" y="406"/>
                  <a:pt x="92" y="404"/>
                  <a:pt x="92" y="403"/>
                </a:cubicBezTo>
                <a:cubicBezTo>
                  <a:pt x="92" y="402"/>
                  <a:pt x="92" y="399"/>
                  <a:pt x="92" y="398"/>
                </a:cubicBezTo>
                <a:cubicBezTo>
                  <a:pt x="93" y="398"/>
                  <a:pt x="95" y="396"/>
                  <a:pt x="96" y="396"/>
                </a:cubicBezTo>
                <a:cubicBezTo>
                  <a:pt x="97" y="396"/>
                  <a:pt x="99" y="396"/>
                  <a:pt x="100" y="396"/>
                </a:cubicBezTo>
                <a:cubicBezTo>
                  <a:pt x="101" y="396"/>
                  <a:pt x="104" y="395"/>
                  <a:pt x="105" y="395"/>
                </a:cubicBezTo>
                <a:cubicBezTo>
                  <a:pt x="106" y="394"/>
                  <a:pt x="108" y="390"/>
                  <a:pt x="109" y="389"/>
                </a:cubicBezTo>
                <a:cubicBezTo>
                  <a:pt x="109" y="388"/>
                  <a:pt x="110" y="386"/>
                  <a:pt x="111" y="385"/>
                </a:cubicBezTo>
                <a:cubicBezTo>
                  <a:pt x="112" y="384"/>
                  <a:pt x="114" y="384"/>
                  <a:pt x="114" y="383"/>
                </a:cubicBezTo>
                <a:cubicBezTo>
                  <a:pt x="115" y="382"/>
                  <a:pt x="116" y="380"/>
                  <a:pt x="116" y="379"/>
                </a:cubicBezTo>
                <a:cubicBezTo>
                  <a:pt x="116" y="378"/>
                  <a:pt x="116" y="375"/>
                  <a:pt x="115" y="374"/>
                </a:cubicBezTo>
                <a:cubicBezTo>
                  <a:pt x="114" y="373"/>
                  <a:pt x="113" y="373"/>
                  <a:pt x="112" y="373"/>
                </a:cubicBezTo>
                <a:cubicBezTo>
                  <a:pt x="112" y="373"/>
                  <a:pt x="110" y="374"/>
                  <a:pt x="110" y="374"/>
                </a:cubicBezTo>
                <a:cubicBezTo>
                  <a:pt x="109" y="374"/>
                  <a:pt x="106" y="373"/>
                  <a:pt x="105" y="374"/>
                </a:cubicBezTo>
                <a:cubicBezTo>
                  <a:pt x="103" y="374"/>
                  <a:pt x="101" y="376"/>
                  <a:pt x="100" y="376"/>
                </a:cubicBezTo>
                <a:cubicBezTo>
                  <a:pt x="99" y="377"/>
                  <a:pt x="98" y="379"/>
                  <a:pt x="97" y="379"/>
                </a:cubicBezTo>
                <a:cubicBezTo>
                  <a:pt x="96" y="379"/>
                  <a:pt x="94" y="379"/>
                  <a:pt x="93" y="379"/>
                </a:cubicBezTo>
                <a:cubicBezTo>
                  <a:pt x="92" y="379"/>
                  <a:pt x="89" y="379"/>
                  <a:pt x="88" y="379"/>
                </a:cubicBezTo>
                <a:cubicBezTo>
                  <a:pt x="87" y="379"/>
                  <a:pt x="85" y="380"/>
                  <a:pt x="84" y="380"/>
                </a:cubicBezTo>
                <a:cubicBezTo>
                  <a:pt x="82" y="380"/>
                  <a:pt x="80" y="380"/>
                  <a:pt x="79" y="380"/>
                </a:cubicBezTo>
                <a:cubicBezTo>
                  <a:pt x="77" y="379"/>
                  <a:pt x="73" y="376"/>
                  <a:pt x="72" y="375"/>
                </a:cubicBezTo>
                <a:cubicBezTo>
                  <a:pt x="70" y="374"/>
                  <a:pt x="66" y="371"/>
                  <a:pt x="66" y="369"/>
                </a:cubicBezTo>
                <a:cubicBezTo>
                  <a:pt x="65" y="368"/>
                  <a:pt x="66" y="365"/>
                  <a:pt x="66" y="364"/>
                </a:cubicBezTo>
                <a:cubicBezTo>
                  <a:pt x="66" y="362"/>
                  <a:pt x="65" y="359"/>
                  <a:pt x="64" y="357"/>
                </a:cubicBezTo>
                <a:cubicBezTo>
                  <a:pt x="63" y="355"/>
                  <a:pt x="61" y="351"/>
                  <a:pt x="59" y="350"/>
                </a:cubicBezTo>
                <a:cubicBezTo>
                  <a:pt x="57" y="348"/>
                  <a:pt x="53" y="346"/>
                  <a:pt x="51" y="344"/>
                </a:cubicBezTo>
                <a:cubicBezTo>
                  <a:pt x="50" y="343"/>
                  <a:pt x="46" y="341"/>
                  <a:pt x="45" y="339"/>
                </a:cubicBezTo>
                <a:cubicBezTo>
                  <a:pt x="44" y="337"/>
                  <a:pt x="42" y="332"/>
                  <a:pt x="41" y="330"/>
                </a:cubicBezTo>
                <a:cubicBezTo>
                  <a:pt x="40" y="327"/>
                  <a:pt x="38" y="322"/>
                  <a:pt x="36" y="319"/>
                </a:cubicBezTo>
                <a:cubicBezTo>
                  <a:pt x="36" y="317"/>
                  <a:pt x="33" y="315"/>
                  <a:pt x="33" y="313"/>
                </a:cubicBezTo>
                <a:cubicBezTo>
                  <a:pt x="32" y="313"/>
                  <a:pt x="32" y="311"/>
                  <a:pt x="32" y="310"/>
                </a:cubicBezTo>
                <a:cubicBezTo>
                  <a:pt x="32" y="308"/>
                  <a:pt x="33" y="305"/>
                  <a:pt x="34" y="304"/>
                </a:cubicBezTo>
                <a:cubicBezTo>
                  <a:pt x="35" y="303"/>
                  <a:pt x="38" y="302"/>
                  <a:pt x="39" y="301"/>
                </a:cubicBezTo>
                <a:cubicBezTo>
                  <a:pt x="40" y="300"/>
                  <a:pt x="43" y="297"/>
                  <a:pt x="44" y="296"/>
                </a:cubicBezTo>
                <a:cubicBezTo>
                  <a:pt x="45" y="294"/>
                  <a:pt x="45" y="291"/>
                  <a:pt x="45" y="289"/>
                </a:cubicBezTo>
                <a:cubicBezTo>
                  <a:pt x="46" y="288"/>
                  <a:pt x="48" y="286"/>
                  <a:pt x="49" y="284"/>
                </a:cubicBezTo>
                <a:cubicBezTo>
                  <a:pt x="49" y="284"/>
                  <a:pt x="49" y="282"/>
                  <a:pt x="49" y="281"/>
                </a:cubicBezTo>
                <a:cubicBezTo>
                  <a:pt x="49" y="279"/>
                  <a:pt x="50" y="276"/>
                  <a:pt x="50" y="274"/>
                </a:cubicBezTo>
                <a:cubicBezTo>
                  <a:pt x="50" y="273"/>
                  <a:pt x="50" y="270"/>
                  <a:pt x="51" y="270"/>
                </a:cubicBezTo>
                <a:cubicBezTo>
                  <a:pt x="52" y="269"/>
                  <a:pt x="54" y="269"/>
                  <a:pt x="55" y="269"/>
                </a:cubicBezTo>
                <a:cubicBezTo>
                  <a:pt x="56" y="269"/>
                  <a:pt x="57" y="268"/>
                  <a:pt x="58" y="267"/>
                </a:cubicBezTo>
                <a:cubicBezTo>
                  <a:pt x="58" y="266"/>
                  <a:pt x="60" y="264"/>
                  <a:pt x="60" y="263"/>
                </a:cubicBezTo>
                <a:cubicBezTo>
                  <a:pt x="60" y="262"/>
                  <a:pt x="59" y="261"/>
                  <a:pt x="59" y="261"/>
                </a:cubicBezTo>
                <a:cubicBezTo>
                  <a:pt x="58" y="260"/>
                  <a:pt x="55" y="261"/>
                  <a:pt x="55" y="261"/>
                </a:cubicBezTo>
                <a:cubicBezTo>
                  <a:pt x="54" y="261"/>
                  <a:pt x="54" y="263"/>
                  <a:pt x="53" y="263"/>
                </a:cubicBezTo>
                <a:cubicBezTo>
                  <a:pt x="52" y="264"/>
                  <a:pt x="50" y="264"/>
                  <a:pt x="49" y="264"/>
                </a:cubicBezTo>
                <a:cubicBezTo>
                  <a:pt x="48" y="264"/>
                  <a:pt x="46" y="263"/>
                  <a:pt x="45" y="263"/>
                </a:cubicBezTo>
                <a:cubicBezTo>
                  <a:pt x="44" y="263"/>
                  <a:pt x="42" y="263"/>
                  <a:pt x="41" y="263"/>
                </a:cubicBezTo>
                <a:cubicBezTo>
                  <a:pt x="41" y="264"/>
                  <a:pt x="39" y="266"/>
                  <a:pt x="39" y="267"/>
                </a:cubicBezTo>
                <a:cubicBezTo>
                  <a:pt x="39" y="267"/>
                  <a:pt x="39" y="269"/>
                  <a:pt x="39" y="270"/>
                </a:cubicBezTo>
                <a:cubicBezTo>
                  <a:pt x="39" y="272"/>
                  <a:pt x="39" y="274"/>
                  <a:pt x="38" y="275"/>
                </a:cubicBezTo>
                <a:cubicBezTo>
                  <a:pt x="37" y="275"/>
                  <a:pt x="35" y="274"/>
                  <a:pt x="34" y="274"/>
                </a:cubicBezTo>
                <a:cubicBezTo>
                  <a:pt x="33" y="273"/>
                  <a:pt x="32" y="271"/>
                  <a:pt x="32" y="270"/>
                </a:cubicBezTo>
                <a:cubicBezTo>
                  <a:pt x="31" y="269"/>
                  <a:pt x="30" y="268"/>
                  <a:pt x="29" y="268"/>
                </a:cubicBezTo>
                <a:cubicBezTo>
                  <a:pt x="28" y="267"/>
                  <a:pt x="26" y="266"/>
                  <a:pt x="26" y="265"/>
                </a:cubicBezTo>
                <a:cubicBezTo>
                  <a:pt x="25" y="264"/>
                  <a:pt x="25" y="261"/>
                  <a:pt x="25" y="259"/>
                </a:cubicBezTo>
                <a:cubicBezTo>
                  <a:pt x="25" y="258"/>
                  <a:pt x="23" y="256"/>
                  <a:pt x="23" y="254"/>
                </a:cubicBezTo>
                <a:cubicBezTo>
                  <a:pt x="23" y="253"/>
                  <a:pt x="25" y="250"/>
                  <a:pt x="25" y="249"/>
                </a:cubicBezTo>
                <a:cubicBezTo>
                  <a:pt x="26" y="248"/>
                  <a:pt x="26" y="245"/>
                  <a:pt x="27" y="244"/>
                </a:cubicBezTo>
                <a:cubicBezTo>
                  <a:pt x="28" y="244"/>
                  <a:pt x="29" y="243"/>
                  <a:pt x="30" y="243"/>
                </a:cubicBezTo>
                <a:cubicBezTo>
                  <a:pt x="31" y="243"/>
                  <a:pt x="33" y="242"/>
                  <a:pt x="34" y="242"/>
                </a:cubicBezTo>
                <a:cubicBezTo>
                  <a:pt x="34" y="241"/>
                  <a:pt x="34" y="239"/>
                  <a:pt x="34" y="238"/>
                </a:cubicBezTo>
                <a:cubicBezTo>
                  <a:pt x="34" y="237"/>
                  <a:pt x="32" y="236"/>
                  <a:pt x="31" y="235"/>
                </a:cubicBezTo>
                <a:cubicBezTo>
                  <a:pt x="31" y="234"/>
                  <a:pt x="31" y="231"/>
                  <a:pt x="30" y="230"/>
                </a:cubicBezTo>
                <a:cubicBezTo>
                  <a:pt x="30" y="230"/>
                  <a:pt x="29" y="230"/>
                  <a:pt x="29" y="229"/>
                </a:cubicBezTo>
                <a:cubicBezTo>
                  <a:pt x="27" y="229"/>
                  <a:pt x="25" y="228"/>
                  <a:pt x="24" y="229"/>
                </a:cubicBezTo>
                <a:cubicBezTo>
                  <a:pt x="23" y="230"/>
                  <a:pt x="22" y="233"/>
                  <a:pt x="21" y="233"/>
                </a:cubicBezTo>
                <a:cubicBezTo>
                  <a:pt x="20" y="233"/>
                  <a:pt x="18" y="232"/>
                  <a:pt x="17" y="231"/>
                </a:cubicBezTo>
                <a:cubicBezTo>
                  <a:pt x="16" y="230"/>
                  <a:pt x="16" y="227"/>
                  <a:pt x="16" y="226"/>
                </a:cubicBezTo>
                <a:cubicBezTo>
                  <a:pt x="16" y="224"/>
                  <a:pt x="17" y="220"/>
                  <a:pt x="18" y="218"/>
                </a:cubicBezTo>
                <a:cubicBezTo>
                  <a:pt x="19" y="216"/>
                  <a:pt x="21" y="213"/>
                  <a:pt x="22" y="212"/>
                </a:cubicBezTo>
                <a:cubicBezTo>
                  <a:pt x="23" y="210"/>
                  <a:pt x="25" y="207"/>
                  <a:pt x="26" y="205"/>
                </a:cubicBezTo>
                <a:cubicBezTo>
                  <a:pt x="27" y="204"/>
                  <a:pt x="30" y="203"/>
                  <a:pt x="31" y="201"/>
                </a:cubicBezTo>
                <a:cubicBezTo>
                  <a:pt x="32" y="200"/>
                  <a:pt x="32" y="197"/>
                  <a:pt x="32" y="196"/>
                </a:cubicBezTo>
                <a:cubicBezTo>
                  <a:pt x="32" y="194"/>
                  <a:pt x="32" y="190"/>
                  <a:pt x="32" y="188"/>
                </a:cubicBezTo>
                <a:cubicBezTo>
                  <a:pt x="32" y="186"/>
                  <a:pt x="32" y="183"/>
                  <a:pt x="33" y="182"/>
                </a:cubicBezTo>
                <a:cubicBezTo>
                  <a:pt x="34" y="181"/>
                  <a:pt x="36" y="181"/>
                  <a:pt x="37" y="181"/>
                </a:cubicBezTo>
                <a:cubicBezTo>
                  <a:pt x="37" y="180"/>
                  <a:pt x="37" y="177"/>
                  <a:pt x="37" y="176"/>
                </a:cubicBezTo>
                <a:cubicBezTo>
                  <a:pt x="37" y="176"/>
                  <a:pt x="39" y="176"/>
                  <a:pt x="39" y="175"/>
                </a:cubicBezTo>
                <a:cubicBezTo>
                  <a:pt x="40" y="175"/>
                  <a:pt x="42" y="175"/>
                  <a:pt x="43" y="174"/>
                </a:cubicBezTo>
                <a:cubicBezTo>
                  <a:pt x="43" y="174"/>
                  <a:pt x="43" y="173"/>
                  <a:pt x="43" y="172"/>
                </a:cubicBezTo>
                <a:cubicBezTo>
                  <a:pt x="45" y="172"/>
                  <a:pt x="47" y="173"/>
                  <a:pt x="48" y="174"/>
                </a:cubicBezTo>
                <a:cubicBezTo>
                  <a:pt x="49" y="175"/>
                  <a:pt x="51" y="177"/>
                  <a:pt x="52" y="177"/>
                </a:cubicBezTo>
                <a:cubicBezTo>
                  <a:pt x="53" y="178"/>
                  <a:pt x="56" y="179"/>
                  <a:pt x="58" y="179"/>
                </a:cubicBezTo>
                <a:cubicBezTo>
                  <a:pt x="59" y="179"/>
                  <a:pt x="62" y="180"/>
                  <a:pt x="63" y="181"/>
                </a:cubicBezTo>
                <a:cubicBezTo>
                  <a:pt x="65" y="181"/>
                  <a:pt x="67" y="183"/>
                  <a:pt x="67" y="184"/>
                </a:cubicBezTo>
                <a:cubicBezTo>
                  <a:pt x="68" y="185"/>
                  <a:pt x="70" y="187"/>
                  <a:pt x="71" y="188"/>
                </a:cubicBezTo>
                <a:cubicBezTo>
                  <a:pt x="72" y="189"/>
                  <a:pt x="75" y="190"/>
                  <a:pt x="76" y="190"/>
                </a:cubicBezTo>
                <a:cubicBezTo>
                  <a:pt x="77" y="190"/>
                  <a:pt x="78" y="187"/>
                  <a:pt x="79" y="187"/>
                </a:cubicBezTo>
                <a:cubicBezTo>
                  <a:pt x="81" y="186"/>
                  <a:pt x="84" y="187"/>
                  <a:pt x="86" y="187"/>
                </a:cubicBezTo>
                <a:cubicBezTo>
                  <a:pt x="87" y="187"/>
                  <a:pt x="89" y="185"/>
                  <a:pt x="90" y="185"/>
                </a:cubicBezTo>
                <a:cubicBezTo>
                  <a:pt x="91" y="184"/>
                  <a:pt x="94" y="184"/>
                  <a:pt x="95" y="184"/>
                </a:cubicBezTo>
                <a:cubicBezTo>
                  <a:pt x="97" y="184"/>
                  <a:pt x="101" y="184"/>
                  <a:pt x="102" y="185"/>
                </a:cubicBezTo>
                <a:cubicBezTo>
                  <a:pt x="103" y="186"/>
                  <a:pt x="104" y="187"/>
                  <a:pt x="104" y="188"/>
                </a:cubicBezTo>
                <a:cubicBezTo>
                  <a:pt x="105" y="189"/>
                  <a:pt x="104" y="191"/>
                  <a:pt x="104" y="192"/>
                </a:cubicBezTo>
                <a:cubicBezTo>
                  <a:pt x="105" y="194"/>
                  <a:pt x="109" y="196"/>
                  <a:pt x="111" y="195"/>
                </a:cubicBezTo>
                <a:cubicBezTo>
                  <a:pt x="112" y="195"/>
                  <a:pt x="114" y="193"/>
                  <a:pt x="115" y="192"/>
                </a:cubicBezTo>
                <a:cubicBezTo>
                  <a:pt x="116" y="191"/>
                  <a:pt x="120" y="192"/>
                  <a:pt x="121" y="192"/>
                </a:cubicBezTo>
                <a:cubicBezTo>
                  <a:pt x="122" y="191"/>
                  <a:pt x="124" y="190"/>
                  <a:pt x="125" y="190"/>
                </a:cubicBezTo>
                <a:cubicBezTo>
                  <a:pt x="125" y="189"/>
                  <a:pt x="125" y="186"/>
                  <a:pt x="125" y="185"/>
                </a:cubicBezTo>
                <a:cubicBezTo>
                  <a:pt x="125" y="184"/>
                  <a:pt x="126" y="182"/>
                  <a:pt x="127" y="182"/>
                </a:cubicBezTo>
                <a:cubicBezTo>
                  <a:pt x="128" y="181"/>
                  <a:pt x="131" y="182"/>
                  <a:pt x="133" y="182"/>
                </a:cubicBezTo>
                <a:cubicBezTo>
                  <a:pt x="133" y="181"/>
                  <a:pt x="135" y="181"/>
                  <a:pt x="135" y="180"/>
                </a:cubicBezTo>
                <a:cubicBezTo>
                  <a:pt x="137" y="180"/>
                  <a:pt x="141" y="181"/>
                  <a:pt x="143" y="180"/>
                </a:cubicBezTo>
                <a:cubicBezTo>
                  <a:pt x="144" y="180"/>
                  <a:pt x="147" y="179"/>
                  <a:pt x="148" y="178"/>
                </a:cubicBezTo>
                <a:cubicBezTo>
                  <a:pt x="149" y="177"/>
                  <a:pt x="150" y="174"/>
                  <a:pt x="150" y="172"/>
                </a:cubicBezTo>
                <a:cubicBezTo>
                  <a:pt x="150" y="171"/>
                  <a:pt x="150" y="169"/>
                  <a:pt x="150" y="168"/>
                </a:cubicBezTo>
                <a:cubicBezTo>
                  <a:pt x="151" y="167"/>
                  <a:pt x="154" y="167"/>
                  <a:pt x="155" y="167"/>
                </a:cubicBezTo>
                <a:cubicBezTo>
                  <a:pt x="156" y="168"/>
                  <a:pt x="157" y="170"/>
                  <a:pt x="158" y="171"/>
                </a:cubicBezTo>
                <a:cubicBezTo>
                  <a:pt x="160" y="171"/>
                  <a:pt x="163" y="171"/>
                  <a:pt x="165" y="171"/>
                </a:cubicBezTo>
                <a:cubicBezTo>
                  <a:pt x="166" y="171"/>
                  <a:pt x="169" y="169"/>
                  <a:pt x="170" y="169"/>
                </a:cubicBezTo>
                <a:cubicBezTo>
                  <a:pt x="171" y="169"/>
                  <a:pt x="173" y="170"/>
                  <a:pt x="174" y="170"/>
                </a:cubicBezTo>
                <a:cubicBezTo>
                  <a:pt x="175" y="171"/>
                  <a:pt x="174" y="173"/>
                  <a:pt x="174" y="174"/>
                </a:cubicBezTo>
                <a:cubicBezTo>
                  <a:pt x="174" y="175"/>
                  <a:pt x="172" y="176"/>
                  <a:pt x="172" y="177"/>
                </a:cubicBezTo>
                <a:cubicBezTo>
                  <a:pt x="171" y="178"/>
                  <a:pt x="171" y="181"/>
                  <a:pt x="172" y="182"/>
                </a:cubicBezTo>
                <a:cubicBezTo>
                  <a:pt x="172" y="183"/>
                  <a:pt x="173" y="185"/>
                  <a:pt x="174" y="186"/>
                </a:cubicBezTo>
                <a:cubicBezTo>
                  <a:pt x="174" y="187"/>
                  <a:pt x="175" y="189"/>
                  <a:pt x="175" y="190"/>
                </a:cubicBezTo>
                <a:cubicBezTo>
                  <a:pt x="176" y="190"/>
                  <a:pt x="178" y="192"/>
                  <a:pt x="179" y="192"/>
                </a:cubicBezTo>
                <a:cubicBezTo>
                  <a:pt x="181" y="192"/>
                  <a:pt x="184" y="193"/>
                  <a:pt x="186" y="192"/>
                </a:cubicBezTo>
                <a:cubicBezTo>
                  <a:pt x="187" y="192"/>
                  <a:pt x="189" y="189"/>
                  <a:pt x="191" y="190"/>
                </a:cubicBezTo>
                <a:cubicBezTo>
                  <a:pt x="192" y="190"/>
                  <a:pt x="190" y="193"/>
                  <a:pt x="191" y="194"/>
                </a:cubicBezTo>
                <a:cubicBezTo>
                  <a:pt x="192" y="194"/>
                  <a:pt x="193" y="194"/>
                  <a:pt x="194" y="194"/>
                </a:cubicBezTo>
                <a:cubicBezTo>
                  <a:pt x="195" y="194"/>
                  <a:pt x="196" y="197"/>
                  <a:pt x="197" y="198"/>
                </a:cubicBezTo>
                <a:cubicBezTo>
                  <a:pt x="198" y="198"/>
                  <a:pt x="200" y="199"/>
                  <a:pt x="201" y="199"/>
                </a:cubicBezTo>
                <a:cubicBezTo>
                  <a:pt x="202" y="199"/>
                  <a:pt x="204" y="197"/>
                  <a:pt x="205" y="196"/>
                </a:cubicBezTo>
                <a:cubicBezTo>
                  <a:pt x="207" y="195"/>
                  <a:pt x="210" y="194"/>
                  <a:pt x="212" y="194"/>
                </a:cubicBezTo>
                <a:cubicBezTo>
                  <a:pt x="213" y="194"/>
                  <a:pt x="216" y="195"/>
                  <a:pt x="218" y="195"/>
                </a:cubicBezTo>
                <a:cubicBezTo>
                  <a:pt x="219" y="195"/>
                  <a:pt x="220" y="193"/>
                  <a:pt x="221" y="192"/>
                </a:cubicBezTo>
                <a:cubicBezTo>
                  <a:pt x="222" y="191"/>
                  <a:pt x="223" y="189"/>
                  <a:pt x="224" y="188"/>
                </a:cubicBezTo>
                <a:cubicBezTo>
                  <a:pt x="225" y="187"/>
                  <a:pt x="229" y="188"/>
                  <a:pt x="230" y="187"/>
                </a:cubicBezTo>
                <a:cubicBezTo>
                  <a:pt x="231" y="187"/>
                  <a:pt x="231" y="184"/>
                  <a:pt x="232" y="183"/>
                </a:cubicBezTo>
                <a:cubicBezTo>
                  <a:pt x="232" y="182"/>
                  <a:pt x="233" y="180"/>
                  <a:pt x="234" y="179"/>
                </a:cubicBezTo>
                <a:cubicBezTo>
                  <a:pt x="235" y="179"/>
                  <a:pt x="236" y="179"/>
                  <a:pt x="236" y="179"/>
                </a:cubicBezTo>
                <a:cubicBezTo>
                  <a:pt x="237" y="180"/>
                  <a:pt x="238" y="182"/>
                  <a:pt x="238" y="183"/>
                </a:cubicBezTo>
                <a:cubicBezTo>
                  <a:pt x="239" y="184"/>
                  <a:pt x="239" y="187"/>
                  <a:pt x="239" y="188"/>
                </a:cubicBezTo>
                <a:cubicBezTo>
                  <a:pt x="238" y="189"/>
                  <a:pt x="236" y="190"/>
                  <a:pt x="236" y="190"/>
                </a:cubicBezTo>
                <a:cubicBezTo>
                  <a:pt x="235" y="192"/>
                  <a:pt x="236" y="195"/>
                  <a:pt x="236" y="196"/>
                </a:cubicBezTo>
                <a:cubicBezTo>
                  <a:pt x="237" y="197"/>
                  <a:pt x="240" y="199"/>
                  <a:pt x="241" y="200"/>
                </a:cubicBezTo>
                <a:cubicBezTo>
                  <a:pt x="241" y="201"/>
                  <a:pt x="241" y="204"/>
                  <a:pt x="242" y="205"/>
                </a:cubicBezTo>
                <a:cubicBezTo>
                  <a:pt x="243" y="206"/>
                  <a:pt x="247" y="206"/>
                  <a:pt x="248" y="205"/>
                </a:cubicBezTo>
                <a:cubicBezTo>
                  <a:pt x="248" y="205"/>
                  <a:pt x="248" y="202"/>
                  <a:pt x="249" y="202"/>
                </a:cubicBezTo>
                <a:cubicBezTo>
                  <a:pt x="250" y="201"/>
                  <a:pt x="255" y="202"/>
                  <a:pt x="256" y="202"/>
                </a:cubicBezTo>
                <a:cubicBezTo>
                  <a:pt x="257" y="201"/>
                  <a:pt x="259" y="199"/>
                  <a:pt x="260" y="198"/>
                </a:cubicBezTo>
                <a:cubicBezTo>
                  <a:pt x="261" y="198"/>
                  <a:pt x="262" y="197"/>
                  <a:pt x="263" y="196"/>
                </a:cubicBezTo>
                <a:cubicBezTo>
                  <a:pt x="265" y="196"/>
                  <a:pt x="268" y="196"/>
                  <a:pt x="269" y="197"/>
                </a:cubicBezTo>
                <a:cubicBezTo>
                  <a:pt x="270" y="197"/>
                  <a:pt x="272" y="198"/>
                  <a:pt x="272" y="199"/>
                </a:cubicBezTo>
                <a:cubicBezTo>
                  <a:pt x="272" y="201"/>
                  <a:pt x="270" y="202"/>
                  <a:pt x="270" y="204"/>
                </a:cubicBezTo>
                <a:cubicBezTo>
                  <a:pt x="269" y="205"/>
                  <a:pt x="270" y="208"/>
                  <a:pt x="271" y="209"/>
                </a:cubicBezTo>
                <a:cubicBezTo>
                  <a:pt x="272" y="209"/>
                  <a:pt x="275" y="208"/>
                  <a:pt x="277" y="209"/>
                </a:cubicBezTo>
                <a:cubicBezTo>
                  <a:pt x="278" y="209"/>
                  <a:pt x="279" y="211"/>
                  <a:pt x="280" y="212"/>
                </a:cubicBezTo>
                <a:cubicBezTo>
                  <a:pt x="281" y="212"/>
                  <a:pt x="284" y="209"/>
                  <a:pt x="286" y="209"/>
                </a:cubicBezTo>
                <a:cubicBezTo>
                  <a:pt x="287" y="209"/>
                  <a:pt x="288" y="210"/>
                  <a:pt x="288" y="211"/>
                </a:cubicBezTo>
                <a:cubicBezTo>
                  <a:pt x="289" y="211"/>
                  <a:pt x="292" y="211"/>
                  <a:pt x="293" y="211"/>
                </a:cubicBezTo>
                <a:cubicBezTo>
                  <a:pt x="293" y="212"/>
                  <a:pt x="295" y="214"/>
                  <a:pt x="295" y="215"/>
                </a:cubicBezTo>
                <a:cubicBezTo>
                  <a:pt x="296" y="216"/>
                  <a:pt x="297" y="218"/>
                  <a:pt x="297" y="220"/>
                </a:cubicBezTo>
                <a:cubicBezTo>
                  <a:pt x="297" y="221"/>
                  <a:pt x="297" y="223"/>
                  <a:pt x="298" y="224"/>
                </a:cubicBezTo>
                <a:cubicBezTo>
                  <a:pt x="298" y="225"/>
                  <a:pt x="301" y="227"/>
                  <a:pt x="302" y="227"/>
                </a:cubicBezTo>
                <a:cubicBezTo>
                  <a:pt x="304" y="228"/>
                  <a:pt x="307" y="227"/>
                  <a:pt x="308" y="228"/>
                </a:cubicBezTo>
                <a:cubicBezTo>
                  <a:pt x="310" y="228"/>
                  <a:pt x="311" y="230"/>
                  <a:pt x="312" y="231"/>
                </a:cubicBezTo>
                <a:cubicBezTo>
                  <a:pt x="313" y="232"/>
                  <a:pt x="313" y="234"/>
                  <a:pt x="314" y="234"/>
                </a:cubicBezTo>
                <a:cubicBezTo>
                  <a:pt x="315" y="235"/>
                  <a:pt x="317" y="235"/>
                  <a:pt x="318" y="235"/>
                </a:cubicBezTo>
                <a:cubicBezTo>
                  <a:pt x="319" y="235"/>
                  <a:pt x="321" y="236"/>
                  <a:pt x="321" y="237"/>
                </a:cubicBezTo>
                <a:cubicBezTo>
                  <a:pt x="322" y="237"/>
                  <a:pt x="322" y="239"/>
                  <a:pt x="323" y="240"/>
                </a:cubicBezTo>
                <a:cubicBezTo>
                  <a:pt x="324" y="241"/>
                  <a:pt x="327" y="242"/>
                  <a:pt x="328" y="243"/>
                </a:cubicBezTo>
                <a:cubicBezTo>
                  <a:pt x="329" y="243"/>
                  <a:pt x="330" y="245"/>
                  <a:pt x="331" y="245"/>
                </a:cubicBezTo>
                <a:cubicBezTo>
                  <a:pt x="332" y="246"/>
                  <a:pt x="333" y="247"/>
                  <a:pt x="334" y="248"/>
                </a:cubicBezTo>
                <a:cubicBezTo>
                  <a:pt x="335" y="249"/>
                  <a:pt x="335" y="252"/>
                  <a:pt x="336" y="253"/>
                </a:cubicBezTo>
                <a:cubicBezTo>
                  <a:pt x="336" y="254"/>
                  <a:pt x="336" y="257"/>
                  <a:pt x="337" y="257"/>
                </a:cubicBezTo>
                <a:cubicBezTo>
                  <a:pt x="339" y="258"/>
                  <a:pt x="342" y="256"/>
                  <a:pt x="343" y="256"/>
                </a:cubicBezTo>
                <a:cubicBezTo>
                  <a:pt x="344" y="256"/>
                  <a:pt x="346" y="257"/>
                  <a:pt x="347" y="257"/>
                </a:cubicBezTo>
                <a:cubicBezTo>
                  <a:pt x="348" y="258"/>
                  <a:pt x="351" y="260"/>
                  <a:pt x="352" y="261"/>
                </a:cubicBezTo>
                <a:cubicBezTo>
                  <a:pt x="353" y="262"/>
                  <a:pt x="354" y="264"/>
                  <a:pt x="355" y="265"/>
                </a:cubicBezTo>
                <a:cubicBezTo>
                  <a:pt x="356" y="266"/>
                  <a:pt x="359" y="266"/>
                  <a:pt x="359" y="267"/>
                </a:cubicBezTo>
                <a:cubicBezTo>
                  <a:pt x="360" y="268"/>
                  <a:pt x="362" y="270"/>
                  <a:pt x="362" y="271"/>
                </a:cubicBezTo>
                <a:cubicBezTo>
                  <a:pt x="362" y="272"/>
                  <a:pt x="361" y="274"/>
                  <a:pt x="360" y="275"/>
                </a:cubicBezTo>
                <a:cubicBezTo>
                  <a:pt x="359" y="276"/>
                  <a:pt x="357" y="277"/>
                  <a:pt x="356" y="278"/>
                </a:cubicBezTo>
                <a:cubicBezTo>
                  <a:pt x="355" y="279"/>
                  <a:pt x="353" y="281"/>
                  <a:pt x="353" y="282"/>
                </a:cubicBezTo>
                <a:cubicBezTo>
                  <a:pt x="352" y="283"/>
                  <a:pt x="351" y="285"/>
                  <a:pt x="350" y="285"/>
                </a:cubicBezTo>
                <a:cubicBezTo>
                  <a:pt x="349" y="286"/>
                  <a:pt x="346" y="285"/>
                  <a:pt x="344" y="285"/>
                </a:cubicBezTo>
                <a:cubicBezTo>
                  <a:pt x="343" y="286"/>
                  <a:pt x="342" y="287"/>
                  <a:pt x="341" y="287"/>
                </a:cubicBezTo>
                <a:cubicBezTo>
                  <a:pt x="339" y="288"/>
                  <a:pt x="336" y="289"/>
                  <a:pt x="334" y="290"/>
                </a:cubicBezTo>
                <a:cubicBezTo>
                  <a:pt x="333" y="291"/>
                  <a:pt x="332" y="293"/>
                  <a:pt x="331" y="294"/>
                </a:cubicBezTo>
                <a:cubicBezTo>
                  <a:pt x="330" y="295"/>
                  <a:pt x="328" y="297"/>
                  <a:pt x="327" y="298"/>
                </a:cubicBezTo>
                <a:cubicBezTo>
                  <a:pt x="326" y="298"/>
                  <a:pt x="325" y="296"/>
                  <a:pt x="324" y="296"/>
                </a:cubicBezTo>
                <a:cubicBezTo>
                  <a:pt x="322" y="296"/>
                  <a:pt x="320" y="299"/>
                  <a:pt x="318" y="299"/>
                </a:cubicBezTo>
                <a:cubicBezTo>
                  <a:pt x="316" y="299"/>
                  <a:pt x="313" y="299"/>
                  <a:pt x="311" y="299"/>
                </a:cubicBezTo>
                <a:cubicBezTo>
                  <a:pt x="309" y="299"/>
                  <a:pt x="305" y="298"/>
                  <a:pt x="303" y="299"/>
                </a:cubicBezTo>
                <a:cubicBezTo>
                  <a:pt x="302" y="299"/>
                  <a:pt x="300" y="300"/>
                  <a:pt x="299" y="301"/>
                </a:cubicBezTo>
                <a:cubicBezTo>
                  <a:pt x="299" y="302"/>
                  <a:pt x="299" y="304"/>
                  <a:pt x="300" y="305"/>
                </a:cubicBezTo>
                <a:cubicBezTo>
                  <a:pt x="300" y="306"/>
                  <a:pt x="301" y="307"/>
                  <a:pt x="302" y="307"/>
                </a:cubicBezTo>
                <a:cubicBezTo>
                  <a:pt x="303" y="308"/>
                  <a:pt x="304" y="311"/>
                  <a:pt x="306" y="312"/>
                </a:cubicBezTo>
                <a:cubicBezTo>
                  <a:pt x="307" y="313"/>
                  <a:pt x="309" y="313"/>
                  <a:pt x="310" y="313"/>
                </a:cubicBezTo>
                <a:cubicBezTo>
                  <a:pt x="311" y="312"/>
                  <a:pt x="312" y="311"/>
                  <a:pt x="313" y="310"/>
                </a:cubicBezTo>
                <a:cubicBezTo>
                  <a:pt x="314" y="309"/>
                  <a:pt x="316" y="308"/>
                  <a:pt x="317" y="308"/>
                </a:cubicBezTo>
                <a:cubicBezTo>
                  <a:pt x="319" y="307"/>
                  <a:pt x="322" y="306"/>
                  <a:pt x="324" y="305"/>
                </a:cubicBezTo>
                <a:cubicBezTo>
                  <a:pt x="325" y="304"/>
                  <a:pt x="326" y="303"/>
                  <a:pt x="327" y="303"/>
                </a:cubicBezTo>
                <a:cubicBezTo>
                  <a:pt x="329" y="302"/>
                  <a:pt x="332" y="303"/>
                  <a:pt x="333" y="303"/>
                </a:cubicBezTo>
                <a:cubicBezTo>
                  <a:pt x="335" y="303"/>
                  <a:pt x="338" y="304"/>
                  <a:pt x="340" y="303"/>
                </a:cubicBezTo>
                <a:cubicBezTo>
                  <a:pt x="341" y="303"/>
                  <a:pt x="344" y="302"/>
                  <a:pt x="345" y="302"/>
                </a:cubicBezTo>
                <a:cubicBezTo>
                  <a:pt x="346" y="301"/>
                  <a:pt x="346" y="298"/>
                  <a:pt x="347" y="297"/>
                </a:cubicBezTo>
                <a:cubicBezTo>
                  <a:pt x="348" y="296"/>
                  <a:pt x="351" y="296"/>
                  <a:pt x="352" y="295"/>
                </a:cubicBezTo>
                <a:cubicBezTo>
                  <a:pt x="353" y="295"/>
                  <a:pt x="355" y="293"/>
                  <a:pt x="356" y="292"/>
                </a:cubicBezTo>
                <a:cubicBezTo>
                  <a:pt x="357" y="292"/>
                  <a:pt x="360" y="290"/>
                  <a:pt x="362" y="290"/>
                </a:cubicBezTo>
                <a:cubicBezTo>
                  <a:pt x="363" y="290"/>
                  <a:pt x="366" y="290"/>
                  <a:pt x="367" y="290"/>
                </a:cubicBezTo>
                <a:cubicBezTo>
                  <a:pt x="370" y="290"/>
                  <a:pt x="375" y="290"/>
                  <a:pt x="378" y="290"/>
                </a:cubicBezTo>
                <a:cubicBezTo>
                  <a:pt x="379" y="291"/>
                  <a:pt x="382" y="292"/>
                  <a:pt x="384" y="293"/>
                </a:cubicBezTo>
                <a:cubicBezTo>
                  <a:pt x="385" y="294"/>
                  <a:pt x="388" y="295"/>
                  <a:pt x="389" y="295"/>
                </a:cubicBezTo>
                <a:cubicBezTo>
                  <a:pt x="390" y="296"/>
                  <a:pt x="393" y="297"/>
                  <a:pt x="395" y="297"/>
                </a:cubicBezTo>
                <a:cubicBezTo>
                  <a:pt x="396" y="297"/>
                  <a:pt x="397" y="296"/>
                  <a:pt x="398" y="296"/>
                </a:cubicBezTo>
                <a:cubicBezTo>
                  <a:pt x="399" y="295"/>
                  <a:pt x="400" y="292"/>
                  <a:pt x="401" y="292"/>
                </a:cubicBezTo>
                <a:cubicBezTo>
                  <a:pt x="401" y="291"/>
                  <a:pt x="403" y="291"/>
                  <a:pt x="404" y="290"/>
                </a:cubicBezTo>
                <a:cubicBezTo>
                  <a:pt x="405" y="290"/>
                  <a:pt x="408" y="290"/>
                  <a:pt x="409" y="290"/>
                </a:cubicBezTo>
                <a:cubicBezTo>
                  <a:pt x="410" y="291"/>
                  <a:pt x="413" y="292"/>
                  <a:pt x="414" y="293"/>
                </a:cubicBezTo>
                <a:cubicBezTo>
                  <a:pt x="414" y="294"/>
                  <a:pt x="413" y="295"/>
                  <a:pt x="413" y="296"/>
                </a:cubicBezTo>
                <a:cubicBezTo>
                  <a:pt x="413" y="297"/>
                  <a:pt x="414" y="299"/>
                  <a:pt x="415" y="300"/>
                </a:cubicBezTo>
                <a:cubicBezTo>
                  <a:pt x="416" y="301"/>
                  <a:pt x="420" y="301"/>
                  <a:pt x="421" y="301"/>
                </a:cubicBezTo>
                <a:cubicBezTo>
                  <a:pt x="423" y="301"/>
                  <a:pt x="425" y="300"/>
                  <a:pt x="427" y="300"/>
                </a:cubicBezTo>
                <a:cubicBezTo>
                  <a:pt x="428" y="299"/>
                  <a:pt x="430" y="300"/>
                  <a:pt x="430" y="300"/>
                </a:cubicBezTo>
                <a:cubicBezTo>
                  <a:pt x="432" y="299"/>
                  <a:pt x="434" y="297"/>
                  <a:pt x="435" y="296"/>
                </a:cubicBezTo>
                <a:cubicBezTo>
                  <a:pt x="436" y="295"/>
                  <a:pt x="439" y="295"/>
                  <a:pt x="440" y="296"/>
                </a:cubicBezTo>
                <a:cubicBezTo>
                  <a:pt x="441" y="296"/>
                  <a:pt x="442" y="297"/>
                  <a:pt x="442" y="298"/>
                </a:cubicBezTo>
                <a:cubicBezTo>
                  <a:pt x="442" y="298"/>
                  <a:pt x="443" y="300"/>
                  <a:pt x="443" y="301"/>
                </a:cubicBezTo>
                <a:cubicBezTo>
                  <a:pt x="444" y="302"/>
                  <a:pt x="445" y="305"/>
                  <a:pt x="446" y="306"/>
                </a:cubicBezTo>
                <a:cubicBezTo>
                  <a:pt x="448" y="306"/>
                  <a:pt x="451" y="305"/>
                  <a:pt x="453" y="305"/>
                </a:cubicBezTo>
                <a:cubicBezTo>
                  <a:pt x="455" y="304"/>
                  <a:pt x="459" y="304"/>
                  <a:pt x="460" y="303"/>
                </a:cubicBezTo>
                <a:cubicBezTo>
                  <a:pt x="461" y="302"/>
                  <a:pt x="462" y="300"/>
                  <a:pt x="462" y="299"/>
                </a:cubicBezTo>
                <a:cubicBezTo>
                  <a:pt x="462" y="298"/>
                  <a:pt x="461" y="296"/>
                  <a:pt x="461" y="294"/>
                </a:cubicBezTo>
                <a:cubicBezTo>
                  <a:pt x="460" y="293"/>
                  <a:pt x="460" y="291"/>
                  <a:pt x="459" y="290"/>
                </a:cubicBezTo>
                <a:cubicBezTo>
                  <a:pt x="459" y="289"/>
                  <a:pt x="459" y="286"/>
                  <a:pt x="460" y="285"/>
                </a:cubicBezTo>
                <a:cubicBezTo>
                  <a:pt x="460" y="284"/>
                  <a:pt x="462" y="282"/>
                  <a:pt x="462" y="281"/>
                </a:cubicBezTo>
                <a:cubicBezTo>
                  <a:pt x="463" y="280"/>
                  <a:pt x="463" y="278"/>
                  <a:pt x="463" y="277"/>
                </a:cubicBezTo>
                <a:cubicBezTo>
                  <a:pt x="463" y="276"/>
                  <a:pt x="463" y="274"/>
                  <a:pt x="464" y="273"/>
                </a:cubicBezTo>
                <a:cubicBezTo>
                  <a:pt x="464" y="272"/>
                  <a:pt x="466" y="271"/>
                  <a:pt x="466" y="270"/>
                </a:cubicBezTo>
                <a:cubicBezTo>
                  <a:pt x="467" y="269"/>
                  <a:pt x="468" y="267"/>
                  <a:pt x="468" y="266"/>
                </a:cubicBezTo>
                <a:cubicBezTo>
                  <a:pt x="468" y="265"/>
                  <a:pt x="468" y="261"/>
                  <a:pt x="468" y="259"/>
                </a:cubicBezTo>
                <a:cubicBezTo>
                  <a:pt x="468" y="258"/>
                  <a:pt x="467" y="256"/>
                  <a:pt x="467" y="255"/>
                </a:cubicBezTo>
                <a:cubicBezTo>
                  <a:pt x="466" y="254"/>
                  <a:pt x="464" y="253"/>
                  <a:pt x="463" y="253"/>
                </a:cubicBezTo>
                <a:cubicBezTo>
                  <a:pt x="462" y="253"/>
                  <a:pt x="460" y="253"/>
                  <a:pt x="459" y="254"/>
                </a:cubicBezTo>
                <a:cubicBezTo>
                  <a:pt x="459" y="255"/>
                  <a:pt x="458" y="257"/>
                  <a:pt x="457" y="258"/>
                </a:cubicBezTo>
                <a:cubicBezTo>
                  <a:pt x="456" y="259"/>
                  <a:pt x="454" y="261"/>
                  <a:pt x="453" y="262"/>
                </a:cubicBezTo>
                <a:cubicBezTo>
                  <a:pt x="452" y="262"/>
                  <a:pt x="450" y="262"/>
                  <a:pt x="449" y="262"/>
                </a:cubicBezTo>
                <a:cubicBezTo>
                  <a:pt x="448" y="261"/>
                  <a:pt x="447" y="259"/>
                  <a:pt x="446" y="258"/>
                </a:cubicBezTo>
                <a:cubicBezTo>
                  <a:pt x="446" y="257"/>
                  <a:pt x="446" y="256"/>
                  <a:pt x="446" y="255"/>
                </a:cubicBezTo>
                <a:cubicBezTo>
                  <a:pt x="446" y="253"/>
                  <a:pt x="449" y="251"/>
                  <a:pt x="450" y="250"/>
                </a:cubicBezTo>
                <a:cubicBezTo>
                  <a:pt x="452" y="248"/>
                  <a:pt x="454" y="245"/>
                  <a:pt x="455" y="243"/>
                </a:cubicBezTo>
                <a:cubicBezTo>
                  <a:pt x="456" y="242"/>
                  <a:pt x="457" y="238"/>
                  <a:pt x="458" y="237"/>
                </a:cubicBezTo>
                <a:cubicBezTo>
                  <a:pt x="459" y="235"/>
                  <a:pt x="462" y="233"/>
                  <a:pt x="463" y="232"/>
                </a:cubicBezTo>
                <a:cubicBezTo>
                  <a:pt x="464" y="231"/>
                  <a:pt x="465" y="228"/>
                  <a:pt x="466" y="227"/>
                </a:cubicBezTo>
                <a:cubicBezTo>
                  <a:pt x="467" y="226"/>
                  <a:pt x="468" y="222"/>
                  <a:pt x="468" y="220"/>
                </a:cubicBezTo>
                <a:cubicBezTo>
                  <a:pt x="468" y="219"/>
                  <a:pt x="467" y="218"/>
                  <a:pt x="466" y="217"/>
                </a:cubicBezTo>
                <a:cubicBezTo>
                  <a:pt x="466" y="216"/>
                  <a:pt x="465" y="212"/>
                  <a:pt x="463" y="212"/>
                </a:cubicBezTo>
                <a:cubicBezTo>
                  <a:pt x="462" y="212"/>
                  <a:pt x="462" y="214"/>
                  <a:pt x="461" y="215"/>
                </a:cubicBezTo>
                <a:cubicBezTo>
                  <a:pt x="460" y="215"/>
                  <a:pt x="458" y="214"/>
                  <a:pt x="457" y="214"/>
                </a:cubicBezTo>
                <a:cubicBezTo>
                  <a:pt x="456" y="213"/>
                  <a:pt x="456" y="209"/>
                  <a:pt x="456" y="208"/>
                </a:cubicBezTo>
                <a:cubicBezTo>
                  <a:pt x="456" y="206"/>
                  <a:pt x="457" y="203"/>
                  <a:pt x="458" y="202"/>
                </a:cubicBezTo>
                <a:cubicBezTo>
                  <a:pt x="458" y="201"/>
                  <a:pt x="461" y="200"/>
                  <a:pt x="461" y="199"/>
                </a:cubicBezTo>
                <a:cubicBezTo>
                  <a:pt x="462" y="198"/>
                  <a:pt x="463" y="195"/>
                  <a:pt x="463" y="194"/>
                </a:cubicBezTo>
                <a:cubicBezTo>
                  <a:pt x="463" y="193"/>
                  <a:pt x="464" y="191"/>
                  <a:pt x="463" y="189"/>
                </a:cubicBezTo>
                <a:cubicBezTo>
                  <a:pt x="463" y="189"/>
                  <a:pt x="462" y="188"/>
                  <a:pt x="461" y="187"/>
                </a:cubicBezTo>
                <a:cubicBezTo>
                  <a:pt x="460" y="186"/>
                  <a:pt x="458" y="184"/>
                  <a:pt x="456" y="184"/>
                </a:cubicBezTo>
                <a:cubicBezTo>
                  <a:pt x="455" y="183"/>
                  <a:pt x="453" y="184"/>
                  <a:pt x="452" y="183"/>
                </a:cubicBezTo>
                <a:cubicBezTo>
                  <a:pt x="451" y="183"/>
                  <a:pt x="450" y="181"/>
                  <a:pt x="450" y="179"/>
                </a:cubicBezTo>
                <a:cubicBezTo>
                  <a:pt x="449" y="178"/>
                  <a:pt x="450" y="176"/>
                  <a:pt x="450" y="174"/>
                </a:cubicBezTo>
                <a:cubicBezTo>
                  <a:pt x="450" y="173"/>
                  <a:pt x="448" y="171"/>
                  <a:pt x="448" y="170"/>
                </a:cubicBezTo>
                <a:cubicBezTo>
                  <a:pt x="447" y="169"/>
                  <a:pt x="445" y="167"/>
                  <a:pt x="445" y="166"/>
                </a:cubicBezTo>
                <a:cubicBezTo>
                  <a:pt x="445" y="165"/>
                  <a:pt x="445" y="163"/>
                  <a:pt x="446" y="162"/>
                </a:cubicBezTo>
                <a:cubicBezTo>
                  <a:pt x="446" y="161"/>
                  <a:pt x="447" y="160"/>
                  <a:pt x="447" y="159"/>
                </a:cubicBezTo>
                <a:cubicBezTo>
                  <a:pt x="448" y="158"/>
                  <a:pt x="448" y="155"/>
                  <a:pt x="448" y="154"/>
                </a:cubicBezTo>
                <a:cubicBezTo>
                  <a:pt x="448" y="153"/>
                  <a:pt x="446" y="152"/>
                  <a:pt x="446" y="151"/>
                </a:cubicBezTo>
                <a:cubicBezTo>
                  <a:pt x="445" y="151"/>
                  <a:pt x="445" y="149"/>
                  <a:pt x="444" y="149"/>
                </a:cubicBezTo>
                <a:cubicBezTo>
                  <a:pt x="444" y="148"/>
                  <a:pt x="443" y="146"/>
                  <a:pt x="443" y="144"/>
                </a:cubicBezTo>
                <a:cubicBezTo>
                  <a:pt x="443" y="143"/>
                  <a:pt x="444" y="141"/>
                  <a:pt x="443" y="140"/>
                </a:cubicBezTo>
                <a:cubicBezTo>
                  <a:pt x="442" y="139"/>
                  <a:pt x="439" y="140"/>
                  <a:pt x="438" y="140"/>
                </a:cubicBezTo>
                <a:cubicBezTo>
                  <a:pt x="437" y="141"/>
                  <a:pt x="434" y="141"/>
                  <a:pt x="433" y="140"/>
                </a:cubicBezTo>
                <a:cubicBezTo>
                  <a:pt x="432" y="140"/>
                  <a:pt x="431" y="138"/>
                  <a:pt x="430" y="137"/>
                </a:cubicBezTo>
                <a:cubicBezTo>
                  <a:pt x="430" y="136"/>
                  <a:pt x="429" y="132"/>
                  <a:pt x="430" y="130"/>
                </a:cubicBezTo>
                <a:cubicBezTo>
                  <a:pt x="431" y="129"/>
                  <a:pt x="433" y="130"/>
                  <a:pt x="434" y="129"/>
                </a:cubicBezTo>
                <a:cubicBezTo>
                  <a:pt x="435" y="128"/>
                  <a:pt x="436" y="125"/>
                  <a:pt x="436" y="124"/>
                </a:cubicBezTo>
                <a:cubicBezTo>
                  <a:pt x="436" y="122"/>
                  <a:pt x="437" y="119"/>
                  <a:pt x="437" y="118"/>
                </a:cubicBezTo>
                <a:cubicBezTo>
                  <a:pt x="437" y="117"/>
                  <a:pt x="436" y="115"/>
                  <a:pt x="435" y="114"/>
                </a:cubicBezTo>
                <a:cubicBezTo>
                  <a:pt x="434" y="113"/>
                  <a:pt x="432" y="114"/>
                  <a:pt x="432" y="113"/>
                </a:cubicBezTo>
                <a:cubicBezTo>
                  <a:pt x="431" y="113"/>
                  <a:pt x="430" y="111"/>
                  <a:pt x="430" y="111"/>
                </a:cubicBezTo>
                <a:cubicBezTo>
                  <a:pt x="430" y="109"/>
                  <a:pt x="430" y="107"/>
                  <a:pt x="430" y="105"/>
                </a:cubicBezTo>
                <a:cubicBezTo>
                  <a:pt x="430" y="103"/>
                  <a:pt x="432" y="100"/>
                  <a:pt x="434" y="98"/>
                </a:cubicBezTo>
                <a:cubicBezTo>
                  <a:pt x="434" y="97"/>
                  <a:pt x="435" y="95"/>
                  <a:pt x="436" y="94"/>
                </a:cubicBezTo>
                <a:cubicBezTo>
                  <a:pt x="437" y="94"/>
                  <a:pt x="441" y="93"/>
                  <a:pt x="442" y="92"/>
                </a:cubicBezTo>
                <a:cubicBezTo>
                  <a:pt x="443" y="91"/>
                  <a:pt x="443" y="88"/>
                  <a:pt x="444" y="86"/>
                </a:cubicBezTo>
                <a:cubicBezTo>
                  <a:pt x="444" y="85"/>
                  <a:pt x="445" y="81"/>
                  <a:pt x="446" y="80"/>
                </a:cubicBezTo>
                <a:cubicBezTo>
                  <a:pt x="447" y="79"/>
                  <a:pt x="448" y="77"/>
                  <a:pt x="448" y="76"/>
                </a:cubicBezTo>
                <a:cubicBezTo>
                  <a:pt x="450" y="75"/>
                  <a:pt x="451" y="71"/>
                  <a:pt x="453" y="70"/>
                </a:cubicBezTo>
                <a:cubicBezTo>
                  <a:pt x="453" y="69"/>
                  <a:pt x="455" y="68"/>
                  <a:pt x="455" y="68"/>
                </a:cubicBezTo>
                <a:cubicBezTo>
                  <a:pt x="456" y="67"/>
                  <a:pt x="458" y="66"/>
                  <a:pt x="459" y="65"/>
                </a:cubicBezTo>
                <a:cubicBezTo>
                  <a:pt x="459" y="64"/>
                  <a:pt x="459" y="61"/>
                  <a:pt x="459" y="60"/>
                </a:cubicBezTo>
                <a:cubicBezTo>
                  <a:pt x="459" y="59"/>
                  <a:pt x="456" y="56"/>
                  <a:pt x="455" y="55"/>
                </a:cubicBezTo>
                <a:cubicBezTo>
                  <a:pt x="455" y="54"/>
                  <a:pt x="454" y="52"/>
                  <a:pt x="454" y="50"/>
                </a:cubicBezTo>
                <a:cubicBezTo>
                  <a:pt x="454" y="50"/>
                  <a:pt x="455" y="48"/>
                  <a:pt x="456" y="47"/>
                </a:cubicBezTo>
                <a:cubicBezTo>
                  <a:pt x="457" y="47"/>
                  <a:pt x="459" y="46"/>
                  <a:pt x="460" y="46"/>
                </a:cubicBezTo>
                <a:cubicBezTo>
                  <a:pt x="460" y="45"/>
                  <a:pt x="460" y="43"/>
                  <a:pt x="460" y="42"/>
                </a:cubicBezTo>
                <a:cubicBezTo>
                  <a:pt x="459" y="42"/>
                  <a:pt x="456" y="42"/>
                  <a:pt x="455" y="41"/>
                </a:cubicBezTo>
                <a:cubicBezTo>
                  <a:pt x="454" y="41"/>
                  <a:pt x="452" y="39"/>
                  <a:pt x="451" y="38"/>
                </a:cubicBezTo>
                <a:cubicBezTo>
                  <a:pt x="450" y="37"/>
                  <a:pt x="449" y="35"/>
                  <a:pt x="449" y="34"/>
                </a:cubicBezTo>
                <a:cubicBezTo>
                  <a:pt x="448" y="32"/>
                  <a:pt x="446" y="29"/>
                  <a:pt x="446" y="28"/>
                </a:cubicBezTo>
                <a:cubicBezTo>
                  <a:pt x="446" y="27"/>
                  <a:pt x="447" y="25"/>
                  <a:pt x="446" y="24"/>
                </a:cubicBezTo>
                <a:cubicBezTo>
                  <a:pt x="446" y="23"/>
                  <a:pt x="446" y="22"/>
                  <a:pt x="445" y="21"/>
                </a:cubicBezTo>
                <a:cubicBezTo>
                  <a:pt x="446" y="21"/>
                  <a:pt x="447" y="21"/>
                  <a:pt x="447" y="21"/>
                </a:cubicBezTo>
                <a:cubicBezTo>
                  <a:pt x="449" y="20"/>
                  <a:pt x="452" y="18"/>
                  <a:pt x="453" y="17"/>
                </a:cubicBezTo>
                <a:cubicBezTo>
                  <a:pt x="454" y="17"/>
                  <a:pt x="455" y="15"/>
                  <a:pt x="455" y="15"/>
                </a:cubicBezTo>
                <a:cubicBezTo>
                  <a:pt x="457" y="15"/>
                  <a:pt x="460" y="15"/>
                  <a:pt x="461" y="14"/>
                </a:cubicBezTo>
                <a:cubicBezTo>
                  <a:pt x="462" y="14"/>
                  <a:pt x="464" y="12"/>
                  <a:pt x="465" y="12"/>
                </a:cubicBezTo>
                <a:cubicBezTo>
                  <a:pt x="466" y="11"/>
                  <a:pt x="468" y="12"/>
                  <a:pt x="470" y="12"/>
                </a:cubicBezTo>
                <a:cubicBezTo>
                  <a:pt x="471" y="11"/>
                  <a:pt x="472" y="9"/>
                  <a:pt x="473" y="8"/>
                </a:cubicBezTo>
                <a:cubicBezTo>
                  <a:pt x="473" y="8"/>
                  <a:pt x="473" y="6"/>
                  <a:pt x="473" y="5"/>
                </a:cubicBezTo>
                <a:cubicBezTo>
                  <a:pt x="474" y="4"/>
                  <a:pt x="474" y="1"/>
                  <a:pt x="475" y="1"/>
                </a:cubicBezTo>
                <a:cubicBezTo>
                  <a:pt x="476" y="0"/>
                  <a:pt x="479" y="2"/>
                  <a:pt x="481" y="3"/>
                </a:cubicBezTo>
                <a:cubicBezTo>
                  <a:pt x="482" y="4"/>
                  <a:pt x="484" y="5"/>
                  <a:pt x="485" y="6"/>
                </a:cubicBezTo>
                <a:cubicBezTo>
                  <a:pt x="486" y="6"/>
                  <a:pt x="489" y="5"/>
                  <a:pt x="491" y="5"/>
                </a:cubicBezTo>
                <a:cubicBezTo>
                  <a:pt x="492" y="6"/>
                  <a:pt x="495" y="8"/>
                  <a:pt x="497" y="8"/>
                </a:cubicBezTo>
                <a:cubicBezTo>
                  <a:pt x="498" y="8"/>
                  <a:pt x="499" y="6"/>
                  <a:pt x="500" y="6"/>
                </a:cubicBezTo>
                <a:cubicBezTo>
                  <a:pt x="501" y="6"/>
                  <a:pt x="503" y="7"/>
                  <a:pt x="504" y="7"/>
                </a:cubicBezTo>
                <a:cubicBezTo>
                  <a:pt x="505" y="6"/>
                  <a:pt x="507" y="6"/>
                  <a:pt x="508" y="6"/>
                </a:cubicBezTo>
                <a:cubicBezTo>
                  <a:pt x="509" y="5"/>
                  <a:pt x="511" y="2"/>
                  <a:pt x="513" y="2"/>
                </a:cubicBezTo>
                <a:cubicBezTo>
                  <a:pt x="514" y="2"/>
                  <a:pt x="517" y="2"/>
                  <a:pt x="518" y="2"/>
                </a:cubicBezTo>
                <a:cubicBezTo>
                  <a:pt x="520" y="2"/>
                  <a:pt x="524" y="4"/>
                  <a:pt x="526" y="5"/>
                </a:cubicBezTo>
                <a:cubicBezTo>
                  <a:pt x="527" y="6"/>
                  <a:pt x="530" y="9"/>
                  <a:pt x="532" y="10"/>
                </a:cubicBezTo>
                <a:cubicBezTo>
                  <a:pt x="533" y="11"/>
                  <a:pt x="537" y="13"/>
                  <a:pt x="538" y="13"/>
                </a:cubicBezTo>
                <a:cubicBezTo>
                  <a:pt x="541" y="14"/>
                  <a:pt x="546" y="14"/>
                  <a:pt x="549" y="15"/>
                </a:cubicBezTo>
                <a:cubicBezTo>
                  <a:pt x="551" y="15"/>
                  <a:pt x="554" y="16"/>
                  <a:pt x="556" y="16"/>
                </a:cubicBezTo>
                <a:cubicBezTo>
                  <a:pt x="557" y="16"/>
                  <a:pt x="560" y="15"/>
                  <a:pt x="561" y="15"/>
                </a:cubicBezTo>
                <a:cubicBezTo>
                  <a:pt x="562" y="14"/>
                  <a:pt x="562" y="11"/>
                  <a:pt x="563" y="11"/>
                </a:cubicBezTo>
                <a:cubicBezTo>
                  <a:pt x="564" y="10"/>
                  <a:pt x="567" y="10"/>
                  <a:pt x="569" y="10"/>
                </a:cubicBezTo>
                <a:cubicBezTo>
                  <a:pt x="571" y="10"/>
                  <a:pt x="575" y="11"/>
                  <a:pt x="576" y="12"/>
                </a:cubicBezTo>
                <a:cubicBezTo>
                  <a:pt x="577" y="14"/>
                  <a:pt x="576" y="17"/>
                  <a:pt x="576" y="18"/>
                </a:cubicBezTo>
                <a:cubicBezTo>
                  <a:pt x="576" y="20"/>
                  <a:pt x="576" y="23"/>
                  <a:pt x="577" y="25"/>
                </a:cubicBezTo>
                <a:cubicBezTo>
                  <a:pt x="578" y="26"/>
                  <a:pt x="580" y="27"/>
                  <a:pt x="581" y="28"/>
                </a:cubicBezTo>
                <a:cubicBezTo>
                  <a:pt x="582" y="29"/>
                  <a:pt x="585" y="30"/>
                  <a:pt x="585" y="30"/>
                </a:cubicBezTo>
                <a:cubicBezTo>
                  <a:pt x="586" y="31"/>
                  <a:pt x="587" y="33"/>
                  <a:pt x="588" y="34"/>
                </a:cubicBezTo>
                <a:cubicBezTo>
                  <a:pt x="588" y="34"/>
                  <a:pt x="590" y="35"/>
                  <a:pt x="591" y="34"/>
                </a:cubicBezTo>
                <a:cubicBezTo>
                  <a:pt x="592" y="34"/>
                  <a:pt x="592" y="30"/>
                  <a:pt x="593" y="30"/>
                </a:cubicBezTo>
                <a:cubicBezTo>
                  <a:pt x="594" y="29"/>
                  <a:pt x="596" y="30"/>
                  <a:pt x="596" y="30"/>
                </a:cubicBezTo>
                <a:cubicBezTo>
                  <a:pt x="597" y="30"/>
                  <a:pt x="600" y="30"/>
                  <a:pt x="600" y="31"/>
                </a:cubicBezTo>
                <a:cubicBezTo>
                  <a:pt x="601" y="32"/>
                  <a:pt x="602" y="33"/>
                  <a:pt x="602" y="34"/>
                </a:cubicBezTo>
                <a:cubicBezTo>
                  <a:pt x="602" y="35"/>
                  <a:pt x="602" y="37"/>
                  <a:pt x="603" y="37"/>
                </a:cubicBezTo>
                <a:cubicBezTo>
                  <a:pt x="604" y="38"/>
                  <a:pt x="606" y="39"/>
                  <a:pt x="607" y="39"/>
                </a:cubicBezTo>
                <a:cubicBezTo>
                  <a:pt x="608" y="40"/>
                  <a:pt x="609" y="42"/>
                  <a:pt x="610" y="43"/>
                </a:cubicBezTo>
                <a:cubicBezTo>
                  <a:pt x="611" y="44"/>
                  <a:pt x="614" y="44"/>
                  <a:pt x="616" y="44"/>
                </a:cubicBezTo>
                <a:cubicBezTo>
                  <a:pt x="617" y="45"/>
                  <a:pt x="618" y="46"/>
                  <a:pt x="619" y="47"/>
                </a:cubicBezTo>
                <a:cubicBezTo>
                  <a:pt x="620" y="48"/>
                  <a:pt x="620" y="49"/>
                  <a:pt x="621" y="50"/>
                </a:cubicBezTo>
                <a:cubicBezTo>
                  <a:pt x="621" y="52"/>
                  <a:pt x="620" y="55"/>
                  <a:pt x="620" y="56"/>
                </a:cubicBezTo>
                <a:cubicBezTo>
                  <a:pt x="620" y="57"/>
                  <a:pt x="621" y="58"/>
                  <a:pt x="622" y="59"/>
                </a:cubicBezTo>
                <a:cubicBezTo>
                  <a:pt x="622" y="60"/>
                  <a:pt x="622" y="62"/>
                  <a:pt x="622" y="63"/>
                </a:cubicBezTo>
                <a:cubicBezTo>
                  <a:pt x="621" y="63"/>
                  <a:pt x="619" y="64"/>
                  <a:pt x="618" y="65"/>
                </a:cubicBezTo>
                <a:cubicBezTo>
                  <a:pt x="618" y="66"/>
                  <a:pt x="617" y="68"/>
                  <a:pt x="617" y="69"/>
                </a:cubicBezTo>
                <a:cubicBezTo>
                  <a:pt x="618" y="69"/>
                  <a:pt x="618" y="70"/>
                  <a:pt x="619" y="70"/>
                </a:cubicBezTo>
                <a:cubicBezTo>
                  <a:pt x="620" y="71"/>
                  <a:pt x="621" y="70"/>
                  <a:pt x="622" y="69"/>
                </a:cubicBezTo>
                <a:cubicBezTo>
                  <a:pt x="623" y="69"/>
                  <a:pt x="625" y="69"/>
                  <a:pt x="625" y="69"/>
                </a:cubicBezTo>
                <a:cubicBezTo>
                  <a:pt x="626" y="70"/>
                  <a:pt x="627" y="72"/>
                  <a:pt x="628" y="73"/>
                </a:cubicBezTo>
                <a:cubicBezTo>
                  <a:pt x="628" y="74"/>
                  <a:pt x="627" y="77"/>
                  <a:pt x="628" y="78"/>
                </a:cubicBezTo>
                <a:cubicBezTo>
                  <a:pt x="628" y="79"/>
                  <a:pt x="631" y="79"/>
                  <a:pt x="632" y="80"/>
                </a:cubicBezTo>
                <a:cubicBezTo>
                  <a:pt x="633" y="81"/>
                  <a:pt x="635" y="83"/>
                  <a:pt x="635" y="84"/>
                </a:cubicBezTo>
                <a:cubicBezTo>
                  <a:pt x="636" y="86"/>
                  <a:pt x="635" y="89"/>
                  <a:pt x="635" y="90"/>
                </a:cubicBezTo>
                <a:cubicBezTo>
                  <a:pt x="636" y="91"/>
                  <a:pt x="637" y="91"/>
                  <a:pt x="638" y="92"/>
                </a:cubicBezTo>
                <a:cubicBezTo>
                  <a:pt x="639" y="93"/>
                  <a:pt x="639" y="95"/>
                  <a:pt x="640" y="95"/>
                </a:cubicBezTo>
                <a:cubicBezTo>
                  <a:pt x="641" y="96"/>
                  <a:pt x="644" y="97"/>
                  <a:pt x="645" y="97"/>
                </a:cubicBezTo>
                <a:cubicBezTo>
                  <a:pt x="646" y="97"/>
                  <a:pt x="649" y="97"/>
                  <a:pt x="650" y="96"/>
                </a:cubicBezTo>
                <a:cubicBezTo>
                  <a:pt x="651" y="96"/>
                  <a:pt x="652" y="94"/>
                  <a:pt x="653" y="94"/>
                </a:cubicBezTo>
                <a:cubicBezTo>
                  <a:pt x="655" y="94"/>
                  <a:pt x="656" y="98"/>
                  <a:pt x="657" y="99"/>
                </a:cubicBezTo>
                <a:cubicBezTo>
                  <a:pt x="658" y="99"/>
                  <a:pt x="660" y="100"/>
                  <a:pt x="661" y="100"/>
                </a:cubicBezTo>
                <a:cubicBezTo>
                  <a:pt x="662" y="101"/>
                  <a:pt x="664" y="100"/>
                  <a:pt x="665" y="100"/>
                </a:cubicBezTo>
                <a:cubicBezTo>
                  <a:pt x="666" y="100"/>
                  <a:pt x="669" y="101"/>
                  <a:pt x="671" y="101"/>
                </a:cubicBezTo>
                <a:cubicBezTo>
                  <a:pt x="671" y="101"/>
                  <a:pt x="673" y="100"/>
                  <a:pt x="673" y="100"/>
                </a:cubicBezTo>
                <a:cubicBezTo>
                  <a:pt x="675" y="100"/>
                  <a:pt x="678" y="99"/>
                  <a:pt x="679" y="99"/>
                </a:cubicBezTo>
                <a:cubicBezTo>
                  <a:pt x="681" y="99"/>
                  <a:pt x="684" y="101"/>
                  <a:pt x="686" y="101"/>
                </a:cubicBezTo>
                <a:cubicBezTo>
                  <a:pt x="688" y="101"/>
                  <a:pt x="690" y="101"/>
                  <a:pt x="691" y="101"/>
                </a:cubicBezTo>
                <a:cubicBezTo>
                  <a:pt x="692" y="100"/>
                  <a:pt x="693" y="98"/>
                  <a:pt x="694" y="98"/>
                </a:cubicBezTo>
                <a:cubicBezTo>
                  <a:pt x="695" y="98"/>
                  <a:pt x="697" y="98"/>
                  <a:pt x="698" y="98"/>
                </a:cubicBezTo>
                <a:cubicBezTo>
                  <a:pt x="699" y="99"/>
                  <a:pt x="700" y="101"/>
                  <a:pt x="700" y="102"/>
                </a:cubicBezTo>
                <a:cubicBezTo>
                  <a:pt x="701" y="103"/>
                  <a:pt x="704" y="103"/>
                  <a:pt x="704" y="104"/>
                </a:cubicBezTo>
                <a:cubicBezTo>
                  <a:pt x="705" y="105"/>
                  <a:pt x="705" y="108"/>
                  <a:pt x="706" y="109"/>
                </a:cubicBezTo>
                <a:cubicBezTo>
                  <a:pt x="707" y="109"/>
                  <a:pt x="709" y="109"/>
                  <a:pt x="710" y="109"/>
                </a:cubicBezTo>
                <a:cubicBezTo>
                  <a:pt x="711" y="108"/>
                  <a:pt x="712" y="105"/>
                  <a:pt x="712" y="104"/>
                </a:cubicBezTo>
                <a:cubicBezTo>
                  <a:pt x="713" y="102"/>
                  <a:pt x="712" y="99"/>
                  <a:pt x="712" y="97"/>
                </a:cubicBezTo>
                <a:cubicBezTo>
                  <a:pt x="712" y="96"/>
                  <a:pt x="712" y="93"/>
                  <a:pt x="713" y="92"/>
                </a:cubicBezTo>
                <a:cubicBezTo>
                  <a:pt x="713" y="91"/>
                  <a:pt x="714" y="91"/>
                  <a:pt x="714" y="91"/>
                </a:cubicBezTo>
                <a:close/>
              </a:path>
            </a:pathLst>
          </a:custGeom>
          <a:solidFill>
            <a:srgbClr val="989898"/>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6" name="Freeform 20"/>
          <p:cNvSpPr>
            <a:spLocks/>
          </p:cNvSpPr>
          <p:nvPr/>
        </p:nvSpPr>
        <p:spPr bwMode="auto">
          <a:xfrm>
            <a:off x="7489059" y="2835698"/>
            <a:ext cx="754125" cy="804885"/>
          </a:xfrm>
          <a:custGeom>
            <a:avLst/>
            <a:gdLst/>
            <a:ahLst/>
            <a:cxnLst>
              <a:cxn ang="0">
                <a:pos x="261" y="22"/>
              </a:cxn>
              <a:cxn ang="0">
                <a:pos x="264" y="34"/>
              </a:cxn>
              <a:cxn ang="0">
                <a:pos x="263" y="54"/>
              </a:cxn>
              <a:cxn ang="0">
                <a:pos x="246" y="78"/>
              </a:cxn>
              <a:cxn ang="0">
                <a:pos x="245" y="98"/>
              </a:cxn>
              <a:cxn ang="0">
                <a:pos x="240" y="121"/>
              </a:cxn>
              <a:cxn ang="0">
                <a:pos x="254" y="133"/>
              </a:cxn>
              <a:cxn ang="0">
                <a:pos x="255" y="150"/>
              </a:cxn>
              <a:cxn ang="0">
                <a:pos x="266" y="168"/>
              </a:cxn>
              <a:cxn ang="0">
                <a:pos x="268" y="186"/>
              </a:cxn>
              <a:cxn ang="0">
                <a:pos x="276" y="201"/>
              </a:cxn>
              <a:cxn ang="0">
                <a:pos x="265" y="227"/>
              </a:cxn>
              <a:cxn ang="0">
                <a:pos x="263" y="246"/>
              </a:cxn>
              <a:cxn ang="0">
                <a:pos x="278" y="243"/>
              </a:cxn>
              <a:cxn ang="0">
                <a:pos x="272" y="265"/>
              </a:cxn>
              <a:cxn ang="0">
                <a:pos x="270" y="287"/>
              </a:cxn>
              <a:cxn ang="0">
                <a:pos x="250" y="280"/>
              </a:cxn>
              <a:cxn ang="0">
                <a:pos x="225" y="284"/>
              </a:cxn>
              <a:cxn ang="0">
                <a:pos x="211" y="276"/>
              </a:cxn>
              <a:cxn ang="0">
                <a:pos x="188" y="274"/>
              </a:cxn>
              <a:cxn ang="0">
                <a:pos x="157" y="281"/>
              </a:cxn>
              <a:cxn ang="0">
                <a:pos x="134" y="289"/>
              </a:cxn>
              <a:cxn ang="0">
                <a:pos x="112" y="291"/>
              </a:cxn>
              <a:cxn ang="0">
                <a:pos x="128" y="283"/>
              </a:cxn>
              <a:cxn ang="0">
                <a:pos x="151" y="271"/>
              </a:cxn>
              <a:cxn ang="0">
                <a:pos x="170" y="259"/>
              </a:cxn>
              <a:cxn ang="0">
                <a:pos x="157" y="241"/>
              </a:cxn>
              <a:cxn ang="0">
                <a:pos x="141" y="229"/>
              </a:cxn>
              <a:cxn ang="0">
                <a:pos x="124" y="218"/>
              </a:cxn>
              <a:cxn ang="0">
                <a:pos x="107" y="204"/>
              </a:cxn>
              <a:cxn ang="0">
                <a:pos x="90" y="196"/>
              </a:cxn>
              <a:cxn ang="0">
                <a:pos x="79" y="181"/>
              </a:cxn>
              <a:cxn ang="0">
                <a:pos x="58" y="189"/>
              </a:cxn>
              <a:cxn ang="0">
                <a:pos x="49" y="172"/>
              </a:cxn>
              <a:cxn ang="0">
                <a:pos x="40" y="171"/>
              </a:cxn>
              <a:cxn ang="0">
                <a:pos x="15" y="180"/>
              </a:cxn>
              <a:cxn ang="0">
                <a:pos x="1" y="174"/>
              </a:cxn>
              <a:cxn ang="0">
                <a:pos x="12" y="162"/>
              </a:cxn>
              <a:cxn ang="0">
                <a:pos x="14" y="149"/>
              </a:cxn>
              <a:cxn ang="0">
                <a:pos x="23" y="156"/>
              </a:cxn>
              <a:cxn ang="0">
                <a:pos x="38" y="144"/>
              </a:cxn>
              <a:cxn ang="0">
                <a:pos x="57" y="141"/>
              </a:cxn>
              <a:cxn ang="0">
                <a:pos x="53" y="133"/>
              </a:cxn>
              <a:cxn ang="0">
                <a:pos x="66" y="128"/>
              </a:cxn>
              <a:cxn ang="0">
                <a:pos x="75" y="106"/>
              </a:cxn>
              <a:cxn ang="0">
                <a:pos x="86" y="96"/>
              </a:cxn>
              <a:cxn ang="0">
                <a:pos x="106" y="93"/>
              </a:cxn>
              <a:cxn ang="0">
                <a:pos x="125" y="72"/>
              </a:cxn>
              <a:cxn ang="0">
                <a:pos x="146" y="71"/>
              </a:cxn>
              <a:cxn ang="0">
                <a:pos x="161" y="53"/>
              </a:cxn>
              <a:cxn ang="0">
                <a:pos x="173" y="31"/>
              </a:cxn>
              <a:cxn ang="0">
                <a:pos x="207" y="23"/>
              </a:cxn>
              <a:cxn ang="0">
                <a:pos x="236" y="3"/>
              </a:cxn>
              <a:cxn ang="0">
                <a:pos x="254" y="3"/>
              </a:cxn>
            </a:cxnLst>
            <a:rect l="0" t="0" r="r" b="b"/>
            <a:pathLst>
              <a:path w="278" h="297">
                <a:moveTo>
                  <a:pt x="255" y="5"/>
                </a:moveTo>
                <a:cubicBezTo>
                  <a:pt x="256" y="6"/>
                  <a:pt x="256" y="7"/>
                  <a:pt x="256" y="8"/>
                </a:cubicBezTo>
                <a:cubicBezTo>
                  <a:pt x="257" y="9"/>
                  <a:pt x="256" y="11"/>
                  <a:pt x="256" y="12"/>
                </a:cubicBezTo>
                <a:cubicBezTo>
                  <a:pt x="256" y="13"/>
                  <a:pt x="258" y="16"/>
                  <a:pt x="259" y="18"/>
                </a:cubicBezTo>
                <a:cubicBezTo>
                  <a:pt x="259" y="19"/>
                  <a:pt x="260" y="21"/>
                  <a:pt x="261" y="22"/>
                </a:cubicBezTo>
                <a:cubicBezTo>
                  <a:pt x="262" y="23"/>
                  <a:pt x="264" y="25"/>
                  <a:pt x="265" y="25"/>
                </a:cubicBezTo>
                <a:cubicBezTo>
                  <a:pt x="266" y="26"/>
                  <a:pt x="269" y="26"/>
                  <a:pt x="270" y="26"/>
                </a:cubicBezTo>
                <a:cubicBezTo>
                  <a:pt x="270" y="27"/>
                  <a:pt x="270" y="29"/>
                  <a:pt x="270" y="30"/>
                </a:cubicBezTo>
                <a:cubicBezTo>
                  <a:pt x="269" y="30"/>
                  <a:pt x="267" y="31"/>
                  <a:pt x="266" y="31"/>
                </a:cubicBezTo>
                <a:cubicBezTo>
                  <a:pt x="265" y="32"/>
                  <a:pt x="264" y="34"/>
                  <a:pt x="264" y="34"/>
                </a:cubicBezTo>
                <a:cubicBezTo>
                  <a:pt x="264" y="36"/>
                  <a:pt x="265" y="38"/>
                  <a:pt x="265" y="39"/>
                </a:cubicBezTo>
                <a:cubicBezTo>
                  <a:pt x="266" y="40"/>
                  <a:pt x="269" y="43"/>
                  <a:pt x="269" y="44"/>
                </a:cubicBezTo>
                <a:cubicBezTo>
                  <a:pt x="269" y="45"/>
                  <a:pt x="269" y="48"/>
                  <a:pt x="269" y="49"/>
                </a:cubicBezTo>
                <a:cubicBezTo>
                  <a:pt x="268" y="50"/>
                  <a:pt x="266" y="51"/>
                  <a:pt x="265" y="52"/>
                </a:cubicBezTo>
                <a:cubicBezTo>
                  <a:pt x="265" y="52"/>
                  <a:pt x="263" y="53"/>
                  <a:pt x="263" y="54"/>
                </a:cubicBezTo>
                <a:cubicBezTo>
                  <a:pt x="261" y="55"/>
                  <a:pt x="260" y="59"/>
                  <a:pt x="258" y="60"/>
                </a:cubicBezTo>
                <a:cubicBezTo>
                  <a:pt x="258" y="61"/>
                  <a:pt x="257" y="63"/>
                  <a:pt x="256" y="64"/>
                </a:cubicBezTo>
                <a:cubicBezTo>
                  <a:pt x="255" y="65"/>
                  <a:pt x="254" y="69"/>
                  <a:pt x="254" y="70"/>
                </a:cubicBezTo>
                <a:cubicBezTo>
                  <a:pt x="253" y="72"/>
                  <a:pt x="253" y="75"/>
                  <a:pt x="252" y="76"/>
                </a:cubicBezTo>
                <a:cubicBezTo>
                  <a:pt x="251" y="77"/>
                  <a:pt x="247" y="78"/>
                  <a:pt x="246" y="78"/>
                </a:cubicBezTo>
                <a:cubicBezTo>
                  <a:pt x="245" y="79"/>
                  <a:pt x="244" y="81"/>
                  <a:pt x="244" y="82"/>
                </a:cubicBezTo>
                <a:cubicBezTo>
                  <a:pt x="242" y="84"/>
                  <a:pt x="240" y="87"/>
                  <a:pt x="240" y="89"/>
                </a:cubicBezTo>
                <a:cubicBezTo>
                  <a:pt x="240" y="91"/>
                  <a:pt x="240" y="93"/>
                  <a:pt x="240" y="95"/>
                </a:cubicBezTo>
                <a:cubicBezTo>
                  <a:pt x="240" y="95"/>
                  <a:pt x="241" y="97"/>
                  <a:pt x="242" y="97"/>
                </a:cubicBezTo>
                <a:cubicBezTo>
                  <a:pt x="242" y="98"/>
                  <a:pt x="244" y="97"/>
                  <a:pt x="245" y="98"/>
                </a:cubicBezTo>
                <a:cubicBezTo>
                  <a:pt x="246" y="99"/>
                  <a:pt x="247" y="101"/>
                  <a:pt x="247" y="102"/>
                </a:cubicBezTo>
                <a:cubicBezTo>
                  <a:pt x="247" y="103"/>
                  <a:pt x="246" y="106"/>
                  <a:pt x="246" y="108"/>
                </a:cubicBezTo>
                <a:cubicBezTo>
                  <a:pt x="246" y="109"/>
                  <a:pt x="245" y="112"/>
                  <a:pt x="244" y="113"/>
                </a:cubicBezTo>
                <a:cubicBezTo>
                  <a:pt x="243" y="114"/>
                  <a:pt x="241" y="113"/>
                  <a:pt x="240" y="114"/>
                </a:cubicBezTo>
                <a:cubicBezTo>
                  <a:pt x="239" y="116"/>
                  <a:pt x="240" y="120"/>
                  <a:pt x="240" y="121"/>
                </a:cubicBezTo>
                <a:cubicBezTo>
                  <a:pt x="241" y="122"/>
                  <a:pt x="242" y="124"/>
                  <a:pt x="243" y="124"/>
                </a:cubicBezTo>
                <a:cubicBezTo>
                  <a:pt x="244" y="125"/>
                  <a:pt x="247" y="125"/>
                  <a:pt x="248" y="124"/>
                </a:cubicBezTo>
                <a:cubicBezTo>
                  <a:pt x="249" y="124"/>
                  <a:pt x="252" y="123"/>
                  <a:pt x="253" y="124"/>
                </a:cubicBezTo>
                <a:cubicBezTo>
                  <a:pt x="254" y="125"/>
                  <a:pt x="253" y="127"/>
                  <a:pt x="253" y="128"/>
                </a:cubicBezTo>
                <a:cubicBezTo>
                  <a:pt x="253" y="130"/>
                  <a:pt x="254" y="132"/>
                  <a:pt x="254" y="133"/>
                </a:cubicBezTo>
                <a:cubicBezTo>
                  <a:pt x="255" y="133"/>
                  <a:pt x="255" y="135"/>
                  <a:pt x="256" y="135"/>
                </a:cubicBezTo>
                <a:cubicBezTo>
                  <a:pt x="256" y="136"/>
                  <a:pt x="258" y="137"/>
                  <a:pt x="258" y="138"/>
                </a:cubicBezTo>
                <a:cubicBezTo>
                  <a:pt x="258" y="139"/>
                  <a:pt x="258" y="142"/>
                  <a:pt x="257" y="143"/>
                </a:cubicBezTo>
                <a:cubicBezTo>
                  <a:pt x="257" y="144"/>
                  <a:pt x="256" y="145"/>
                  <a:pt x="256" y="146"/>
                </a:cubicBezTo>
                <a:cubicBezTo>
                  <a:pt x="255" y="147"/>
                  <a:pt x="255" y="149"/>
                  <a:pt x="255" y="150"/>
                </a:cubicBezTo>
                <a:cubicBezTo>
                  <a:pt x="255" y="151"/>
                  <a:pt x="257" y="153"/>
                  <a:pt x="258" y="154"/>
                </a:cubicBezTo>
                <a:cubicBezTo>
                  <a:pt x="258" y="155"/>
                  <a:pt x="260" y="157"/>
                  <a:pt x="260" y="158"/>
                </a:cubicBezTo>
                <a:cubicBezTo>
                  <a:pt x="260" y="160"/>
                  <a:pt x="259" y="162"/>
                  <a:pt x="260" y="163"/>
                </a:cubicBezTo>
                <a:cubicBezTo>
                  <a:pt x="260" y="165"/>
                  <a:pt x="261" y="167"/>
                  <a:pt x="262" y="167"/>
                </a:cubicBezTo>
                <a:cubicBezTo>
                  <a:pt x="263" y="168"/>
                  <a:pt x="265" y="167"/>
                  <a:pt x="266" y="168"/>
                </a:cubicBezTo>
                <a:cubicBezTo>
                  <a:pt x="268" y="168"/>
                  <a:pt x="270" y="170"/>
                  <a:pt x="271" y="171"/>
                </a:cubicBezTo>
                <a:cubicBezTo>
                  <a:pt x="272" y="172"/>
                  <a:pt x="273" y="173"/>
                  <a:pt x="273" y="173"/>
                </a:cubicBezTo>
                <a:cubicBezTo>
                  <a:pt x="274" y="175"/>
                  <a:pt x="273" y="177"/>
                  <a:pt x="273" y="178"/>
                </a:cubicBezTo>
                <a:cubicBezTo>
                  <a:pt x="273" y="179"/>
                  <a:pt x="272" y="182"/>
                  <a:pt x="271" y="183"/>
                </a:cubicBezTo>
                <a:cubicBezTo>
                  <a:pt x="271" y="184"/>
                  <a:pt x="268" y="185"/>
                  <a:pt x="268" y="186"/>
                </a:cubicBezTo>
                <a:cubicBezTo>
                  <a:pt x="267" y="187"/>
                  <a:pt x="266" y="190"/>
                  <a:pt x="266" y="192"/>
                </a:cubicBezTo>
                <a:cubicBezTo>
                  <a:pt x="266" y="193"/>
                  <a:pt x="266" y="197"/>
                  <a:pt x="267" y="198"/>
                </a:cubicBezTo>
                <a:cubicBezTo>
                  <a:pt x="268" y="198"/>
                  <a:pt x="270" y="199"/>
                  <a:pt x="271" y="199"/>
                </a:cubicBezTo>
                <a:cubicBezTo>
                  <a:pt x="272" y="198"/>
                  <a:pt x="272" y="196"/>
                  <a:pt x="273" y="196"/>
                </a:cubicBezTo>
                <a:cubicBezTo>
                  <a:pt x="275" y="196"/>
                  <a:pt x="276" y="200"/>
                  <a:pt x="276" y="201"/>
                </a:cubicBezTo>
                <a:cubicBezTo>
                  <a:pt x="277" y="202"/>
                  <a:pt x="278" y="203"/>
                  <a:pt x="278" y="204"/>
                </a:cubicBezTo>
                <a:cubicBezTo>
                  <a:pt x="278" y="206"/>
                  <a:pt x="277" y="210"/>
                  <a:pt x="276" y="211"/>
                </a:cubicBezTo>
                <a:cubicBezTo>
                  <a:pt x="275" y="212"/>
                  <a:pt x="274" y="215"/>
                  <a:pt x="273" y="216"/>
                </a:cubicBezTo>
                <a:cubicBezTo>
                  <a:pt x="272" y="217"/>
                  <a:pt x="269" y="219"/>
                  <a:pt x="268" y="221"/>
                </a:cubicBezTo>
                <a:cubicBezTo>
                  <a:pt x="267" y="222"/>
                  <a:pt x="266" y="226"/>
                  <a:pt x="265" y="227"/>
                </a:cubicBezTo>
                <a:cubicBezTo>
                  <a:pt x="264" y="229"/>
                  <a:pt x="262" y="232"/>
                  <a:pt x="260" y="234"/>
                </a:cubicBezTo>
                <a:cubicBezTo>
                  <a:pt x="259" y="235"/>
                  <a:pt x="256" y="237"/>
                  <a:pt x="256" y="239"/>
                </a:cubicBezTo>
                <a:cubicBezTo>
                  <a:pt x="256" y="240"/>
                  <a:pt x="256" y="241"/>
                  <a:pt x="256" y="242"/>
                </a:cubicBezTo>
                <a:cubicBezTo>
                  <a:pt x="257" y="243"/>
                  <a:pt x="258" y="245"/>
                  <a:pt x="259" y="246"/>
                </a:cubicBezTo>
                <a:cubicBezTo>
                  <a:pt x="260" y="246"/>
                  <a:pt x="262" y="246"/>
                  <a:pt x="263" y="246"/>
                </a:cubicBezTo>
                <a:cubicBezTo>
                  <a:pt x="264" y="245"/>
                  <a:pt x="266" y="243"/>
                  <a:pt x="267" y="242"/>
                </a:cubicBezTo>
                <a:cubicBezTo>
                  <a:pt x="268" y="241"/>
                  <a:pt x="269" y="239"/>
                  <a:pt x="269" y="238"/>
                </a:cubicBezTo>
                <a:cubicBezTo>
                  <a:pt x="270" y="237"/>
                  <a:pt x="272" y="237"/>
                  <a:pt x="273" y="237"/>
                </a:cubicBezTo>
                <a:cubicBezTo>
                  <a:pt x="274" y="237"/>
                  <a:pt x="276" y="238"/>
                  <a:pt x="277" y="239"/>
                </a:cubicBezTo>
                <a:cubicBezTo>
                  <a:pt x="277" y="240"/>
                  <a:pt x="278" y="242"/>
                  <a:pt x="278" y="243"/>
                </a:cubicBezTo>
                <a:cubicBezTo>
                  <a:pt x="278" y="245"/>
                  <a:pt x="278" y="249"/>
                  <a:pt x="278" y="250"/>
                </a:cubicBezTo>
                <a:cubicBezTo>
                  <a:pt x="278" y="251"/>
                  <a:pt x="277" y="253"/>
                  <a:pt x="276" y="254"/>
                </a:cubicBezTo>
                <a:cubicBezTo>
                  <a:pt x="276" y="255"/>
                  <a:pt x="274" y="256"/>
                  <a:pt x="274" y="257"/>
                </a:cubicBezTo>
                <a:cubicBezTo>
                  <a:pt x="273" y="258"/>
                  <a:pt x="273" y="260"/>
                  <a:pt x="273" y="261"/>
                </a:cubicBezTo>
                <a:cubicBezTo>
                  <a:pt x="273" y="262"/>
                  <a:pt x="273" y="264"/>
                  <a:pt x="272" y="265"/>
                </a:cubicBezTo>
                <a:cubicBezTo>
                  <a:pt x="272" y="266"/>
                  <a:pt x="270" y="268"/>
                  <a:pt x="270" y="269"/>
                </a:cubicBezTo>
                <a:cubicBezTo>
                  <a:pt x="269" y="270"/>
                  <a:pt x="269" y="273"/>
                  <a:pt x="269" y="274"/>
                </a:cubicBezTo>
                <a:cubicBezTo>
                  <a:pt x="270" y="275"/>
                  <a:pt x="270" y="277"/>
                  <a:pt x="271" y="278"/>
                </a:cubicBezTo>
                <a:cubicBezTo>
                  <a:pt x="271" y="280"/>
                  <a:pt x="272" y="282"/>
                  <a:pt x="272" y="283"/>
                </a:cubicBezTo>
                <a:cubicBezTo>
                  <a:pt x="272" y="284"/>
                  <a:pt x="271" y="286"/>
                  <a:pt x="270" y="287"/>
                </a:cubicBezTo>
                <a:cubicBezTo>
                  <a:pt x="269" y="288"/>
                  <a:pt x="265" y="288"/>
                  <a:pt x="263" y="289"/>
                </a:cubicBezTo>
                <a:cubicBezTo>
                  <a:pt x="261" y="289"/>
                  <a:pt x="258" y="290"/>
                  <a:pt x="256" y="290"/>
                </a:cubicBezTo>
                <a:cubicBezTo>
                  <a:pt x="255" y="289"/>
                  <a:pt x="254" y="286"/>
                  <a:pt x="253" y="285"/>
                </a:cubicBezTo>
                <a:cubicBezTo>
                  <a:pt x="253" y="284"/>
                  <a:pt x="252" y="282"/>
                  <a:pt x="252" y="282"/>
                </a:cubicBezTo>
                <a:cubicBezTo>
                  <a:pt x="252" y="281"/>
                  <a:pt x="251" y="280"/>
                  <a:pt x="250" y="280"/>
                </a:cubicBezTo>
                <a:cubicBezTo>
                  <a:pt x="249" y="279"/>
                  <a:pt x="246" y="279"/>
                  <a:pt x="245" y="280"/>
                </a:cubicBezTo>
                <a:cubicBezTo>
                  <a:pt x="244" y="281"/>
                  <a:pt x="242" y="283"/>
                  <a:pt x="240" y="284"/>
                </a:cubicBezTo>
                <a:cubicBezTo>
                  <a:pt x="240" y="284"/>
                  <a:pt x="238" y="283"/>
                  <a:pt x="237" y="284"/>
                </a:cubicBezTo>
                <a:cubicBezTo>
                  <a:pt x="235" y="284"/>
                  <a:pt x="233" y="285"/>
                  <a:pt x="231" y="285"/>
                </a:cubicBezTo>
                <a:cubicBezTo>
                  <a:pt x="230" y="285"/>
                  <a:pt x="226" y="285"/>
                  <a:pt x="225" y="284"/>
                </a:cubicBezTo>
                <a:cubicBezTo>
                  <a:pt x="224" y="283"/>
                  <a:pt x="223" y="281"/>
                  <a:pt x="223" y="280"/>
                </a:cubicBezTo>
                <a:cubicBezTo>
                  <a:pt x="223" y="279"/>
                  <a:pt x="224" y="278"/>
                  <a:pt x="224" y="277"/>
                </a:cubicBezTo>
                <a:cubicBezTo>
                  <a:pt x="223" y="276"/>
                  <a:pt x="220" y="275"/>
                  <a:pt x="219" y="274"/>
                </a:cubicBezTo>
                <a:cubicBezTo>
                  <a:pt x="218" y="274"/>
                  <a:pt x="215" y="274"/>
                  <a:pt x="214" y="274"/>
                </a:cubicBezTo>
                <a:cubicBezTo>
                  <a:pt x="213" y="275"/>
                  <a:pt x="211" y="275"/>
                  <a:pt x="211" y="276"/>
                </a:cubicBezTo>
                <a:cubicBezTo>
                  <a:pt x="210" y="276"/>
                  <a:pt x="209" y="279"/>
                  <a:pt x="208" y="280"/>
                </a:cubicBezTo>
                <a:cubicBezTo>
                  <a:pt x="207" y="280"/>
                  <a:pt x="206" y="281"/>
                  <a:pt x="205" y="281"/>
                </a:cubicBezTo>
                <a:cubicBezTo>
                  <a:pt x="203" y="281"/>
                  <a:pt x="200" y="280"/>
                  <a:pt x="199" y="279"/>
                </a:cubicBezTo>
                <a:cubicBezTo>
                  <a:pt x="198" y="279"/>
                  <a:pt x="195" y="278"/>
                  <a:pt x="194" y="277"/>
                </a:cubicBezTo>
                <a:cubicBezTo>
                  <a:pt x="192" y="276"/>
                  <a:pt x="189" y="275"/>
                  <a:pt x="188" y="274"/>
                </a:cubicBezTo>
                <a:cubicBezTo>
                  <a:pt x="185" y="274"/>
                  <a:pt x="180" y="274"/>
                  <a:pt x="177" y="274"/>
                </a:cubicBezTo>
                <a:cubicBezTo>
                  <a:pt x="176" y="274"/>
                  <a:pt x="173" y="274"/>
                  <a:pt x="172" y="274"/>
                </a:cubicBezTo>
                <a:cubicBezTo>
                  <a:pt x="170" y="274"/>
                  <a:pt x="167" y="276"/>
                  <a:pt x="166" y="276"/>
                </a:cubicBezTo>
                <a:cubicBezTo>
                  <a:pt x="165" y="277"/>
                  <a:pt x="163" y="279"/>
                  <a:pt x="162" y="279"/>
                </a:cubicBezTo>
                <a:cubicBezTo>
                  <a:pt x="161" y="280"/>
                  <a:pt x="158" y="280"/>
                  <a:pt x="157" y="281"/>
                </a:cubicBezTo>
                <a:cubicBezTo>
                  <a:pt x="156" y="282"/>
                  <a:pt x="156" y="285"/>
                  <a:pt x="155" y="286"/>
                </a:cubicBezTo>
                <a:cubicBezTo>
                  <a:pt x="154" y="286"/>
                  <a:pt x="151" y="287"/>
                  <a:pt x="150" y="287"/>
                </a:cubicBezTo>
                <a:cubicBezTo>
                  <a:pt x="148" y="288"/>
                  <a:pt x="145" y="287"/>
                  <a:pt x="143" y="287"/>
                </a:cubicBezTo>
                <a:cubicBezTo>
                  <a:pt x="142" y="287"/>
                  <a:pt x="139" y="286"/>
                  <a:pt x="137" y="287"/>
                </a:cubicBezTo>
                <a:cubicBezTo>
                  <a:pt x="136" y="287"/>
                  <a:pt x="135" y="288"/>
                  <a:pt x="134" y="289"/>
                </a:cubicBezTo>
                <a:cubicBezTo>
                  <a:pt x="132" y="290"/>
                  <a:pt x="129" y="291"/>
                  <a:pt x="127" y="292"/>
                </a:cubicBezTo>
                <a:cubicBezTo>
                  <a:pt x="126" y="292"/>
                  <a:pt x="124" y="293"/>
                  <a:pt x="123" y="294"/>
                </a:cubicBezTo>
                <a:cubicBezTo>
                  <a:pt x="122" y="295"/>
                  <a:pt x="121" y="296"/>
                  <a:pt x="120" y="297"/>
                </a:cubicBezTo>
                <a:cubicBezTo>
                  <a:pt x="119" y="297"/>
                  <a:pt x="117" y="297"/>
                  <a:pt x="116" y="296"/>
                </a:cubicBezTo>
                <a:cubicBezTo>
                  <a:pt x="114" y="295"/>
                  <a:pt x="113" y="292"/>
                  <a:pt x="112" y="291"/>
                </a:cubicBezTo>
                <a:cubicBezTo>
                  <a:pt x="111" y="291"/>
                  <a:pt x="110" y="290"/>
                  <a:pt x="110" y="289"/>
                </a:cubicBezTo>
                <a:cubicBezTo>
                  <a:pt x="109" y="288"/>
                  <a:pt x="109" y="286"/>
                  <a:pt x="109" y="285"/>
                </a:cubicBezTo>
                <a:cubicBezTo>
                  <a:pt x="110" y="284"/>
                  <a:pt x="112" y="283"/>
                  <a:pt x="113" y="283"/>
                </a:cubicBezTo>
                <a:cubicBezTo>
                  <a:pt x="115" y="282"/>
                  <a:pt x="119" y="283"/>
                  <a:pt x="121" y="283"/>
                </a:cubicBezTo>
                <a:cubicBezTo>
                  <a:pt x="123" y="283"/>
                  <a:pt x="126" y="283"/>
                  <a:pt x="128" y="283"/>
                </a:cubicBezTo>
                <a:cubicBezTo>
                  <a:pt x="130" y="283"/>
                  <a:pt x="132" y="280"/>
                  <a:pt x="134" y="280"/>
                </a:cubicBezTo>
                <a:cubicBezTo>
                  <a:pt x="135" y="280"/>
                  <a:pt x="136" y="282"/>
                  <a:pt x="137" y="282"/>
                </a:cubicBezTo>
                <a:cubicBezTo>
                  <a:pt x="138" y="281"/>
                  <a:pt x="140" y="279"/>
                  <a:pt x="141" y="278"/>
                </a:cubicBezTo>
                <a:cubicBezTo>
                  <a:pt x="142" y="277"/>
                  <a:pt x="143" y="275"/>
                  <a:pt x="144" y="274"/>
                </a:cubicBezTo>
                <a:cubicBezTo>
                  <a:pt x="146" y="273"/>
                  <a:pt x="149" y="272"/>
                  <a:pt x="151" y="271"/>
                </a:cubicBezTo>
                <a:cubicBezTo>
                  <a:pt x="152" y="271"/>
                  <a:pt x="153" y="270"/>
                  <a:pt x="154" y="269"/>
                </a:cubicBezTo>
                <a:cubicBezTo>
                  <a:pt x="156" y="269"/>
                  <a:pt x="159" y="270"/>
                  <a:pt x="160" y="269"/>
                </a:cubicBezTo>
                <a:cubicBezTo>
                  <a:pt x="161" y="269"/>
                  <a:pt x="162" y="267"/>
                  <a:pt x="163" y="266"/>
                </a:cubicBezTo>
                <a:cubicBezTo>
                  <a:pt x="163" y="265"/>
                  <a:pt x="165" y="263"/>
                  <a:pt x="166" y="262"/>
                </a:cubicBezTo>
                <a:cubicBezTo>
                  <a:pt x="167" y="261"/>
                  <a:pt x="169" y="260"/>
                  <a:pt x="170" y="259"/>
                </a:cubicBezTo>
                <a:cubicBezTo>
                  <a:pt x="171" y="258"/>
                  <a:pt x="172" y="256"/>
                  <a:pt x="172" y="255"/>
                </a:cubicBezTo>
                <a:cubicBezTo>
                  <a:pt x="172" y="254"/>
                  <a:pt x="170" y="252"/>
                  <a:pt x="169" y="251"/>
                </a:cubicBezTo>
                <a:cubicBezTo>
                  <a:pt x="169" y="250"/>
                  <a:pt x="166" y="250"/>
                  <a:pt x="165" y="249"/>
                </a:cubicBezTo>
                <a:cubicBezTo>
                  <a:pt x="164" y="248"/>
                  <a:pt x="163" y="246"/>
                  <a:pt x="162" y="245"/>
                </a:cubicBezTo>
                <a:cubicBezTo>
                  <a:pt x="161" y="244"/>
                  <a:pt x="158" y="242"/>
                  <a:pt x="157" y="241"/>
                </a:cubicBezTo>
                <a:cubicBezTo>
                  <a:pt x="156" y="241"/>
                  <a:pt x="154" y="240"/>
                  <a:pt x="153" y="240"/>
                </a:cubicBezTo>
                <a:cubicBezTo>
                  <a:pt x="152" y="240"/>
                  <a:pt x="149" y="242"/>
                  <a:pt x="147" y="241"/>
                </a:cubicBezTo>
                <a:cubicBezTo>
                  <a:pt x="146" y="241"/>
                  <a:pt x="146" y="238"/>
                  <a:pt x="146" y="237"/>
                </a:cubicBezTo>
                <a:cubicBezTo>
                  <a:pt x="145" y="236"/>
                  <a:pt x="145" y="233"/>
                  <a:pt x="144" y="232"/>
                </a:cubicBezTo>
                <a:cubicBezTo>
                  <a:pt x="143" y="231"/>
                  <a:pt x="142" y="230"/>
                  <a:pt x="141" y="229"/>
                </a:cubicBezTo>
                <a:cubicBezTo>
                  <a:pt x="140" y="229"/>
                  <a:pt x="139" y="227"/>
                  <a:pt x="138" y="227"/>
                </a:cubicBezTo>
                <a:cubicBezTo>
                  <a:pt x="137" y="226"/>
                  <a:pt x="134" y="225"/>
                  <a:pt x="133" y="224"/>
                </a:cubicBezTo>
                <a:cubicBezTo>
                  <a:pt x="132" y="223"/>
                  <a:pt x="132" y="221"/>
                  <a:pt x="131" y="221"/>
                </a:cubicBezTo>
                <a:cubicBezTo>
                  <a:pt x="131" y="220"/>
                  <a:pt x="129" y="219"/>
                  <a:pt x="128" y="219"/>
                </a:cubicBezTo>
                <a:cubicBezTo>
                  <a:pt x="127" y="219"/>
                  <a:pt x="125" y="219"/>
                  <a:pt x="124" y="218"/>
                </a:cubicBezTo>
                <a:cubicBezTo>
                  <a:pt x="123" y="218"/>
                  <a:pt x="123" y="216"/>
                  <a:pt x="122" y="215"/>
                </a:cubicBezTo>
                <a:cubicBezTo>
                  <a:pt x="121" y="214"/>
                  <a:pt x="120" y="212"/>
                  <a:pt x="118" y="212"/>
                </a:cubicBezTo>
                <a:cubicBezTo>
                  <a:pt x="117" y="211"/>
                  <a:pt x="114" y="212"/>
                  <a:pt x="112" y="211"/>
                </a:cubicBezTo>
                <a:cubicBezTo>
                  <a:pt x="111" y="211"/>
                  <a:pt x="108" y="209"/>
                  <a:pt x="108" y="208"/>
                </a:cubicBezTo>
                <a:cubicBezTo>
                  <a:pt x="107" y="207"/>
                  <a:pt x="107" y="205"/>
                  <a:pt x="107" y="204"/>
                </a:cubicBezTo>
                <a:cubicBezTo>
                  <a:pt x="107" y="202"/>
                  <a:pt x="106" y="200"/>
                  <a:pt x="105" y="199"/>
                </a:cubicBezTo>
                <a:cubicBezTo>
                  <a:pt x="105" y="198"/>
                  <a:pt x="103" y="196"/>
                  <a:pt x="103" y="195"/>
                </a:cubicBezTo>
                <a:cubicBezTo>
                  <a:pt x="102" y="195"/>
                  <a:pt x="99" y="195"/>
                  <a:pt x="98" y="195"/>
                </a:cubicBezTo>
                <a:cubicBezTo>
                  <a:pt x="98" y="194"/>
                  <a:pt x="97" y="193"/>
                  <a:pt x="96" y="193"/>
                </a:cubicBezTo>
                <a:cubicBezTo>
                  <a:pt x="94" y="193"/>
                  <a:pt x="91" y="196"/>
                  <a:pt x="90" y="196"/>
                </a:cubicBezTo>
                <a:cubicBezTo>
                  <a:pt x="89" y="195"/>
                  <a:pt x="88" y="193"/>
                  <a:pt x="87" y="193"/>
                </a:cubicBezTo>
                <a:cubicBezTo>
                  <a:pt x="85" y="192"/>
                  <a:pt x="82" y="193"/>
                  <a:pt x="81" y="193"/>
                </a:cubicBezTo>
                <a:cubicBezTo>
                  <a:pt x="80" y="192"/>
                  <a:pt x="79" y="189"/>
                  <a:pt x="80" y="188"/>
                </a:cubicBezTo>
                <a:cubicBezTo>
                  <a:pt x="80" y="186"/>
                  <a:pt x="82" y="185"/>
                  <a:pt x="82" y="183"/>
                </a:cubicBezTo>
                <a:cubicBezTo>
                  <a:pt x="82" y="182"/>
                  <a:pt x="80" y="181"/>
                  <a:pt x="79" y="181"/>
                </a:cubicBezTo>
                <a:cubicBezTo>
                  <a:pt x="78" y="180"/>
                  <a:pt x="75" y="180"/>
                  <a:pt x="73" y="180"/>
                </a:cubicBezTo>
                <a:cubicBezTo>
                  <a:pt x="72" y="181"/>
                  <a:pt x="71" y="182"/>
                  <a:pt x="70" y="182"/>
                </a:cubicBezTo>
                <a:cubicBezTo>
                  <a:pt x="69" y="183"/>
                  <a:pt x="67" y="185"/>
                  <a:pt x="66" y="186"/>
                </a:cubicBezTo>
                <a:cubicBezTo>
                  <a:pt x="65" y="186"/>
                  <a:pt x="60" y="185"/>
                  <a:pt x="59" y="186"/>
                </a:cubicBezTo>
                <a:cubicBezTo>
                  <a:pt x="58" y="186"/>
                  <a:pt x="58" y="189"/>
                  <a:pt x="58" y="189"/>
                </a:cubicBezTo>
                <a:cubicBezTo>
                  <a:pt x="57" y="190"/>
                  <a:pt x="53" y="190"/>
                  <a:pt x="52" y="189"/>
                </a:cubicBezTo>
                <a:cubicBezTo>
                  <a:pt x="51" y="188"/>
                  <a:pt x="51" y="185"/>
                  <a:pt x="51" y="184"/>
                </a:cubicBezTo>
                <a:cubicBezTo>
                  <a:pt x="50" y="183"/>
                  <a:pt x="47" y="181"/>
                  <a:pt x="46" y="180"/>
                </a:cubicBezTo>
                <a:cubicBezTo>
                  <a:pt x="46" y="179"/>
                  <a:pt x="45" y="176"/>
                  <a:pt x="46" y="174"/>
                </a:cubicBezTo>
                <a:cubicBezTo>
                  <a:pt x="46" y="174"/>
                  <a:pt x="48" y="173"/>
                  <a:pt x="49" y="172"/>
                </a:cubicBezTo>
                <a:cubicBezTo>
                  <a:pt x="49" y="171"/>
                  <a:pt x="49" y="168"/>
                  <a:pt x="48" y="167"/>
                </a:cubicBezTo>
                <a:cubicBezTo>
                  <a:pt x="48" y="166"/>
                  <a:pt x="47" y="164"/>
                  <a:pt x="46" y="163"/>
                </a:cubicBezTo>
                <a:cubicBezTo>
                  <a:pt x="46" y="163"/>
                  <a:pt x="45" y="163"/>
                  <a:pt x="44" y="163"/>
                </a:cubicBezTo>
                <a:cubicBezTo>
                  <a:pt x="43" y="164"/>
                  <a:pt x="42" y="166"/>
                  <a:pt x="42" y="167"/>
                </a:cubicBezTo>
                <a:cubicBezTo>
                  <a:pt x="41" y="168"/>
                  <a:pt x="41" y="171"/>
                  <a:pt x="40" y="171"/>
                </a:cubicBezTo>
                <a:cubicBezTo>
                  <a:pt x="39" y="172"/>
                  <a:pt x="35" y="171"/>
                  <a:pt x="34" y="172"/>
                </a:cubicBezTo>
                <a:cubicBezTo>
                  <a:pt x="33" y="173"/>
                  <a:pt x="32" y="175"/>
                  <a:pt x="31" y="176"/>
                </a:cubicBezTo>
                <a:cubicBezTo>
                  <a:pt x="30" y="177"/>
                  <a:pt x="29" y="179"/>
                  <a:pt x="28" y="179"/>
                </a:cubicBezTo>
                <a:cubicBezTo>
                  <a:pt x="26" y="179"/>
                  <a:pt x="23" y="178"/>
                  <a:pt x="22" y="178"/>
                </a:cubicBezTo>
                <a:cubicBezTo>
                  <a:pt x="20" y="178"/>
                  <a:pt x="17" y="179"/>
                  <a:pt x="15" y="180"/>
                </a:cubicBezTo>
                <a:cubicBezTo>
                  <a:pt x="14" y="181"/>
                  <a:pt x="12" y="183"/>
                  <a:pt x="11" y="183"/>
                </a:cubicBezTo>
                <a:cubicBezTo>
                  <a:pt x="10" y="183"/>
                  <a:pt x="8" y="182"/>
                  <a:pt x="7" y="182"/>
                </a:cubicBezTo>
                <a:cubicBezTo>
                  <a:pt x="6" y="181"/>
                  <a:pt x="5" y="178"/>
                  <a:pt x="4" y="178"/>
                </a:cubicBezTo>
                <a:cubicBezTo>
                  <a:pt x="3" y="178"/>
                  <a:pt x="2" y="178"/>
                  <a:pt x="1" y="178"/>
                </a:cubicBezTo>
                <a:cubicBezTo>
                  <a:pt x="0" y="177"/>
                  <a:pt x="2" y="174"/>
                  <a:pt x="1" y="174"/>
                </a:cubicBezTo>
                <a:cubicBezTo>
                  <a:pt x="1" y="174"/>
                  <a:pt x="2" y="172"/>
                  <a:pt x="2" y="172"/>
                </a:cubicBezTo>
                <a:cubicBezTo>
                  <a:pt x="3" y="171"/>
                  <a:pt x="4" y="170"/>
                  <a:pt x="5" y="170"/>
                </a:cubicBezTo>
                <a:cubicBezTo>
                  <a:pt x="5" y="169"/>
                  <a:pt x="6" y="168"/>
                  <a:pt x="7" y="168"/>
                </a:cubicBezTo>
                <a:cubicBezTo>
                  <a:pt x="7" y="167"/>
                  <a:pt x="8" y="166"/>
                  <a:pt x="8" y="166"/>
                </a:cubicBezTo>
                <a:cubicBezTo>
                  <a:pt x="9" y="165"/>
                  <a:pt x="11" y="163"/>
                  <a:pt x="12" y="162"/>
                </a:cubicBezTo>
                <a:cubicBezTo>
                  <a:pt x="13" y="161"/>
                  <a:pt x="15" y="161"/>
                  <a:pt x="16" y="160"/>
                </a:cubicBezTo>
                <a:cubicBezTo>
                  <a:pt x="16" y="160"/>
                  <a:pt x="17" y="159"/>
                  <a:pt x="17" y="158"/>
                </a:cubicBezTo>
                <a:cubicBezTo>
                  <a:pt x="17" y="157"/>
                  <a:pt x="17" y="155"/>
                  <a:pt x="16" y="155"/>
                </a:cubicBezTo>
                <a:cubicBezTo>
                  <a:pt x="16" y="154"/>
                  <a:pt x="15" y="154"/>
                  <a:pt x="14" y="153"/>
                </a:cubicBezTo>
                <a:cubicBezTo>
                  <a:pt x="14" y="152"/>
                  <a:pt x="14" y="150"/>
                  <a:pt x="14" y="149"/>
                </a:cubicBezTo>
                <a:cubicBezTo>
                  <a:pt x="15" y="149"/>
                  <a:pt x="15" y="148"/>
                  <a:pt x="15" y="148"/>
                </a:cubicBezTo>
                <a:cubicBezTo>
                  <a:pt x="16" y="147"/>
                  <a:pt x="18" y="147"/>
                  <a:pt x="19" y="147"/>
                </a:cubicBezTo>
                <a:cubicBezTo>
                  <a:pt x="19" y="147"/>
                  <a:pt x="21" y="148"/>
                  <a:pt x="21" y="149"/>
                </a:cubicBezTo>
                <a:cubicBezTo>
                  <a:pt x="22" y="150"/>
                  <a:pt x="22" y="151"/>
                  <a:pt x="22" y="152"/>
                </a:cubicBezTo>
                <a:cubicBezTo>
                  <a:pt x="22" y="153"/>
                  <a:pt x="22" y="155"/>
                  <a:pt x="23" y="156"/>
                </a:cubicBezTo>
                <a:cubicBezTo>
                  <a:pt x="24" y="156"/>
                  <a:pt x="26" y="155"/>
                  <a:pt x="27" y="155"/>
                </a:cubicBezTo>
                <a:cubicBezTo>
                  <a:pt x="28" y="155"/>
                  <a:pt x="30" y="155"/>
                  <a:pt x="31" y="155"/>
                </a:cubicBezTo>
                <a:cubicBezTo>
                  <a:pt x="32" y="154"/>
                  <a:pt x="33" y="154"/>
                  <a:pt x="34" y="153"/>
                </a:cubicBezTo>
                <a:cubicBezTo>
                  <a:pt x="35" y="152"/>
                  <a:pt x="35" y="150"/>
                  <a:pt x="36" y="149"/>
                </a:cubicBezTo>
                <a:cubicBezTo>
                  <a:pt x="36" y="148"/>
                  <a:pt x="37" y="145"/>
                  <a:pt x="38" y="144"/>
                </a:cubicBezTo>
                <a:cubicBezTo>
                  <a:pt x="39" y="143"/>
                  <a:pt x="40" y="142"/>
                  <a:pt x="41" y="141"/>
                </a:cubicBezTo>
                <a:cubicBezTo>
                  <a:pt x="41" y="140"/>
                  <a:pt x="43" y="138"/>
                  <a:pt x="44" y="137"/>
                </a:cubicBezTo>
                <a:cubicBezTo>
                  <a:pt x="45" y="137"/>
                  <a:pt x="47" y="137"/>
                  <a:pt x="48" y="137"/>
                </a:cubicBezTo>
                <a:cubicBezTo>
                  <a:pt x="49" y="138"/>
                  <a:pt x="51" y="140"/>
                  <a:pt x="52" y="140"/>
                </a:cubicBezTo>
                <a:cubicBezTo>
                  <a:pt x="53" y="141"/>
                  <a:pt x="55" y="141"/>
                  <a:pt x="57" y="141"/>
                </a:cubicBezTo>
                <a:cubicBezTo>
                  <a:pt x="57" y="141"/>
                  <a:pt x="59" y="140"/>
                  <a:pt x="59" y="140"/>
                </a:cubicBezTo>
                <a:cubicBezTo>
                  <a:pt x="60" y="139"/>
                  <a:pt x="60" y="137"/>
                  <a:pt x="60" y="137"/>
                </a:cubicBezTo>
                <a:cubicBezTo>
                  <a:pt x="60" y="136"/>
                  <a:pt x="58" y="135"/>
                  <a:pt x="57" y="135"/>
                </a:cubicBezTo>
                <a:cubicBezTo>
                  <a:pt x="57" y="134"/>
                  <a:pt x="55" y="135"/>
                  <a:pt x="54" y="134"/>
                </a:cubicBezTo>
                <a:cubicBezTo>
                  <a:pt x="54" y="134"/>
                  <a:pt x="54" y="133"/>
                  <a:pt x="53" y="133"/>
                </a:cubicBezTo>
                <a:cubicBezTo>
                  <a:pt x="53" y="132"/>
                  <a:pt x="53" y="131"/>
                  <a:pt x="53" y="130"/>
                </a:cubicBezTo>
                <a:cubicBezTo>
                  <a:pt x="53" y="130"/>
                  <a:pt x="56" y="129"/>
                  <a:pt x="57" y="129"/>
                </a:cubicBezTo>
                <a:cubicBezTo>
                  <a:pt x="57" y="129"/>
                  <a:pt x="59" y="130"/>
                  <a:pt x="60" y="130"/>
                </a:cubicBezTo>
                <a:cubicBezTo>
                  <a:pt x="61" y="131"/>
                  <a:pt x="64" y="131"/>
                  <a:pt x="65" y="130"/>
                </a:cubicBezTo>
                <a:cubicBezTo>
                  <a:pt x="65" y="130"/>
                  <a:pt x="66" y="129"/>
                  <a:pt x="66" y="128"/>
                </a:cubicBezTo>
                <a:cubicBezTo>
                  <a:pt x="66" y="127"/>
                  <a:pt x="66" y="125"/>
                  <a:pt x="66" y="124"/>
                </a:cubicBezTo>
                <a:cubicBezTo>
                  <a:pt x="66" y="122"/>
                  <a:pt x="68" y="119"/>
                  <a:pt x="69" y="118"/>
                </a:cubicBezTo>
                <a:cubicBezTo>
                  <a:pt x="69" y="117"/>
                  <a:pt x="70" y="114"/>
                  <a:pt x="71" y="113"/>
                </a:cubicBezTo>
                <a:cubicBezTo>
                  <a:pt x="71" y="112"/>
                  <a:pt x="69" y="110"/>
                  <a:pt x="70" y="109"/>
                </a:cubicBezTo>
                <a:cubicBezTo>
                  <a:pt x="70" y="108"/>
                  <a:pt x="74" y="107"/>
                  <a:pt x="75" y="106"/>
                </a:cubicBezTo>
                <a:cubicBezTo>
                  <a:pt x="76" y="106"/>
                  <a:pt x="78" y="105"/>
                  <a:pt x="78" y="104"/>
                </a:cubicBezTo>
                <a:cubicBezTo>
                  <a:pt x="79" y="104"/>
                  <a:pt x="80" y="101"/>
                  <a:pt x="80" y="100"/>
                </a:cubicBezTo>
                <a:cubicBezTo>
                  <a:pt x="80" y="99"/>
                  <a:pt x="79" y="97"/>
                  <a:pt x="80" y="96"/>
                </a:cubicBezTo>
                <a:cubicBezTo>
                  <a:pt x="80" y="95"/>
                  <a:pt x="81" y="95"/>
                  <a:pt x="82" y="95"/>
                </a:cubicBezTo>
                <a:cubicBezTo>
                  <a:pt x="83" y="94"/>
                  <a:pt x="85" y="96"/>
                  <a:pt x="86" y="96"/>
                </a:cubicBezTo>
                <a:cubicBezTo>
                  <a:pt x="86" y="97"/>
                  <a:pt x="87" y="98"/>
                  <a:pt x="88" y="99"/>
                </a:cubicBezTo>
                <a:cubicBezTo>
                  <a:pt x="90" y="100"/>
                  <a:pt x="93" y="101"/>
                  <a:pt x="94" y="101"/>
                </a:cubicBezTo>
                <a:cubicBezTo>
                  <a:pt x="96" y="100"/>
                  <a:pt x="99" y="99"/>
                  <a:pt x="101" y="98"/>
                </a:cubicBezTo>
                <a:cubicBezTo>
                  <a:pt x="101" y="98"/>
                  <a:pt x="103" y="97"/>
                  <a:pt x="103" y="96"/>
                </a:cubicBezTo>
                <a:cubicBezTo>
                  <a:pt x="104" y="95"/>
                  <a:pt x="106" y="94"/>
                  <a:pt x="106" y="93"/>
                </a:cubicBezTo>
                <a:cubicBezTo>
                  <a:pt x="107" y="91"/>
                  <a:pt x="108" y="87"/>
                  <a:pt x="109" y="86"/>
                </a:cubicBezTo>
                <a:cubicBezTo>
                  <a:pt x="109" y="85"/>
                  <a:pt x="110" y="83"/>
                  <a:pt x="111" y="82"/>
                </a:cubicBezTo>
                <a:cubicBezTo>
                  <a:pt x="112" y="82"/>
                  <a:pt x="114" y="81"/>
                  <a:pt x="114" y="80"/>
                </a:cubicBezTo>
                <a:cubicBezTo>
                  <a:pt x="116" y="79"/>
                  <a:pt x="119" y="76"/>
                  <a:pt x="121" y="74"/>
                </a:cubicBezTo>
                <a:cubicBezTo>
                  <a:pt x="122" y="74"/>
                  <a:pt x="124" y="72"/>
                  <a:pt x="125" y="72"/>
                </a:cubicBezTo>
                <a:cubicBezTo>
                  <a:pt x="126" y="70"/>
                  <a:pt x="128" y="66"/>
                  <a:pt x="130" y="65"/>
                </a:cubicBezTo>
                <a:cubicBezTo>
                  <a:pt x="131" y="65"/>
                  <a:pt x="133" y="64"/>
                  <a:pt x="134" y="65"/>
                </a:cubicBezTo>
                <a:cubicBezTo>
                  <a:pt x="135" y="65"/>
                  <a:pt x="136" y="66"/>
                  <a:pt x="137" y="67"/>
                </a:cubicBezTo>
                <a:cubicBezTo>
                  <a:pt x="138" y="68"/>
                  <a:pt x="139" y="70"/>
                  <a:pt x="140" y="71"/>
                </a:cubicBezTo>
                <a:cubicBezTo>
                  <a:pt x="141" y="71"/>
                  <a:pt x="145" y="71"/>
                  <a:pt x="146" y="71"/>
                </a:cubicBezTo>
                <a:cubicBezTo>
                  <a:pt x="148" y="70"/>
                  <a:pt x="150" y="69"/>
                  <a:pt x="152" y="68"/>
                </a:cubicBezTo>
                <a:cubicBezTo>
                  <a:pt x="152" y="67"/>
                  <a:pt x="154" y="64"/>
                  <a:pt x="154" y="64"/>
                </a:cubicBezTo>
                <a:cubicBezTo>
                  <a:pt x="154" y="64"/>
                  <a:pt x="155" y="60"/>
                  <a:pt x="155" y="59"/>
                </a:cubicBezTo>
                <a:cubicBezTo>
                  <a:pt x="156" y="58"/>
                  <a:pt x="157" y="56"/>
                  <a:pt x="158" y="55"/>
                </a:cubicBezTo>
                <a:cubicBezTo>
                  <a:pt x="158" y="54"/>
                  <a:pt x="160" y="53"/>
                  <a:pt x="161" y="53"/>
                </a:cubicBezTo>
                <a:cubicBezTo>
                  <a:pt x="162" y="52"/>
                  <a:pt x="163" y="49"/>
                  <a:pt x="163" y="48"/>
                </a:cubicBezTo>
                <a:cubicBezTo>
                  <a:pt x="163" y="47"/>
                  <a:pt x="162" y="45"/>
                  <a:pt x="162" y="44"/>
                </a:cubicBezTo>
                <a:cubicBezTo>
                  <a:pt x="162" y="43"/>
                  <a:pt x="164" y="41"/>
                  <a:pt x="164" y="40"/>
                </a:cubicBezTo>
                <a:cubicBezTo>
                  <a:pt x="165" y="39"/>
                  <a:pt x="168" y="37"/>
                  <a:pt x="169" y="35"/>
                </a:cubicBezTo>
                <a:cubicBezTo>
                  <a:pt x="170" y="34"/>
                  <a:pt x="172" y="32"/>
                  <a:pt x="173" y="31"/>
                </a:cubicBezTo>
                <a:cubicBezTo>
                  <a:pt x="176" y="29"/>
                  <a:pt x="181" y="29"/>
                  <a:pt x="184" y="29"/>
                </a:cubicBezTo>
                <a:cubicBezTo>
                  <a:pt x="185" y="29"/>
                  <a:pt x="188" y="29"/>
                  <a:pt x="190" y="29"/>
                </a:cubicBezTo>
                <a:cubicBezTo>
                  <a:pt x="192" y="29"/>
                  <a:pt x="195" y="30"/>
                  <a:pt x="197" y="30"/>
                </a:cubicBezTo>
                <a:cubicBezTo>
                  <a:pt x="199" y="30"/>
                  <a:pt x="204" y="29"/>
                  <a:pt x="205" y="28"/>
                </a:cubicBezTo>
                <a:cubicBezTo>
                  <a:pt x="206" y="27"/>
                  <a:pt x="207" y="24"/>
                  <a:pt x="207" y="23"/>
                </a:cubicBezTo>
                <a:cubicBezTo>
                  <a:pt x="209" y="21"/>
                  <a:pt x="212" y="18"/>
                  <a:pt x="214" y="16"/>
                </a:cubicBezTo>
                <a:cubicBezTo>
                  <a:pt x="215" y="15"/>
                  <a:pt x="219" y="14"/>
                  <a:pt x="220" y="13"/>
                </a:cubicBezTo>
                <a:cubicBezTo>
                  <a:pt x="221" y="13"/>
                  <a:pt x="224" y="13"/>
                  <a:pt x="225" y="12"/>
                </a:cubicBezTo>
                <a:cubicBezTo>
                  <a:pt x="227" y="11"/>
                  <a:pt x="229" y="8"/>
                  <a:pt x="231" y="7"/>
                </a:cubicBezTo>
                <a:cubicBezTo>
                  <a:pt x="232" y="6"/>
                  <a:pt x="235" y="4"/>
                  <a:pt x="236" y="3"/>
                </a:cubicBezTo>
                <a:cubicBezTo>
                  <a:pt x="238" y="3"/>
                  <a:pt x="241" y="2"/>
                  <a:pt x="243" y="2"/>
                </a:cubicBezTo>
                <a:cubicBezTo>
                  <a:pt x="244" y="2"/>
                  <a:pt x="245" y="1"/>
                  <a:pt x="246" y="1"/>
                </a:cubicBezTo>
                <a:cubicBezTo>
                  <a:pt x="247" y="0"/>
                  <a:pt x="248" y="2"/>
                  <a:pt x="249" y="2"/>
                </a:cubicBezTo>
                <a:cubicBezTo>
                  <a:pt x="250" y="2"/>
                  <a:pt x="251" y="1"/>
                  <a:pt x="252" y="1"/>
                </a:cubicBezTo>
                <a:cubicBezTo>
                  <a:pt x="253" y="1"/>
                  <a:pt x="254" y="3"/>
                  <a:pt x="254" y="3"/>
                </a:cubicBezTo>
                <a:cubicBezTo>
                  <a:pt x="254" y="4"/>
                  <a:pt x="255" y="5"/>
                  <a:pt x="255" y="5"/>
                </a:cubicBezTo>
                <a:close/>
              </a:path>
            </a:pathLst>
          </a:custGeom>
          <a:solidFill>
            <a:srgbClr val="9C9C9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7" name="Freeform 15"/>
          <p:cNvSpPr>
            <a:spLocks/>
          </p:cNvSpPr>
          <p:nvPr/>
        </p:nvSpPr>
        <p:spPr bwMode="auto">
          <a:xfrm>
            <a:off x="5751189" y="2886456"/>
            <a:ext cx="1539672" cy="1662945"/>
          </a:xfrm>
          <a:custGeom>
            <a:avLst/>
            <a:gdLst/>
            <a:ahLst/>
            <a:cxnLst>
              <a:cxn ang="0">
                <a:pos x="14" y="479"/>
              </a:cxn>
              <a:cxn ang="0">
                <a:pos x="3" y="416"/>
              </a:cxn>
              <a:cxn ang="0">
                <a:pos x="65" y="350"/>
              </a:cxn>
              <a:cxn ang="0">
                <a:pos x="110" y="312"/>
              </a:cxn>
              <a:cxn ang="0">
                <a:pos x="88" y="271"/>
              </a:cxn>
              <a:cxn ang="0">
                <a:pos x="78" y="217"/>
              </a:cxn>
              <a:cxn ang="0">
                <a:pos x="74" y="167"/>
              </a:cxn>
              <a:cxn ang="0">
                <a:pos x="71" y="120"/>
              </a:cxn>
              <a:cxn ang="0">
                <a:pos x="123" y="141"/>
              </a:cxn>
              <a:cxn ang="0">
                <a:pos x="168" y="124"/>
              </a:cxn>
              <a:cxn ang="0">
                <a:pos x="206" y="78"/>
              </a:cxn>
              <a:cxn ang="0">
                <a:pos x="201" y="16"/>
              </a:cxn>
              <a:cxn ang="0">
                <a:pos x="239" y="24"/>
              </a:cxn>
              <a:cxn ang="0">
                <a:pos x="279" y="31"/>
              </a:cxn>
              <a:cxn ang="0">
                <a:pos x="316" y="13"/>
              </a:cxn>
              <a:cxn ang="0">
                <a:pos x="352" y="4"/>
              </a:cxn>
              <a:cxn ang="0">
                <a:pos x="382" y="25"/>
              </a:cxn>
              <a:cxn ang="0">
                <a:pos x="393" y="58"/>
              </a:cxn>
              <a:cxn ang="0">
                <a:pos x="428" y="57"/>
              </a:cxn>
              <a:cxn ang="0">
                <a:pos x="438" y="76"/>
              </a:cxn>
              <a:cxn ang="0">
                <a:pos x="462" y="104"/>
              </a:cxn>
              <a:cxn ang="0">
                <a:pos x="480" y="111"/>
              </a:cxn>
              <a:cxn ang="0">
                <a:pos x="501" y="110"/>
              </a:cxn>
              <a:cxn ang="0">
                <a:pos x="496" y="139"/>
              </a:cxn>
              <a:cxn ang="0">
                <a:pos x="479" y="170"/>
              </a:cxn>
              <a:cxn ang="0">
                <a:pos x="483" y="195"/>
              </a:cxn>
              <a:cxn ang="0">
                <a:pos x="478" y="224"/>
              </a:cxn>
              <a:cxn ang="0">
                <a:pos x="494" y="228"/>
              </a:cxn>
              <a:cxn ang="0">
                <a:pos x="508" y="234"/>
              </a:cxn>
              <a:cxn ang="0">
                <a:pos x="487" y="269"/>
              </a:cxn>
              <a:cxn ang="0">
                <a:pos x="517" y="322"/>
              </a:cxn>
              <a:cxn ang="0">
                <a:pos x="550" y="344"/>
              </a:cxn>
              <a:cxn ang="0">
                <a:pos x="564" y="350"/>
              </a:cxn>
              <a:cxn ang="0">
                <a:pos x="549" y="375"/>
              </a:cxn>
              <a:cxn ang="0">
                <a:pos x="535" y="391"/>
              </a:cxn>
              <a:cxn ang="0">
                <a:pos x="508" y="411"/>
              </a:cxn>
              <a:cxn ang="0">
                <a:pos x="503" y="426"/>
              </a:cxn>
              <a:cxn ang="0">
                <a:pos x="491" y="434"/>
              </a:cxn>
              <a:cxn ang="0">
                <a:pos x="502" y="458"/>
              </a:cxn>
              <a:cxn ang="0">
                <a:pos x="473" y="478"/>
              </a:cxn>
              <a:cxn ang="0">
                <a:pos x="438" y="491"/>
              </a:cxn>
              <a:cxn ang="0">
                <a:pos x="419" y="500"/>
              </a:cxn>
              <a:cxn ang="0">
                <a:pos x="384" y="515"/>
              </a:cxn>
              <a:cxn ang="0">
                <a:pos x="353" y="524"/>
              </a:cxn>
              <a:cxn ang="0">
                <a:pos x="324" y="553"/>
              </a:cxn>
              <a:cxn ang="0">
                <a:pos x="322" y="590"/>
              </a:cxn>
              <a:cxn ang="0">
                <a:pos x="293" y="598"/>
              </a:cxn>
              <a:cxn ang="0">
                <a:pos x="273" y="598"/>
              </a:cxn>
              <a:cxn ang="0">
                <a:pos x="277" y="575"/>
              </a:cxn>
              <a:cxn ang="0">
                <a:pos x="239" y="590"/>
              </a:cxn>
              <a:cxn ang="0">
                <a:pos x="218" y="612"/>
              </a:cxn>
              <a:cxn ang="0">
                <a:pos x="185" y="612"/>
              </a:cxn>
              <a:cxn ang="0">
                <a:pos x="149" y="590"/>
              </a:cxn>
              <a:cxn ang="0">
                <a:pos x="127" y="576"/>
              </a:cxn>
              <a:cxn ang="0">
                <a:pos x="110" y="565"/>
              </a:cxn>
              <a:cxn ang="0">
                <a:pos x="83" y="543"/>
              </a:cxn>
              <a:cxn ang="0">
                <a:pos x="80" y="522"/>
              </a:cxn>
            </a:cxnLst>
            <a:rect l="0" t="0" r="r" b="b"/>
            <a:pathLst>
              <a:path w="569" h="614">
                <a:moveTo>
                  <a:pt x="55" y="503"/>
                </a:moveTo>
                <a:cubicBezTo>
                  <a:pt x="54" y="503"/>
                  <a:pt x="53" y="502"/>
                  <a:pt x="52" y="502"/>
                </a:cubicBezTo>
                <a:cubicBezTo>
                  <a:pt x="51" y="501"/>
                  <a:pt x="47" y="501"/>
                  <a:pt x="45" y="501"/>
                </a:cubicBezTo>
                <a:cubicBezTo>
                  <a:pt x="43" y="501"/>
                  <a:pt x="39" y="502"/>
                  <a:pt x="37" y="503"/>
                </a:cubicBezTo>
                <a:cubicBezTo>
                  <a:pt x="35" y="503"/>
                  <a:pt x="30" y="505"/>
                  <a:pt x="28" y="505"/>
                </a:cubicBezTo>
                <a:cubicBezTo>
                  <a:pt x="27" y="505"/>
                  <a:pt x="24" y="503"/>
                  <a:pt x="23" y="502"/>
                </a:cubicBezTo>
                <a:cubicBezTo>
                  <a:pt x="20" y="500"/>
                  <a:pt x="19" y="493"/>
                  <a:pt x="18" y="490"/>
                </a:cubicBezTo>
                <a:cubicBezTo>
                  <a:pt x="17" y="487"/>
                  <a:pt x="15" y="482"/>
                  <a:pt x="14" y="479"/>
                </a:cubicBezTo>
                <a:cubicBezTo>
                  <a:pt x="14" y="476"/>
                  <a:pt x="16" y="469"/>
                  <a:pt x="14" y="466"/>
                </a:cubicBezTo>
                <a:cubicBezTo>
                  <a:pt x="13" y="465"/>
                  <a:pt x="10" y="465"/>
                  <a:pt x="9" y="464"/>
                </a:cubicBezTo>
                <a:cubicBezTo>
                  <a:pt x="8" y="463"/>
                  <a:pt x="6" y="460"/>
                  <a:pt x="6" y="458"/>
                </a:cubicBezTo>
                <a:cubicBezTo>
                  <a:pt x="6" y="457"/>
                  <a:pt x="9" y="454"/>
                  <a:pt x="10" y="453"/>
                </a:cubicBezTo>
                <a:cubicBezTo>
                  <a:pt x="10" y="451"/>
                  <a:pt x="10" y="447"/>
                  <a:pt x="10" y="445"/>
                </a:cubicBezTo>
                <a:cubicBezTo>
                  <a:pt x="9" y="442"/>
                  <a:pt x="6" y="437"/>
                  <a:pt x="5" y="434"/>
                </a:cubicBezTo>
                <a:cubicBezTo>
                  <a:pt x="4" y="432"/>
                  <a:pt x="0" y="427"/>
                  <a:pt x="0" y="425"/>
                </a:cubicBezTo>
                <a:cubicBezTo>
                  <a:pt x="0" y="422"/>
                  <a:pt x="2" y="418"/>
                  <a:pt x="3" y="416"/>
                </a:cubicBezTo>
                <a:cubicBezTo>
                  <a:pt x="4" y="413"/>
                  <a:pt x="9" y="408"/>
                  <a:pt x="11" y="405"/>
                </a:cubicBezTo>
                <a:cubicBezTo>
                  <a:pt x="14" y="402"/>
                  <a:pt x="21" y="396"/>
                  <a:pt x="23" y="392"/>
                </a:cubicBezTo>
                <a:cubicBezTo>
                  <a:pt x="24" y="390"/>
                  <a:pt x="24" y="384"/>
                  <a:pt x="25" y="382"/>
                </a:cubicBezTo>
                <a:cubicBezTo>
                  <a:pt x="26" y="380"/>
                  <a:pt x="28" y="375"/>
                  <a:pt x="29" y="373"/>
                </a:cubicBezTo>
                <a:cubicBezTo>
                  <a:pt x="30" y="370"/>
                  <a:pt x="32" y="365"/>
                  <a:pt x="34" y="363"/>
                </a:cubicBezTo>
                <a:cubicBezTo>
                  <a:pt x="36" y="361"/>
                  <a:pt x="41" y="357"/>
                  <a:pt x="43" y="356"/>
                </a:cubicBezTo>
                <a:cubicBezTo>
                  <a:pt x="46" y="355"/>
                  <a:pt x="51" y="352"/>
                  <a:pt x="54" y="351"/>
                </a:cubicBezTo>
                <a:cubicBezTo>
                  <a:pt x="57" y="351"/>
                  <a:pt x="63" y="351"/>
                  <a:pt x="65" y="350"/>
                </a:cubicBezTo>
                <a:cubicBezTo>
                  <a:pt x="67" y="349"/>
                  <a:pt x="70" y="348"/>
                  <a:pt x="72" y="347"/>
                </a:cubicBezTo>
                <a:cubicBezTo>
                  <a:pt x="73" y="346"/>
                  <a:pt x="75" y="344"/>
                  <a:pt x="76" y="343"/>
                </a:cubicBezTo>
                <a:cubicBezTo>
                  <a:pt x="77" y="343"/>
                  <a:pt x="80" y="343"/>
                  <a:pt x="81" y="343"/>
                </a:cubicBezTo>
                <a:cubicBezTo>
                  <a:pt x="83" y="342"/>
                  <a:pt x="86" y="341"/>
                  <a:pt x="87" y="340"/>
                </a:cubicBezTo>
                <a:cubicBezTo>
                  <a:pt x="88" y="339"/>
                  <a:pt x="87" y="336"/>
                  <a:pt x="87" y="334"/>
                </a:cubicBezTo>
                <a:cubicBezTo>
                  <a:pt x="88" y="332"/>
                  <a:pt x="90" y="327"/>
                  <a:pt x="92" y="325"/>
                </a:cubicBezTo>
                <a:cubicBezTo>
                  <a:pt x="94" y="323"/>
                  <a:pt x="100" y="320"/>
                  <a:pt x="102" y="318"/>
                </a:cubicBezTo>
                <a:cubicBezTo>
                  <a:pt x="104" y="317"/>
                  <a:pt x="108" y="314"/>
                  <a:pt x="110" y="312"/>
                </a:cubicBezTo>
                <a:cubicBezTo>
                  <a:pt x="111" y="310"/>
                  <a:pt x="114" y="307"/>
                  <a:pt x="114" y="305"/>
                </a:cubicBezTo>
                <a:cubicBezTo>
                  <a:pt x="115" y="303"/>
                  <a:pt x="115" y="298"/>
                  <a:pt x="115" y="295"/>
                </a:cubicBezTo>
                <a:cubicBezTo>
                  <a:pt x="114" y="293"/>
                  <a:pt x="113" y="289"/>
                  <a:pt x="111" y="287"/>
                </a:cubicBezTo>
                <a:cubicBezTo>
                  <a:pt x="110" y="285"/>
                  <a:pt x="107" y="281"/>
                  <a:pt x="106" y="280"/>
                </a:cubicBezTo>
                <a:cubicBezTo>
                  <a:pt x="104" y="279"/>
                  <a:pt x="102" y="278"/>
                  <a:pt x="101" y="278"/>
                </a:cubicBezTo>
                <a:cubicBezTo>
                  <a:pt x="98" y="278"/>
                  <a:pt x="94" y="280"/>
                  <a:pt x="92" y="280"/>
                </a:cubicBezTo>
                <a:cubicBezTo>
                  <a:pt x="91" y="280"/>
                  <a:pt x="89" y="279"/>
                  <a:pt x="88" y="278"/>
                </a:cubicBezTo>
                <a:cubicBezTo>
                  <a:pt x="87" y="277"/>
                  <a:pt x="87" y="273"/>
                  <a:pt x="88" y="271"/>
                </a:cubicBezTo>
                <a:cubicBezTo>
                  <a:pt x="88" y="270"/>
                  <a:pt x="91" y="268"/>
                  <a:pt x="92" y="267"/>
                </a:cubicBezTo>
                <a:cubicBezTo>
                  <a:pt x="92" y="265"/>
                  <a:pt x="92" y="261"/>
                  <a:pt x="92" y="259"/>
                </a:cubicBezTo>
                <a:cubicBezTo>
                  <a:pt x="91" y="258"/>
                  <a:pt x="88" y="256"/>
                  <a:pt x="86" y="255"/>
                </a:cubicBezTo>
                <a:cubicBezTo>
                  <a:pt x="84" y="254"/>
                  <a:pt x="79" y="253"/>
                  <a:pt x="77" y="251"/>
                </a:cubicBezTo>
                <a:cubicBezTo>
                  <a:pt x="76" y="249"/>
                  <a:pt x="76" y="246"/>
                  <a:pt x="76" y="244"/>
                </a:cubicBezTo>
                <a:cubicBezTo>
                  <a:pt x="76" y="242"/>
                  <a:pt x="78" y="238"/>
                  <a:pt x="78" y="237"/>
                </a:cubicBezTo>
                <a:cubicBezTo>
                  <a:pt x="79" y="235"/>
                  <a:pt x="80" y="231"/>
                  <a:pt x="80" y="229"/>
                </a:cubicBezTo>
                <a:cubicBezTo>
                  <a:pt x="80" y="226"/>
                  <a:pt x="80" y="220"/>
                  <a:pt x="78" y="217"/>
                </a:cubicBezTo>
                <a:cubicBezTo>
                  <a:pt x="78" y="215"/>
                  <a:pt x="74" y="211"/>
                  <a:pt x="74" y="209"/>
                </a:cubicBezTo>
                <a:cubicBezTo>
                  <a:pt x="73" y="207"/>
                  <a:pt x="73" y="203"/>
                  <a:pt x="74" y="201"/>
                </a:cubicBezTo>
                <a:cubicBezTo>
                  <a:pt x="74" y="199"/>
                  <a:pt x="76" y="197"/>
                  <a:pt x="77" y="197"/>
                </a:cubicBezTo>
                <a:cubicBezTo>
                  <a:pt x="79" y="195"/>
                  <a:pt x="82" y="193"/>
                  <a:pt x="83" y="192"/>
                </a:cubicBezTo>
                <a:cubicBezTo>
                  <a:pt x="84" y="191"/>
                  <a:pt x="86" y="187"/>
                  <a:pt x="86" y="185"/>
                </a:cubicBezTo>
                <a:cubicBezTo>
                  <a:pt x="86" y="183"/>
                  <a:pt x="85" y="180"/>
                  <a:pt x="84" y="179"/>
                </a:cubicBezTo>
                <a:cubicBezTo>
                  <a:pt x="83" y="177"/>
                  <a:pt x="79" y="176"/>
                  <a:pt x="78" y="174"/>
                </a:cubicBezTo>
                <a:cubicBezTo>
                  <a:pt x="77" y="173"/>
                  <a:pt x="75" y="169"/>
                  <a:pt x="74" y="167"/>
                </a:cubicBezTo>
                <a:cubicBezTo>
                  <a:pt x="73" y="166"/>
                  <a:pt x="73" y="162"/>
                  <a:pt x="72" y="160"/>
                </a:cubicBezTo>
                <a:cubicBezTo>
                  <a:pt x="71" y="158"/>
                  <a:pt x="70" y="153"/>
                  <a:pt x="69" y="151"/>
                </a:cubicBezTo>
                <a:cubicBezTo>
                  <a:pt x="68" y="149"/>
                  <a:pt x="65" y="147"/>
                  <a:pt x="64" y="145"/>
                </a:cubicBezTo>
                <a:cubicBezTo>
                  <a:pt x="62" y="142"/>
                  <a:pt x="60" y="137"/>
                  <a:pt x="59" y="134"/>
                </a:cubicBezTo>
                <a:cubicBezTo>
                  <a:pt x="59" y="132"/>
                  <a:pt x="58" y="128"/>
                  <a:pt x="58" y="126"/>
                </a:cubicBezTo>
                <a:cubicBezTo>
                  <a:pt x="58" y="124"/>
                  <a:pt x="59" y="121"/>
                  <a:pt x="60" y="120"/>
                </a:cubicBezTo>
                <a:cubicBezTo>
                  <a:pt x="61" y="119"/>
                  <a:pt x="64" y="119"/>
                  <a:pt x="66" y="119"/>
                </a:cubicBezTo>
                <a:cubicBezTo>
                  <a:pt x="67" y="120"/>
                  <a:pt x="70" y="120"/>
                  <a:pt x="71" y="120"/>
                </a:cubicBezTo>
                <a:cubicBezTo>
                  <a:pt x="73" y="121"/>
                  <a:pt x="76" y="123"/>
                  <a:pt x="77" y="124"/>
                </a:cubicBezTo>
                <a:cubicBezTo>
                  <a:pt x="79" y="125"/>
                  <a:pt x="81" y="128"/>
                  <a:pt x="82" y="129"/>
                </a:cubicBezTo>
                <a:cubicBezTo>
                  <a:pt x="84" y="131"/>
                  <a:pt x="89" y="134"/>
                  <a:pt x="92" y="135"/>
                </a:cubicBezTo>
                <a:cubicBezTo>
                  <a:pt x="93" y="135"/>
                  <a:pt x="97" y="136"/>
                  <a:pt x="99" y="136"/>
                </a:cubicBezTo>
                <a:cubicBezTo>
                  <a:pt x="100" y="136"/>
                  <a:pt x="104" y="136"/>
                  <a:pt x="106" y="136"/>
                </a:cubicBezTo>
                <a:cubicBezTo>
                  <a:pt x="108" y="136"/>
                  <a:pt x="111" y="137"/>
                  <a:pt x="113" y="137"/>
                </a:cubicBezTo>
                <a:cubicBezTo>
                  <a:pt x="114" y="137"/>
                  <a:pt x="116" y="138"/>
                  <a:pt x="118" y="139"/>
                </a:cubicBezTo>
                <a:cubicBezTo>
                  <a:pt x="119" y="139"/>
                  <a:pt x="122" y="140"/>
                  <a:pt x="123" y="141"/>
                </a:cubicBezTo>
                <a:cubicBezTo>
                  <a:pt x="126" y="142"/>
                  <a:pt x="131" y="143"/>
                  <a:pt x="134" y="144"/>
                </a:cubicBezTo>
                <a:cubicBezTo>
                  <a:pt x="136" y="145"/>
                  <a:pt x="139" y="147"/>
                  <a:pt x="141" y="148"/>
                </a:cubicBezTo>
                <a:cubicBezTo>
                  <a:pt x="143" y="149"/>
                  <a:pt x="147" y="151"/>
                  <a:pt x="149" y="151"/>
                </a:cubicBezTo>
                <a:cubicBezTo>
                  <a:pt x="150" y="151"/>
                  <a:pt x="154" y="149"/>
                  <a:pt x="155" y="148"/>
                </a:cubicBezTo>
                <a:cubicBezTo>
                  <a:pt x="157" y="147"/>
                  <a:pt x="159" y="144"/>
                  <a:pt x="160" y="142"/>
                </a:cubicBezTo>
                <a:cubicBezTo>
                  <a:pt x="161" y="140"/>
                  <a:pt x="161" y="136"/>
                  <a:pt x="163" y="135"/>
                </a:cubicBezTo>
                <a:cubicBezTo>
                  <a:pt x="163" y="133"/>
                  <a:pt x="166" y="132"/>
                  <a:pt x="167" y="130"/>
                </a:cubicBezTo>
                <a:cubicBezTo>
                  <a:pt x="168" y="129"/>
                  <a:pt x="168" y="126"/>
                  <a:pt x="168" y="124"/>
                </a:cubicBezTo>
                <a:cubicBezTo>
                  <a:pt x="169" y="123"/>
                  <a:pt x="169" y="120"/>
                  <a:pt x="170" y="119"/>
                </a:cubicBezTo>
                <a:cubicBezTo>
                  <a:pt x="171" y="118"/>
                  <a:pt x="173" y="116"/>
                  <a:pt x="175" y="115"/>
                </a:cubicBezTo>
                <a:cubicBezTo>
                  <a:pt x="176" y="115"/>
                  <a:pt x="178" y="116"/>
                  <a:pt x="180" y="115"/>
                </a:cubicBezTo>
                <a:cubicBezTo>
                  <a:pt x="181" y="115"/>
                  <a:pt x="184" y="112"/>
                  <a:pt x="185" y="111"/>
                </a:cubicBezTo>
                <a:cubicBezTo>
                  <a:pt x="187" y="109"/>
                  <a:pt x="190" y="104"/>
                  <a:pt x="192" y="102"/>
                </a:cubicBezTo>
                <a:cubicBezTo>
                  <a:pt x="193" y="100"/>
                  <a:pt x="193" y="94"/>
                  <a:pt x="194" y="92"/>
                </a:cubicBezTo>
                <a:cubicBezTo>
                  <a:pt x="195" y="90"/>
                  <a:pt x="199" y="86"/>
                  <a:pt x="201" y="84"/>
                </a:cubicBezTo>
                <a:cubicBezTo>
                  <a:pt x="202" y="83"/>
                  <a:pt x="205" y="80"/>
                  <a:pt x="206" y="78"/>
                </a:cubicBezTo>
                <a:cubicBezTo>
                  <a:pt x="207" y="77"/>
                  <a:pt x="209" y="73"/>
                  <a:pt x="209" y="71"/>
                </a:cubicBezTo>
                <a:cubicBezTo>
                  <a:pt x="209" y="68"/>
                  <a:pt x="206" y="63"/>
                  <a:pt x="206" y="60"/>
                </a:cubicBezTo>
                <a:cubicBezTo>
                  <a:pt x="205" y="57"/>
                  <a:pt x="204" y="51"/>
                  <a:pt x="202" y="49"/>
                </a:cubicBezTo>
                <a:cubicBezTo>
                  <a:pt x="201" y="47"/>
                  <a:pt x="195" y="46"/>
                  <a:pt x="194" y="45"/>
                </a:cubicBezTo>
                <a:cubicBezTo>
                  <a:pt x="193" y="44"/>
                  <a:pt x="191" y="40"/>
                  <a:pt x="191" y="38"/>
                </a:cubicBezTo>
                <a:cubicBezTo>
                  <a:pt x="191" y="36"/>
                  <a:pt x="191" y="33"/>
                  <a:pt x="191" y="31"/>
                </a:cubicBezTo>
                <a:cubicBezTo>
                  <a:pt x="191" y="29"/>
                  <a:pt x="193" y="26"/>
                  <a:pt x="194" y="24"/>
                </a:cubicBezTo>
                <a:cubicBezTo>
                  <a:pt x="195" y="22"/>
                  <a:pt x="199" y="18"/>
                  <a:pt x="201" y="16"/>
                </a:cubicBezTo>
                <a:cubicBezTo>
                  <a:pt x="203" y="15"/>
                  <a:pt x="207" y="14"/>
                  <a:pt x="209" y="14"/>
                </a:cubicBezTo>
                <a:cubicBezTo>
                  <a:pt x="211" y="13"/>
                  <a:pt x="214" y="14"/>
                  <a:pt x="216" y="14"/>
                </a:cubicBezTo>
                <a:cubicBezTo>
                  <a:pt x="218" y="15"/>
                  <a:pt x="222" y="15"/>
                  <a:pt x="224" y="15"/>
                </a:cubicBezTo>
                <a:cubicBezTo>
                  <a:pt x="225" y="15"/>
                  <a:pt x="228" y="14"/>
                  <a:pt x="229" y="13"/>
                </a:cubicBezTo>
                <a:cubicBezTo>
                  <a:pt x="229" y="14"/>
                  <a:pt x="230" y="15"/>
                  <a:pt x="230" y="15"/>
                </a:cubicBezTo>
                <a:cubicBezTo>
                  <a:pt x="230" y="16"/>
                  <a:pt x="231" y="18"/>
                  <a:pt x="232" y="18"/>
                </a:cubicBezTo>
                <a:cubicBezTo>
                  <a:pt x="232" y="19"/>
                  <a:pt x="233" y="21"/>
                  <a:pt x="234" y="22"/>
                </a:cubicBezTo>
                <a:cubicBezTo>
                  <a:pt x="235" y="23"/>
                  <a:pt x="238" y="24"/>
                  <a:pt x="239" y="24"/>
                </a:cubicBezTo>
                <a:cubicBezTo>
                  <a:pt x="240" y="25"/>
                  <a:pt x="243" y="25"/>
                  <a:pt x="245" y="25"/>
                </a:cubicBezTo>
                <a:cubicBezTo>
                  <a:pt x="246" y="25"/>
                  <a:pt x="249" y="24"/>
                  <a:pt x="251" y="25"/>
                </a:cubicBezTo>
                <a:cubicBezTo>
                  <a:pt x="252" y="25"/>
                  <a:pt x="255" y="25"/>
                  <a:pt x="256" y="26"/>
                </a:cubicBezTo>
                <a:cubicBezTo>
                  <a:pt x="257" y="27"/>
                  <a:pt x="257" y="30"/>
                  <a:pt x="259" y="30"/>
                </a:cubicBezTo>
                <a:cubicBezTo>
                  <a:pt x="260" y="31"/>
                  <a:pt x="263" y="28"/>
                  <a:pt x="265" y="27"/>
                </a:cubicBezTo>
                <a:cubicBezTo>
                  <a:pt x="266" y="27"/>
                  <a:pt x="268" y="28"/>
                  <a:pt x="269" y="28"/>
                </a:cubicBezTo>
                <a:cubicBezTo>
                  <a:pt x="271" y="29"/>
                  <a:pt x="273" y="31"/>
                  <a:pt x="274" y="31"/>
                </a:cubicBezTo>
                <a:cubicBezTo>
                  <a:pt x="275" y="32"/>
                  <a:pt x="278" y="32"/>
                  <a:pt x="279" y="31"/>
                </a:cubicBezTo>
                <a:cubicBezTo>
                  <a:pt x="281" y="31"/>
                  <a:pt x="285" y="30"/>
                  <a:pt x="286" y="29"/>
                </a:cubicBezTo>
                <a:cubicBezTo>
                  <a:pt x="288" y="28"/>
                  <a:pt x="290" y="26"/>
                  <a:pt x="290" y="24"/>
                </a:cubicBezTo>
                <a:cubicBezTo>
                  <a:pt x="291" y="23"/>
                  <a:pt x="290" y="19"/>
                  <a:pt x="291" y="18"/>
                </a:cubicBezTo>
                <a:cubicBezTo>
                  <a:pt x="292" y="17"/>
                  <a:pt x="294" y="17"/>
                  <a:pt x="295" y="16"/>
                </a:cubicBezTo>
                <a:cubicBezTo>
                  <a:pt x="296" y="16"/>
                  <a:pt x="298" y="14"/>
                  <a:pt x="299" y="14"/>
                </a:cubicBezTo>
                <a:cubicBezTo>
                  <a:pt x="300" y="13"/>
                  <a:pt x="303" y="13"/>
                  <a:pt x="304" y="13"/>
                </a:cubicBezTo>
                <a:cubicBezTo>
                  <a:pt x="306" y="13"/>
                  <a:pt x="309" y="14"/>
                  <a:pt x="311" y="14"/>
                </a:cubicBezTo>
                <a:cubicBezTo>
                  <a:pt x="312" y="14"/>
                  <a:pt x="315" y="14"/>
                  <a:pt x="316" y="13"/>
                </a:cubicBezTo>
                <a:cubicBezTo>
                  <a:pt x="317" y="13"/>
                  <a:pt x="318" y="11"/>
                  <a:pt x="319" y="10"/>
                </a:cubicBezTo>
                <a:cubicBezTo>
                  <a:pt x="320" y="10"/>
                  <a:pt x="322" y="9"/>
                  <a:pt x="324" y="9"/>
                </a:cubicBezTo>
                <a:cubicBezTo>
                  <a:pt x="325" y="9"/>
                  <a:pt x="326" y="10"/>
                  <a:pt x="328" y="10"/>
                </a:cubicBezTo>
                <a:cubicBezTo>
                  <a:pt x="329" y="10"/>
                  <a:pt x="331" y="10"/>
                  <a:pt x="332" y="10"/>
                </a:cubicBezTo>
                <a:cubicBezTo>
                  <a:pt x="334" y="9"/>
                  <a:pt x="335" y="4"/>
                  <a:pt x="337" y="4"/>
                </a:cubicBezTo>
                <a:cubicBezTo>
                  <a:pt x="338" y="3"/>
                  <a:pt x="342" y="3"/>
                  <a:pt x="343" y="3"/>
                </a:cubicBezTo>
                <a:cubicBezTo>
                  <a:pt x="344" y="3"/>
                  <a:pt x="346" y="4"/>
                  <a:pt x="347" y="4"/>
                </a:cubicBezTo>
                <a:cubicBezTo>
                  <a:pt x="348" y="4"/>
                  <a:pt x="351" y="4"/>
                  <a:pt x="352" y="4"/>
                </a:cubicBezTo>
                <a:cubicBezTo>
                  <a:pt x="353" y="3"/>
                  <a:pt x="355" y="2"/>
                  <a:pt x="356" y="2"/>
                </a:cubicBezTo>
                <a:cubicBezTo>
                  <a:pt x="357" y="1"/>
                  <a:pt x="360" y="0"/>
                  <a:pt x="362" y="0"/>
                </a:cubicBezTo>
                <a:cubicBezTo>
                  <a:pt x="363" y="0"/>
                  <a:pt x="365" y="1"/>
                  <a:pt x="366" y="2"/>
                </a:cubicBezTo>
                <a:cubicBezTo>
                  <a:pt x="367" y="3"/>
                  <a:pt x="367" y="6"/>
                  <a:pt x="368" y="7"/>
                </a:cubicBezTo>
                <a:cubicBezTo>
                  <a:pt x="369" y="9"/>
                  <a:pt x="373" y="12"/>
                  <a:pt x="375" y="14"/>
                </a:cubicBezTo>
                <a:cubicBezTo>
                  <a:pt x="376" y="14"/>
                  <a:pt x="378" y="16"/>
                  <a:pt x="379" y="17"/>
                </a:cubicBezTo>
                <a:cubicBezTo>
                  <a:pt x="379" y="18"/>
                  <a:pt x="378" y="20"/>
                  <a:pt x="379" y="20"/>
                </a:cubicBezTo>
                <a:cubicBezTo>
                  <a:pt x="379" y="22"/>
                  <a:pt x="382" y="23"/>
                  <a:pt x="382" y="25"/>
                </a:cubicBezTo>
                <a:cubicBezTo>
                  <a:pt x="382" y="26"/>
                  <a:pt x="382" y="29"/>
                  <a:pt x="381" y="30"/>
                </a:cubicBezTo>
                <a:cubicBezTo>
                  <a:pt x="381" y="31"/>
                  <a:pt x="380" y="32"/>
                  <a:pt x="379" y="32"/>
                </a:cubicBezTo>
                <a:cubicBezTo>
                  <a:pt x="378" y="33"/>
                  <a:pt x="376" y="33"/>
                  <a:pt x="375" y="34"/>
                </a:cubicBezTo>
                <a:cubicBezTo>
                  <a:pt x="375" y="36"/>
                  <a:pt x="376" y="38"/>
                  <a:pt x="377" y="39"/>
                </a:cubicBezTo>
                <a:cubicBezTo>
                  <a:pt x="378" y="40"/>
                  <a:pt x="380" y="41"/>
                  <a:pt x="381" y="42"/>
                </a:cubicBezTo>
                <a:cubicBezTo>
                  <a:pt x="382" y="43"/>
                  <a:pt x="385" y="45"/>
                  <a:pt x="386" y="46"/>
                </a:cubicBezTo>
                <a:cubicBezTo>
                  <a:pt x="388" y="48"/>
                  <a:pt x="388" y="52"/>
                  <a:pt x="389" y="53"/>
                </a:cubicBezTo>
                <a:cubicBezTo>
                  <a:pt x="390" y="55"/>
                  <a:pt x="392" y="57"/>
                  <a:pt x="393" y="58"/>
                </a:cubicBezTo>
                <a:cubicBezTo>
                  <a:pt x="394" y="60"/>
                  <a:pt x="396" y="62"/>
                  <a:pt x="398" y="63"/>
                </a:cubicBezTo>
                <a:cubicBezTo>
                  <a:pt x="399" y="64"/>
                  <a:pt x="403" y="66"/>
                  <a:pt x="405" y="66"/>
                </a:cubicBezTo>
                <a:cubicBezTo>
                  <a:pt x="406" y="66"/>
                  <a:pt x="408" y="66"/>
                  <a:pt x="409" y="65"/>
                </a:cubicBezTo>
                <a:cubicBezTo>
                  <a:pt x="410" y="65"/>
                  <a:pt x="410" y="61"/>
                  <a:pt x="412" y="60"/>
                </a:cubicBezTo>
                <a:cubicBezTo>
                  <a:pt x="413" y="59"/>
                  <a:pt x="415" y="59"/>
                  <a:pt x="416" y="59"/>
                </a:cubicBezTo>
                <a:cubicBezTo>
                  <a:pt x="418" y="59"/>
                  <a:pt x="421" y="60"/>
                  <a:pt x="422" y="60"/>
                </a:cubicBezTo>
                <a:cubicBezTo>
                  <a:pt x="423" y="60"/>
                  <a:pt x="424" y="58"/>
                  <a:pt x="425" y="57"/>
                </a:cubicBezTo>
                <a:cubicBezTo>
                  <a:pt x="425" y="57"/>
                  <a:pt x="427" y="57"/>
                  <a:pt x="428" y="57"/>
                </a:cubicBezTo>
                <a:cubicBezTo>
                  <a:pt x="429" y="57"/>
                  <a:pt x="431" y="59"/>
                  <a:pt x="431" y="59"/>
                </a:cubicBezTo>
                <a:cubicBezTo>
                  <a:pt x="432" y="60"/>
                  <a:pt x="433" y="61"/>
                  <a:pt x="433" y="62"/>
                </a:cubicBezTo>
                <a:cubicBezTo>
                  <a:pt x="433" y="63"/>
                  <a:pt x="432" y="66"/>
                  <a:pt x="432" y="66"/>
                </a:cubicBezTo>
                <a:cubicBezTo>
                  <a:pt x="431" y="67"/>
                  <a:pt x="429" y="67"/>
                  <a:pt x="429" y="68"/>
                </a:cubicBezTo>
                <a:cubicBezTo>
                  <a:pt x="428" y="69"/>
                  <a:pt x="428" y="72"/>
                  <a:pt x="429" y="74"/>
                </a:cubicBezTo>
                <a:cubicBezTo>
                  <a:pt x="429" y="74"/>
                  <a:pt x="429" y="76"/>
                  <a:pt x="430" y="76"/>
                </a:cubicBezTo>
                <a:cubicBezTo>
                  <a:pt x="431" y="77"/>
                  <a:pt x="433" y="77"/>
                  <a:pt x="434" y="77"/>
                </a:cubicBezTo>
                <a:cubicBezTo>
                  <a:pt x="435" y="77"/>
                  <a:pt x="437" y="76"/>
                  <a:pt x="438" y="76"/>
                </a:cubicBezTo>
                <a:cubicBezTo>
                  <a:pt x="439" y="76"/>
                  <a:pt x="441" y="76"/>
                  <a:pt x="442" y="76"/>
                </a:cubicBezTo>
                <a:cubicBezTo>
                  <a:pt x="443" y="77"/>
                  <a:pt x="445" y="79"/>
                  <a:pt x="446" y="80"/>
                </a:cubicBezTo>
                <a:cubicBezTo>
                  <a:pt x="447" y="81"/>
                  <a:pt x="448" y="84"/>
                  <a:pt x="448" y="85"/>
                </a:cubicBezTo>
                <a:cubicBezTo>
                  <a:pt x="449" y="86"/>
                  <a:pt x="450" y="89"/>
                  <a:pt x="450" y="90"/>
                </a:cubicBezTo>
                <a:cubicBezTo>
                  <a:pt x="451" y="91"/>
                  <a:pt x="453" y="93"/>
                  <a:pt x="454" y="94"/>
                </a:cubicBezTo>
                <a:cubicBezTo>
                  <a:pt x="454" y="95"/>
                  <a:pt x="455" y="97"/>
                  <a:pt x="456" y="98"/>
                </a:cubicBezTo>
                <a:cubicBezTo>
                  <a:pt x="456" y="99"/>
                  <a:pt x="456" y="101"/>
                  <a:pt x="457" y="102"/>
                </a:cubicBezTo>
                <a:cubicBezTo>
                  <a:pt x="458" y="103"/>
                  <a:pt x="461" y="103"/>
                  <a:pt x="462" y="104"/>
                </a:cubicBezTo>
                <a:cubicBezTo>
                  <a:pt x="463" y="104"/>
                  <a:pt x="464" y="105"/>
                  <a:pt x="464" y="106"/>
                </a:cubicBezTo>
                <a:cubicBezTo>
                  <a:pt x="465" y="107"/>
                  <a:pt x="465" y="110"/>
                  <a:pt x="465" y="112"/>
                </a:cubicBezTo>
                <a:cubicBezTo>
                  <a:pt x="465" y="112"/>
                  <a:pt x="464" y="113"/>
                  <a:pt x="465" y="113"/>
                </a:cubicBezTo>
                <a:cubicBezTo>
                  <a:pt x="465" y="114"/>
                  <a:pt x="468" y="114"/>
                  <a:pt x="469" y="114"/>
                </a:cubicBezTo>
                <a:cubicBezTo>
                  <a:pt x="470" y="114"/>
                  <a:pt x="471" y="113"/>
                  <a:pt x="472" y="113"/>
                </a:cubicBezTo>
                <a:cubicBezTo>
                  <a:pt x="472" y="113"/>
                  <a:pt x="474" y="115"/>
                  <a:pt x="474" y="115"/>
                </a:cubicBezTo>
                <a:cubicBezTo>
                  <a:pt x="475" y="115"/>
                  <a:pt x="477" y="114"/>
                  <a:pt x="478" y="113"/>
                </a:cubicBezTo>
                <a:cubicBezTo>
                  <a:pt x="479" y="113"/>
                  <a:pt x="480" y="111"/>
                  <a:pt x="480" y="111"/>
                </a:cubicBezTo>
                <a:cubicBezTo>
                  <a:pt x="481" y="110"/>
                  <a:pt x="482" y="110"/>
                  <a:pt x="483" y="109"/>
                </a:cubicBezTo>
                <a:cubicBezTo>
                  <a:pt x="484" y="109"/>
                  <a:pt x="485" y="109"/>
                  <a:pt x="486" y="110"/>
                </a:cubicBezTo>
                <a:cubicBezTo>
                  <a:pt x="487" y="110"/>
                  <a:pt x="488" y="111"/>
                  <a:pt x="489" y="111"/>
                </a:cubicBezTo>
                <a:cubicBezTo>
                  <a:pt x="490" y="111"/>
                  <a:pt x="491" y="110"/>
                  <a:pt x="491" y="110"/>
                </a:cubicBezTo>
                <a:cubicBezTo>
                  <a:pt x="492" y="109"/>
                  <a:pt x="492" y="108"/>
                  <a:pt x="493" y="107"/>
                </a:cubicBezTo>
                <a:cubicBezTo>
                  <a:pt x="494" y="106"/>
                  <a:pt x="495" y="105"/>
                  <a:pt x="496" y="105"/>
                </a:cubicBezTo>
                <a:cubicBezTo>
                  <a:pt x="497" y="105"/>
                  <a:pt x="499" y="105"/>
                  <a:pt x="500" y="106"/>
                </a:cubicBezTo>
                <a:cubicBezTo>
                  <a:pt x="500" y="106"/>
                  <a:pt x="501" y="108"/>
                  <a:pt x="501" y="110"/>
                </a:cubicBezTo>
                <a:cubicBezTo>
                  <a:pt x="501" y="111"/>
                  <a:pt x="501" y="113"/>
                  <a:pt x="501" y="114"/>
                </a:cubicBezTo>
                <a:cubicBezTo>
                  <a:pt x="500" y="115"/>
                  <a:pt x="499" y="115"/>
                  <a:pt x="499" y="116"/>
                </a:cubicBezTo>
                <a:cubicBezTo>
                  <a:pt x="498" y="117"/>
                  <a:pt x="497" y="119"/>
                  <a:pt x="497" y="119"/>
                </a:cubicBezTo>
                <a:cubicBezTo>
                  <a:pt x="497" y="121"/>
                  <a:pt x="497" y="124"/>
                  <a:pt x="497" y="125"/>
                </a:cubicBezTo>
                <a:cubicBezTo>
                  <a:pt x="497" y="126"/>
                  <a:pt x="497" y="128"/>
                  <a:pt x="497" y="129"/>
                </a:cubicBezTo>
                <a:cubicBezTo>
                  <a:pt x="497" y="131"/>
                  <a:pt x="497" y="133"/>
                  <a:pt x="497" y="134"/>
                </a:cubicBezTo>
                <a:cubicBezTo>
                  <a:pt x="497" y="135"/>
                  <a:pt x="497" y="136"/>
                  <a:pt x="496" y="137"/>
                </a:cubicBezTo>
                <a:cubicBezTo>
                  <a:pt x="496" y="138"/>
                  <a:pt x="496" y="139"/>
                  <a:pt x="496" y="139"/>
                </a:cubicBezTo>
                <a:cubicBezTo>
                  <a:pt x="495" y="140"/>
                  <a:pt x="493" y="140"/>
                  <a:pt x="492" y="140"/>
                </a:cubicBezTo>
                <a:cubicBezTo>
                  <a:pt x="492" y="141"/>
                  <a:pt x="490" y="141"/>
                  <a:pt x="490" y="141"/>
                </a:cubicBezTo>
                <a:cubicBezTo>
                  <a:pt x="490" y="142"/>
                  <a:pt x="490" y="145"/>
                  <a:pt x="490" y="146"/>
                </a:cubicBezTo>
                <a:cubicBezTo>
                  <a:pt x="489" y="146"/>
                  <a:pt x="487" y="146"/>
                  <a:pt x="486" y="147"/>
                </a:cubicBezTo>
                <a:cubicBezTo>
                  <a:pt x="485" y="148"/>
                  <a:pt x="485" y="151"/>
                  <a:pt x="485" y="153"/>
                </a:cubicBezTo>
                <a:cubicBezTo>
                  <a:pt x="485" y="155"/>
                  <a:pt x="485" y="159"/>
                  <a:pt x="485" y="161"/>
                </a:cubicBezTo>
                <a:cubicBezTo>
                  <a:pt x="485" y="162"/>
                  <a:pt x="485" y="165"/>
                  <a:pt x="484" y="166"/>
                </a:cubicBezTo>
                <a:cubicBezTo>
                  <a:pt x="483" y="168"/>
                  <a:pt x="480" y="169"/>
                  <a:pt x="479" y="170"/>
                </a:cubicBezTo>
                <a:cubicBezTo>
                  <a:pt x="478" y="172"/>
                  <a:pt x="476" y="175"/>
                  <a:pt x="475" y="177"/>
                </a:cubicBezTo>
                <a:cubicBezTo>
                  <a:pt x="474" y="178"/>
                  <a:pt x="472" y="181"/>
                  <a:pt x="471" y="183"/>
                </a:cubicBezTo>
                <a:cubicBezTo>
                  <a:pt x="470" y="185"/>
                  <a:pt x="469" y="189"/>
                  <a:pt x="469" y="191"/>
                </a:cubicBezTo>
                <a:cubicBezTo>
                  <a:pt x="469" y="192"/>
                  <a:pt x="469" y="195"/>
                  <a:pt x="470" y="196"/>
                </a:cubicBezTo>
                <a:cubicBezTo>
                  <a:pt x="471" y="197"/>
                  <a:pt x="473" y="198"/>
                  <a:pt x="474" y="198"/>
                </a:cubicBezTo>
                <a:cubicBezTo>
                  <a:pt x="475" y="198"/>
                  <a:pt x="476" y="195"/>
                  <a:pt x="477" y="194"/>
                </a:cubicBezTo>
                <a:cubicBezTo>
                  <a:pt x="478" y="193"/>
                  <a:pt x="480" y="194"/>
                  <a:pt x="482" y="194"/>
                </a:cubicBezTo>
                <a:cubicBezTo>
                  <a:pt x="482" y="195"/>
                  <a:pt x="483" y="195"/>
                  <a:pt x="483" y="195"/>
                </a:cubicBezTo>
                <a:cubicBezTo>
                  <a:pt x="484" y="196"/>
                  <a:pt x="484" y="199"/>
                  <a:pt x="484" y="200"/>
                </a:cubicBezTo>
                <a:cubicBezTo>
                  <a:pt x="485" y="201"/>
                  <a:pt x="487" y="202"/>
                  <a:pt x="487" y="203"/>
                </a:cubicBezTo>
                <a:cubicBezTo>
                  <a:pt x="487" y="204"/>
                  <a:pt x="487" y="206"/>
                  <a:pt x="487" y="207"/>
                </a:cubicBezTo>
                <a:cubicBezTo>
                  <a:pt x="486" y="207"/>
                  <a:pt x="484" y="208"/>
                  <a:pt x="483" y="208"/>
                </a:cubicBezTo>
                <a:cubicBezTo>
                  <a:pt x="482" y="208"/>
                  <a:pt x="481" y="209"/>
                  <a:pt x="480" y="209"/>
                </a:cubicBezTo>
                <a:cubicBezTo>
                  <a:pt x="479" y="210"/>
                  <a:pt x="479" y="213"/>
                  <a:pt x="478" y="214"/>
                </a:cubicBezTo>
                <a:cubicBezTo>
                  <a:pt x="478" y="215"/>
                  <a:pt x="476" y="218"/>
                  <a:pt x="476" y="219"/>
                </a:cubicBezTo>
                <a:cubicBezTo>
                  <a:pt x="476" y="221"/>
                  <a:pt x="478" y="223"/>
                  <a:pt x="478" y="224"/>
                </a:cubicBezTo>
                <a:cubicBezTo>
                  <a:pt x="478" y="226"/>
                  <a:pt x="478" y="229"/>
                  <a:pt x="479" y="230"/>
                </a:cubicBezTo>
                <a:cubicBezTo>
                  <a:pt x="479" y="231"/>
                  <a:pt x="481" y="232"/>
                  <a:pt x="482" y="233"/>
                </a:cubicBezTo>
                <a:cubicBezTo>
                  <a:pt x="483" y="233"/>
                  <a:pt x="484" y="234"/>
                  <a:pt x="485" y="235"/>
                </a:cubicBezTo>
                <a:cubicBezTo>
                  <a:pt x="485" y="236"/>
                  <a:pt x="486" y="238"/>
                  <a:pt x="487" y="239"/>
                </a:cubicBezTo>
                <a:cubicBezTo>
                  <a:pt x="488" y="239"/>
                  <a:pt x="490" y="240"/>
                  <a:pt x="491" y="240"/>
                </a:cubicBezTo>
                <a:cubicBezTo>
                  <a:pt x="492" y="239"/>
                  <a:pt x="492" y="237"/>
                  <a:pt x="492" y="235"/>
                </a:cubicBezTo>
                <a:cubicBezTo>
                  <a:pt x="492" y="234"/>
                  <a:pt x="492" y="232"/>
                  <a:pt x="492" y="232"/>
                </a:cubicBezTo>
                <a:cubicBezTo>
                  <a:pt x="492" y="231"/>
                  <a:pt x="494" y="229"/>
                  <a:pt x="494" y="228"/>
                </a:cubicBezTo>
                <a:cubicBezTo>
                  <a:pt x="495" y="228"/>
                  <a:pt x="497" y="228"/>
                  <a:pt x="498" y="228"/>
                </a:cubicBezTo>
                <a:cubicBezTo>
                  <a:pt x="499" y="228"/>
                  <a:pt x="501" y="229"/>
                  <a:pt x="502" y="229"/>
                </a:cubicBezTo>
                <a:cubicBezTo>
                  <a:pt x="503" y="229"/>
                  <a:pt x="505" y="229"/>
                  <a:pt x="506" y="228"/>
                </a:cubicBezTo>
                <a:cubicBezTo>
                  <a:pt x="507" y="228"/>
                  <a:pt x="507" y="226"/>
                  <a:pt x="508" y="226"/>
                </a:cubicBezTo>
                <a:cubicBezTo>
                  <a:pt x="508" y="226"/>
                  <a:pt x="511" y="225"/>
                  <a:pt x="512" y="226"/>
                </a:cubicBezTo>
                <a:cubicBezTo>
                  <a:pt x="512" y="226"/>
                  <a:pt x="513" y="227"/>
                  <a:pt x="513" y="228"/>
                </a:cubicBezTo>
                <a:cubicBezTo>
                  <a:pt x="513" y="229"/>
                  <a:pt x="511" y="231"/>
                  <a:pt x="511" y="232"/>
                </a:cubicBezTo>
                <a:cubicBezTo>
                  <a:pt x="510" y="233"/>
                  <a:pt x="509" y="234"/>
                  <a:pt x="508" y="234"/>
                </a:cubicBezTo>
                <a:cubicBezTo>
                  <a:pt x="507" y="234"/>
                  <a:pt x="505" y="234"/>
                  <a:pt x="504" y="235"/>
                </a:cubicBezTo>
                <a:cubicBezTo>
                  <a:pt x="503" y="235"/>
                  <a:pt x="503" y="238"/>
                  <a:pt x="503" y="239"/>
                </a:cubicBezTo>
                <a:cubicBezTo>
                  <a:pt x="503" y="241"/>
                  <a:pt x="502" y="244"/>
                  <a:pt x="502" y="246"/>
                </a:cubicBezTo>
                <a:cubicBezTo>
                  <a:pt x="502" y="247"/>
                  <a:pt x="502" y="249"/>
                  <a:pt x="502" y="249"/>
                </a:cubicBezTo>
                <a:cubicBezTo>
                  <a:pt x="501" y="251"/>
                  <a:pt x="499" y="253"/>
                  <a:pt x="498" y="254"/>
                </a:cubicBezTo>
                <a:cubicBezTo>
                  <a:pt x="498" y="256"/>
                  <a:pt x="498" y="259"/>
                  <a:pt x="497" y="261"/>
                </a:cubicBezTo>
                <a:cubicBezTo>
                  <a:pt x="496" y="262"/>
                  <a:pt x="493" y="265"/>
                  <a:pt x="492" y="266"/>
                </a:cubicBezTo>
                <a:cubicBezTo>
                  <a:pt x="491" y="267"/>
                  <a:pt x="488" y="268"/>
                  <a:pt x="487" y="269"/>
                </a:cubicBezTo>
                <a:cubicBezTo>
                  <a:pt x="486" y="270"/>
                  <a:pt x="485" y="273"/>
                  <a:pt x="485" y="275"/>
                </a:cubicBezTo>
                <a:cubicBezTo>
                  <a:pt x="485" y="276"/>
                  <a:pt x="485" y="278"/>
                  <a:pt x="486" y="278"/>
                </a:cubicBezTo>
                <a:cubicBezTo>
                  <a:pt x="486" y="280"/>
                  <a:pt x="489" y="282"/>
                  <a:pt x="489" y="284"/>
                </a:cubicBezTo>
                <a:cubicBezTo>
                  <a:pt x="491" y="287"/>
                  <a:pt x="493" y="292"/>
                  <a:pt x="494" y="295"/>
                </a:cubicBezTo>
                <a:cubicBezTo>
                  <a:pt x="495" y="297"/>
                  <a:pt x="497" y="302"/>
                  <a:pt x="498" y="304"/>
                </a:cubicBezTo>
                <a:cubicBezTo>
                  <a:pt x="499" y="306"/>
                  <a:pt x="503" y="308"/>
                  <a:pt x="504" y="309"/>
                </a:cubicBezTo>
                <a:cubicBezTo>
                  <a:pt x="506" y="311"/>
                  <a:pt x="510" y="313"/>
                  <a:pt x="512" y="315"/>
                </a:cubicBezTo>
                <a:cubicBezTo>
                  <a:pt x="514" y="316"/>
                  <a:pt x="516" y="320"/>
                  <a:pt x="517" y="322"/>
                </a:cubicBezTo>
                <a:cubicBezTo>
                  <a:pt x="518" y="324"/>
                  <a:pt x="519" y="327"/>
                  <a:pt x="519" y="329"/>
                </a:cubicBezTo>
                <a:cubicBezTo>
                  <a:pt x="519" y="330"/>
                  <a:pt x="518" y="333"/>
                  <a:pt x="519" y="334"/>
                </a:cubicBezTo>
                <a:cubicBezTo>
                  <a:pt x="519" y="336"/>
                  <a:pt x="523" y="339"/>
                  <a:pt x="525" y="340"/>
                </a:cubicBezTo>
                <a:cubicBezTo>
                  <a:pt x="526" y="341"/>
                  <a:pt x="530" y="344"/>
                  <a:pt x="532" y="345"/>
                </a:cubicBezTo>
                <a:cubicBezTo>
                  <a:pt x="533" y="345"/>
                  <a:pt x="535" y="345"/>
                  <a:pt x="537" y="345"/>
                </a:cubicBezTo>
                <a:cubicBezTo>
                  <a:pt x="538" y="345"/>
                  <a:pt x="540" y="344"/>
                  <a:pt x="541" y="344"/>
                </a:cubicBezTo>
                <a:cubicBezTo>
                  <a:pt x="542" y="344"/>
                  <a:pt x="545" y="344"/>
                  <a:pt x="546" y="344"/>
                </a:cubicBezTo>
                <a:cubicBezTo>
                  <a:pt x="547" y="344"/>
                  <a:pt x="549" y="344"/>
                  <a:pt x="550" y="344"/>
                </a:cubicBezTo>
                <a:cubicBezTo>
                  <a:pt x="551" y="344"/>
                  <a:pt x="552" y="342"/>
                  <a:pt x="553" y="341"/>
                </a:cubicBezTo>
                <a:cubicBezTo>
                  <a:pt x="554" y="341"/>
                  <a:pt x="556" y="339"/>
                  <a:pt x="558" y="339"/>
                </a:cubicBezTo>
                <a:cubicBezTo>
                  <a:pt x="559" y="338"/>
                  <a:pt x="562" y="339"/>
                  <a:pt x="563" y="339"/>
                </a:cubicBezTo>
                <a:cubicBezTo>
                  <a:pt x="563" y="339"/>
                  <a:pt x="565" y="338"/>
                  <a:pt x="565" y="338"/>
                </a:cubicBezTo>
                <a:cubicBezTo>
                  <a:pt x="566" y="338"/>
                  <a:pt x="567" y="338"/>
                  <a:pt x="568" y="339"/>
                </a:cubicBezTo>
                <a:cubicBezTo>
                  <a:pt x="569" y="340"/>
                  <a:pt x="569" y="343"/>
                  <a:pt x="569" y="344"/>
                </a:cubicBezTo>
                <a:cubicBezTo>
                  <a:pt x="569" y="345"/>
                  <a:pt x="568" y="347"/>
                  <a:pt x="567" y="348"/>
                </a:cubicBezTo>
                <a:cubicBezTo>
                  <a:pt x="567" y="349"/>
                  <a:pt x="565" y="349"/>
                  <a:pt x="564" y="350"/>
                </a:cubicBezTo>
                <a:cubicBezTo>
                  <a:pt x="563" y="351"/>
                  <a:pt x="562" y="353"/>
                  <a:pt x="562" y="354"/>
                </a:cubicBezTo>
                <a:cubicBezTo>
                  <a:pt x="561" y="355"/>
                  <a:pt x="559" y="359"/>
                  <a:pt x="558" y="360"/>
                </a:cubicBezTo>
                <a:cubicBezTo>
                  <a:pt x="557" y="360"/>
                  <a:pt x="554" y="361"/>
                  <a:pt x="553" y="361"/>
                </a:cubicBezTo>
                <a:cubicBezTo>
                  <a:pt x="552" y="361"/>
                  <a:pt x="550" y="361"/>
                  <a:pt x="549" y="361"/>
                </a:cubicBezTo>
                <a:cubicBezTo>
                  <a:pt x="548" y="361"/>
                  <a:pt x="546" y="363"/>
                  <a:pt x="545" y="363"/>
                </a:cubicBezTo>
                <a:cubicBezTo>
                  <a:pt x="545" y="364"/>
                  <a:pt x="545" y="367"/>
                  <a:pt x="545" y="368"/>
                </a:cubicBezTo>
                <a:cubicBezTo>
                  <a:pt x="545" y="369"/>
                  <a:pt x="545" y="371"/>
                  <a:pt x="546" y="372"/>
                </a:cubicBezTo>
                <a:cubicBezTo>
                  <a:pt x="546" y="373"/>
                  <a:pt x="549" y="374"/>
                  <a:pt x="549" y="375"/>
                </a:cubicBezTo>
                <a:cubicBezTo>
                  <a:pt x="550" y="376"/>
                  <a:pt x="549" y="379"/>
                  <a:pt x="549" y="381"/>
                </a:cubicBezTo>
                <a:cubicBezTo>
                  <a:pt x="549" y="382"/>
                  <a:pt x="547" y="385"/>
                  <a:pt x="548" y="386"/>
                </a:cubicBezTo>
                <a:cubicBezTo>
                  <a:pt x="548" y="387"/>
                  <a:pt x="549" y="388"/>
                  <a:pt x="549" y="388"/>
                </a:cubicBezTo>
                <a:cubicBezTo>
                  <a:pt x="550" y="389"/>
                  <a:pt x="550" y="391"/>
                  <a:pt x="550" y="392"/>
                </a:cubicBezTo>
                <a:cubicBezTo>
                  <a:pt x="550" y="393"/>
                  <a:pt x="550" y="395"/>
                  <a:pt x="549" y="395"/>
                </a:cubicBezTo>
                <a:cubicBezTo>
                  <a:pt x="548" y="396"/>
                  <a:pt x="545" y="396"/>
                  <a:pt x="544" y="396"/>
                </a:cubicBezTo>
                <a:cubicBezTo>
                  <a:pt x="543" y="396"/>
                  <a:pt x="540" y="395"/>
                  <a:pt x="539" y="394"/>
                </a:cubicBezTo>
                <a:cubicBezTo>
                  <a:pt x="538" y="394"/>
                  <a:pt x="536" y="391"/>
                  <a:pt x="535" y="391"/>
                </a:cubicBezTo>
                <a:cubicBezTo>
                  <a:pt x="534" y="390"/>
                  <a:pt x="531" y="390"/>
                  <a:pt x="529" y="390"/>
                </a:cubicBezTo>
                <a:cubicBezTo>
                  <a:pt x="528" y="390"/>
                  <a:pt x="526" y="391"/>
                  <a:pt x="525" y="392"/>
                </a:cubicBezTo>
                <a:cubicBezTo>
                  <a:pt x="525" y="392"/>
                  <a:pt x="523" y="393"/>
                  <a:pt x="523" y="393"/>
                </a:cubicBezTo>
                <a:cubicBezTo>
                  <a:pt x="522" y="394"/>
                  <a:pt x="521" y="396"/>
                  <a:pt x="521" y="397"/>
                </a:cubicBezTo>
                <a:cubicBezTo>
                  <a:pt x="520" y="398"/>
                  <a:pt x="518" y="399"/>
                  <a:pt x="517" y="400"/>
                </a:cubicBezTo>
                <a:cubicBezTo>
                  <a:pt x="516" y="401"/>
                  <a:pt x="516" y="403"/>
                  <a:pt x="516" y="405"/>
                </a:cubicBezTo>
                <a:cubicBezTo>
                  <a:pt x="515" y="406"/>
                  <a:pt x="513" y="407"/>
                  <a:pt x="512" y="408"/>
                </a:cubicBezTo>
                <a:cubicBezTo>
                  <a:pt x="511" y="409"/>
                  <a:pt x="509" y="410"/>
                  <a:pt x="508" y="411"/>
                </a:cubicBezTo>
                <a:cubicBezTo>
                  <a:pt x="508" y="412"/>
                  <a:pt x="508" y="414"/>
                  <a:pt x="508" y="415"/>
                </a:cubicBezTo>
                <a:cubicBezTo>
                  <a:pt x="508" y="416"/>
                  <a:pt x="510" y="417"/>
                  <a:pt x="511" y="417"/>
                </a:cubicBezTo>
                <a:cubicBezTo>
                  <a:pt x="512" y="418"/>
                  <a:pt x="514" y="418"/>
                  <a:pt x="515" y="419"/>
                </a:cubicBezTo>
                <a:cubicBezTo>
                  <a:pt x="515" y="420"/>
                  <a:pt x="516" y="422"/>
                  <a:pt x="516" y="422"/>
                </a:cubicBezTo>
                <a:cubicBezTo>
                  <a:pt x="516" y="423"/>
                  <a:pt x="514" y="425"/>
                  <a:pt x="513" y="426"/>
                </a:cubicBezTo>
                <a:cubicBezTo>
                  <a:pt x="513" y="426"/>
                  <a:pt x="512" y="425"/>
                  <a:pt x="511" y="425"/>
                </a:cubicBezTo>
                <a:cubicBezTo>
                  <a:pt x="510" y="426"/>
                  <a:pt x="509" y="427"/>
                  <a:pt x="508" y="427"/>
                </a:cubicBezTo>
                <a:cubicBezTo>
                  <a:pt x="507" y="428"/>
                  <a:pt x="504" y="427"/>
                  <a:pt x="503" y="426"/>
                </a:cubicBezTo>
                <a:cubicBezTo>
                  <a:pt x="502" y="426"/>
                  <a:pt x="500" y="424"/>
                  <a:pt x="500" y="422"/>
                </a:cubicBezTo>
                <a:cubicBezTo>
                  <a:pt x="499" y="422"/>
                  <a:pt x="500" y="420"/>
                  <a:pt x="500" y="419"/>
                </a:cubicBezTo>
                <a:cubicBezTo>
                  <a:pt x="499" y="419"/>
                  <a:pt x="496" y="418"/>
                  <a:pt x="495" y="418"/>
                </a:cubicBezTo>
                <a:cubicBezTo>
                  <a:pt x="495" y="418"/>
                  <a:pt x="493" y="417"/>
                  <a:pt x="492" y="417"/>
                </a:cubicBezTo>
                <a:cubicBezTo>
                  <a:pt x="491" y="418"/>
                  <a:pt x="490" y="419"/>
                  <a:pt x="490" y="420"/>
                </a:cubicBezTo>
                <a:cubicBezTo>
                  <a:pt x="489" y="422"/>
                  <a:pt x="490" y="425"/>
                  <a:pt x="490" y="426"/>
                </a:cubicBezTo>
                <a:cubicBezTo>
                  <a:pt x="490" y="427"/>
                  <a:pt x="490" y="429"/>
                  <a:pt x="490" y="430"/>
                </a:cubicBezTo>
                <a:cubicBezTo>
                  <a:pt x="490" y="431"/>
                  <a:pt x="491" y="433"/>
                  <a:pt x="491" y="434"/>
                </a:cubicBezTo>
                <a:cubicBezTo>
                  <a:pt x="491" y="434"/>
                  <a:pt x="489" y="435"/>
                  <a:pt x="489" y="436"/>
                </a:cubicBezTo>
                <a:cubicBezTo>
                  <a:pt x="489" y="437"/>
                  <a:pt x="490" y="438"/>
                  <a:pt x="490" y="439"/>
                </a:cubicBezTo>
                <a:cubicBezTo>
                  <a:pt x="491" y="440"/>
                  <a:pt x="492" y="442"/>
                  <a:pt x="492" y="443"/>
                </a:cubicBezTo>
                <a:cubicBezTo>
                  <a:pt x="493" y="444"/>
                  <a:pt x="496" y="445"/>
                  <a:pt x="497" y="446"/>
                </a:cubicBezTo>
                <a:cubicBezTo>
                  <a:pt x="498" y="446"/>
                  <a:pt x="501" y="447"/>
                  <a:pt x="503" y="447"/>
                </a:cubicBezTo>
                <a:cubicBezTo>
                  <a:pt x="504" y="448"/>
                  <a:pt x="505" y="450"/>
                  <a:pt x="505" y="451"/>
                </a:cubicBezTo>
                <a:cubicBezTo>
                  <a:pt x="506" y="453"/>
                  <a:pt x="506" y="455"/>
                  <a:pt x="505" y="456"/>
                </a:cubicBezTo>
                <a:cubicBezTo>
                  <a:pt x="505" y="457"/>
                  <a:pt x="503" y="458"/>
                  <a:pt x="502" y="458"/>
                </a:cubicBezTo>
                <a:cubicBezTo>
                  <a:pt x="501" y="459"/>
                  <a:pt x="501" y="462"/>
                  <a:pt x="499" y="463"/>
                </a:cubicBezTo>
                <a:cubicBezTo>
                  <a:pt x="499" y="463"/>
                  <a:pt x="496" y="463"/>
                  <a:pt x="495" y="463"/>
                </a:cubicBezTo>
                <a:cubicBezTo>
                  <a:pt x="494" y="462"/>
                  <a:pt x="492" y="461"/>
                  <a:pt x="491" y="461"/>
                </a:cubicBezTo>
                <a:cubicBezTo>
                  <a:pt x="489" y="461"/>
                  <a:pt x="486" y="461"/>
                  <a:pt x="485" y="461"/>
                </a:cubicBezTo>
                <a:cubicBezTo>
                  <a:pt x="484" y="461"/>
                  <a:pt x="482" y="462"/>
                  <a:pt x="481" y="463"/>
                </a:cubicBezTo>
                <a:cubicBezTo>
                  <a:pt x="479" y="465"/>
                  <a:pt x="478" y="469"/>
                  <a:pt x="476" y="470"/>
                </a:cubicBezTo>
                <a:cubicBezTo>
                  <a:pt x="476" y="471"/>
                  <a:pt x="475" y="472"/>
                  <a:pt x="474" y="473"/>
                </a:cubicBezTo>
                <a:cubicBezTo>
                  <a:pt x="474" y="474"/>
                  <a:pt x="474" y="477"/>
                  <a:pt x="473" y="478"/>
                </a:cubicBezTo>
                <a:cubicBezTo>
                  <a:pt x="473" y="480"/>
                  <a:pt x="471" y="482"/>
                  <a:pt x="470" y="483"/>
                </a:cubicBezTo>
                <a:cubicBezTo>
                  <a:pt x="469" y="485"/>
                  <a:pt x="468" y="488"/>
                  <a:pt x="467" y="489"/>
                </a:cubicBezTo>
                <a:cubicBezTo>
                  <a:pt x="466" y="490"/>
                  <a:pt x="463" y="492"/>
                  <a:pt x="462" y="492"/>
                </a:cubicBezTo>
                <a:cubicBezTo>
                  <a:pt x="460" y="492"/>
                  <a:pt x="457" y="492"/>
                  <a:pt x="456" y="492"/>
                </a:cubicBezTo>
                <a:cubicBezTo>
                  <a:pt x="455" y="492"/>
                  <a:pt x="454" y="492"/>
                  <a:pt x="453" y="492"/>
                </a:cubicBezTo>
                <a:cubicBezTo>
                  <a:pt x="451" y="492"/>
                  <a:pt x="448" y="492"/>
                  <a:pt x="446" y="492"/>
                </a:cubicBezTo>
                <a:cubicBezTo>
                  <a:pt x="445" y="492"/>
                  <a:pt x="444" y="494"/>
                  <a:pt x="443" y="494"/>
                </a:cubicBezTo>
                <a:cubicBezTo>
                  <a:pt x="441" y="494"/>
                  <a:pt x="439" y="492"/>
                  <a:pt x="438" y="491"/>
                </a:cubicBezTo>
                <a:cubicBezTo>
                  <a:pt x="437" y="491"/>
                  <a:pt x="435" y="489"/>
                  <a:pt x="434" y="489"/>
                </a:cubicBezTo>
                <a:cubicBezTo>
                  <a:pt x="434" y="488"/>
                  <a:pt x="433" y="485"/>
                  <a:pt x="432" y="485"/>
                </a:cubicBezTo>
                <a:cubicBezTo>
                  <a:pt x="432" y="484"/>
                  <a:pt x="430" y="485"/>
                  <a:pt x="429" y="485"/>
                </a:cubicBezTo>
                <a:cubicBezTo>
                  <a:pt x="428" y="485"/>
                  <a:pt x="427" y="486"/>
                  <a:pt x="426" y="487"/>
                </a:cubicBezTo>
                <a:cubicBezTo>
                  <a:pt x="425" y="488"/>
                  <a:pt x="424" y="489"/>
                  <a:pt x="424" y="490"/>
                </a:cubicBezTo>
                <a:cubicBezTo>
                  <a:pt x="424" y="491"/>
                  <a:pt x="426" y="492"/>
                  <a:pt x="426" y="493"/>
                </a:cubicBezTo>
                <a:cubicBezTo>
                  <a:pt x="426" y="495"/>
                  <a:pt x="425" y="497"/>
                  <a:pt x="424" y="498"/>
                </a:cubicBezTo>
                <a:cubicBezTo>
                  <a:pt x="423" y="499"/>
                  <a:pt x="421" y="500"/>
                  <a:pt x="419" y="500"/>
                </a:cubicBezTo>
                <a:cubicBezTo>
                  <a:pt x="418" y="500"/>
                  <a:pt x="417" y="499"/>
                  <a:pt x="416" y="499"/>
                </a:cubicBezTo>
                <a:cubicBezTo>
                  <a:pt x="415" y="498"/>
                  <a:pt x="413" y="498"/>
                  <a:pt x="413" y="499"/>
                </a:cubicBezTo>
                <a:cubicBezTo>
                  <a:pt x="412" y="499"/>
                  <a:pt x="410" y="501"/>
                  <a:pt x="409" y="502"/>
                </a:cubicBezTo>
                <a:cubicBezTo>
                  <a:pt x="408" y="503"/>
                  <a:pt x="405" y="504"/>
                  <a:pt x="404" y="505"/>
                </a:cubicBezTo>
                <a:cubicBezTo>
                  <a:pt x="402" y="505"/>
                  <a:pt x="400" y="504"/>
                  <a:pt x="399" y="504"/>
                </a:cubicBezTo>
                <a:cubicBezTo>
                  <a:pt x="397" y="505"/>
                  <a:pt x="394" y="507"/>
                  <a:pt x="392" y="508"/>
                </a:cubicBezTo>
                <a:cubicBezTo>
                  <a:pt x="391" y="509"/>
                  <a:pt x="390" y="512"/>
                  <a:pt x="389" y="513"/>
                </a:cubicBezTo>
                <a:cubicBezTo>
                  <a:pt x="388" y="514"/>
                  <a:pt x="385" y="516"/>
                  <a:pt x="384" y="515"/>
                </a:cubicBezTo>
                <a:cubicBezTo>
                  <a:pt x="383" y="515"/>
                  <a:pt x="383" y="513"/>
                  <a:pt x="382" y="512"/>
                </a:cubicBezTo>
                <a:cubicBezTo>
                  <a:pt x="380" y="512"/>
                  <a:pt x="377" y="512"/>
                  <a:pt x="375" y="512"/>
                </a:cubicBezTo>
                <a:cubicBezTo>
                  <a:pt x="374" y="513"/>
                  <a:pt x="373" y="515"/>
                  <a:pt x="372" y="515"/>
                </a:cubicBezTo>
                <a:cubicBezTo>
                  <a:pt x="371" y="516"/>
                  <a:pt x="368" y="517"/>
                  <a:pt x="367" y="518"/>
                </a:cubicBezTo>
                <a:cubicBezTo>
                  <a:pt x="366" y="518"/>
                  <a:pt x="365" y="521"/>
                  <a:pt x="365" y="522"/>
                </a:cubicBezTo>
                <a:cubicBezTo>
                  <a:pt x="364" y="523"/>
                  <a:pt x="362" y="524"/>
                  <a:pt x="361" y="524"/>
                </a:cubicBezTo>
                <a:cubicBezTo>
                  <a:pt x="360" y="525"/>
                  <a:pt x="358" y="524"/>
                  <a:pt x="357" y="524"/>
                </a:cubicBezTo>
                <a:cubicBezTo>
                  <a:pt x="356" y="524"/>
                  <a:pt x="354" y="524"/>
                  <a:pt x="353" y="524"/>
                </a:cubicBezTo>
                <a:cubicBezTo>
                  <a:pt x="352" y="525"/>
                  <a:pt x="350" y="526"/>
                  <a:pt x="350" y="527"/>
                </a:cubicBezTo>
                <a:cubicBezTo>
                  <a:pt x="349" y="527"/>
                  <a:pt x="348" y="530"/>
                  <a:pt x="347" y="531"/>
                </a:cubicBezTo>
                <a:cubicBezTo>
                  <a:pt x="346" y="531"/>
                  <a:pt x="342" y="530"/>
                  <a:pt x="340" y="530"/>
                </a:cubicBezTo>
                <a:cubicBezTo>
                  <a:pt x="338" y="530"/>
                  <a:pt x="332" y="530"/>
                  <a:pt x="330" y="532"/>
                </a:cubicBezTo>
                <a:cubicBezTo>
                  <a:pt x="328" y="532"/>
                  <a:pt x="326" y="534"/>
                  <a:pt x="325" y="536"/>
                </a:cubicBezTo>
                <a:cubicBezTo>
                  <a:pt x="324" y="537"/>
                  <a:pt x="324" y="541"/>
                  <a:pt x="324" y="543"/>
                </a:cubicBezTo>
                <a:cubicBezTo>
                  <a:pt x="324" y="544"/>
                  <a:pt x="326" y="547"/>
                  <a:pt x="326" y="549"/>
                </a:cubicBezTo>
                <a:cubicBezTo>
                  <a:pt x="326" y="550"/>
                  <a:pt x="325" y="552"/>
                  <a:pt x="324" y="553"/>
                </a:cubicBezTo>
                <a:cubicBezTo>
                  <a:pt x="324" y="553"/>
                  <a:pt x="322" y="554"/>
                  <a:pt x="322" y="555"/>
                </a:cubicBezTo>
                <a:cubicBezTo>
                  <a:pt x="321" y="556"/>
                  <a:pt x="321" y="558"/>
                  <a:pt x="322" y="560"/>
                </a:cubicBezTo>
                <a:cubicBezTo>
                  <a:pt x="322" y="561"/>
                  <a:pt x="324" y="563"/>
                  <a:pt x="324" y="564"/>
                </a:cubicBezTo>
                <a:cubicBezTo>
                  <a:pt x="324" y="565"/>
                  <a:pt x="323" y="568"/>
                  <a:pt x="323" y="569"/>
                </a:cubicBezTo>
                <a:cubicBezTo>
                  <a:pt x="323" y="571"/>
                  <a:pt x="324" y="575"/>
                  <a:pt x="324" y="577"/>
                </a:cubicBezTo>
                <a:cubicBezTo>
                  <a:pt x="325" y="578"/>
                  <a:pt x="325" y="580"/>
                  <a:pt x="325" y="581"/>
                </a:cubicBezTo>
                <a:cubicBezTo>
                  <a:pt x="325" y="582"/>
                  <a:pt x="323" y="583"/>
                  <a:pt x="323" y="584"/>
                </a:cubicBezTo>
                <a:cubicBezTo>
                  <a:pt x="323" y="586"/>
                  <a:pt x="323" y="589"/>
                  <a:pt x="322" y="590"/>
                </a:cubicBezTo>
                <a:cubicBezTo>
                  <a:pt x="322" y="591"/>
                  <a:pt x="321" y="593"/>
                  <a:pt x="320" y="594"/>
                </a:cubicBezTo>
                <a:cubicBezTo>
                  <a:pt x="319" y="594"/>
                  <a:pt x="317" y="595"/>
                  <a:pt x="316" y="595"/>
                </a:cubicBezTo>
                <a:cubicBezTo>
                  <a:pt x="315" y="596"/>
                  <a:pt x="314" y="597"/>
                  <a:pt x="313" y="598"/>
                </a:cubicBezTo>
                <a:cubicBezTo>
                  <a:pt x="312" y="599"/>
                  <a:pt x="311" y="601"/>
                  <a:pt x="310" y="601"/>
                </a:cubicBezTo>
                <a:cubicBezTo>
                  <a:pt x="309" y="601"/>
                  <a:pt x="306" y="601"/>
                  <a:pt x="304" y="601"/>
                </a:cubicBezTo>
                <a:cubicBezTo>
                  <a:pt x="303" y="601"/>
                  <a:pt x="301" y="601"/>
                  <a:pt x="299" y="601"/>
                </a:cubicBezTo>
                <a:cubicBezTo>
                  <a:pt x="298" y="600"/>
                  <a:pt x="296" y="599"/>
                  <a:pt x="295" y="599"/>
                </a:cubicBezTo>
                <a:cubicBezTo>
                  <a:pt x="295" y="599"/>
                  <a:pt x="293" y="598"/>
                  <a:pt x="293" y="598"/>
                </a:cubicBezTo>
                <a:cubicBezTo>
                  <a:pt x="291" y="598"/>
                  <a:pt x="289" y="599"/>
                  <a:pt x="288" y="599"/>
                </a:cubicBezTo>
                <a:cubicBezTo>
                  <a:pt x="287" y="600"/>
                  <a:pt x="285" y="600"/>
                  <a:pt x="284" y="601"/>
                </a:cubicBezTo>
                <a:cubicBezTo>
                  <a:pt x="283" y="601"/>
                  <a:pt x="282" y="603"/>
                  <a:pt x="281" y="603"/>
                </a:cubicBezTo>
                <a:cubicBezTo>
                  <a:pt x="281" y="604"/>
                  <a:pt x="280" y="606"/>
                  <a:pt x="280" y="606"/>
                </a:cubicBezTo>
                <a:cubicBezTo>
                  <a:pt x="278" y="607"/>
                  <a:pt x="275" y="607"/>
                  <a:pt x="274" y="607"/>
                </a:cubicBezTo>
                <a:cubicBezTo>
                  <a:pt x="273" y="607"/>
                  <a:pt x="271" y="605"/>
                  <a:pt x="270" y="605"/>
                </a:cubicBezTo>
                <a:cubicBezTo>
                  <a:pt x="270" y="604"/>
                  <a:pt x="270" y="602"/>
                  <a:pt x="270" y="601"/>
                </a:cubicBezTo>
                <a:cubicBezTo>
                  <a:pt x="271" y="600"/>
                  <a:pt x="272" y="599"/>
                  <a:pt x="273" y="598"/>
                </a:cubicBezTo>
                <a:cubicBezTo>
                  <a:pt x="274" y="598"/>
                  <a:pt x="276" y="598"/>
                  <a:pt x="277" y="598"/>
                </a:cubicBezTo>
                <a:cubicBezTo>
                  <a:pt x="278" y="597"/>
                  <a:pt x="280" y="595"/>
                  <a:pt x="281" y="595"/>
                </a:cubicBezTo>
                <a:cubicBezTo>
                  <a:pt x="282" y="595"/>
                  <a:pt x="284" y="595"/>
                  <a:pt x="285" y="595"/>
                </a:cubicBezTo>
                <a:cubicBezTo>
                  <a:pt x="286" y="594"/>
                  <a:pt x="288" y="593"/>
                  <a:pt x="288" y="592"/>
                </a:cubicBezTo>
                <a:cubicBezTo>
                  <a:pt x="288" y="590"/>
                  <a:pt x="288" y="587"/>
                  <a:pt x="287" y="586"/>
                </a:cubicBezTo>
                <a:cubicBezTo>
                  <a:pt x="286" y="585"/>
                  <a:pt x="284" y="584"/>
                  <a:pt x="283" y="583"/>
                </a:cubicBezTo>
                <a:cubicBezTo>
                  <a:pt x="282" y="582"/>
                  <a:pt x="282" y="580"/>
                  <a:pt x="281" y="579"/>
                </a:cubicBezTo>
                <a:cubicBezTo>
                  <a:pt x="280" y="578"/>
                  <a:pt x="278" y="576"/>
                  <a:pt x="277" y="575"/>
                </a:cubicBezTo>
                <a:cubicBezTo>
                  <a:pt x="276" y="575"/>
                  <a:pt x="273" y="575"/>
                  <a:pt x="271" y="575"/>
                </a:cubicBezTo>
                <a:cubicBezTo>
                  <a:pt x="269" y="575"/>
                  <a:pt x="265" y="576"/>
                  <a:pt x="263" y="577"/>
                </a:cubicBezTo>
                <a:cubicBezTo>
                  <a:pt x="262" y="577"/>
                  <a:pt x="259" y="576"/>
                  <a:pt x="257" y="577"/>
                </a:cubicBezTo>
                <a:cubicBezTo>
                  <a:pt x="256" y="578"/>
                  <a:pt x="255" y="581"/>
                  <a:pt x="254" y="583"/>
                </a:cubicBezTo>
                <a:cubicBezTo>
                  <a:pt x="253" y="584"/>
                  <a:pt x="250" y="585"/>
                  <a:pt x="249" y="585"/>
                </a:cubicBezTo>
                <a:cubicBezTo>
                  <a:pt x="247" y="586"/>
                  <a:pt x="245" y="584"/>
                  <a:pt x="244" y="584"/>
                </a:cubicBezTo>
                <a:cubicBezTo>
                  <a:pt x="243" y="585"/>
                  <a:pt x="243" y="586"/>
                  <a:pt x="242" y="587"/>
                </a:cubicBezTo>
                <a:cubicBezTo>
                  <a:pt x="242" y="588"/>
                  <a:pt x="240" y="589"/>
                  <a:pt x="239" y="590"/>
                </a:cubicBezTo>
                <a:cubicBezTo>
                  <a:pt x="239" y="591"/>
                  <a:pt x="237" y="593"/>
                  <a:pt x="237" y="594"/>
                </a:cubicBezTo>
                <a:cubicBezTo>
                  <a:pt x="237" y="595"/>
                  <a:pt x="239" y="596"/>
                  <a:pt x="239" y="597"/>
                </a:cubicBezTo>
                <a:cubicBezTo>
                  <a:pt x="239" y="598"/>
                  <a:pt x="238" y="601"/>
                  <a:pt x="238" y="602"/>
                </a:cubicBezTo>
                <a:cubicBezTo>
                  <a:pt x="238" y="603"/>
                  <a:pt x="237" y="604"/>
                  <a:pt x="236" y="605"/>
                </a:cubicBezTo>
                <a:cubicBezTo>
                  <a:pt x="235" y="606"/>
                  <a:pt x="233" y="607"/>
                  <a:pt x="232" y="608"/>
                </a:cubicBezTo>
                <a:cubicBezTo>
                  <a:pt x="230" y="608"/>
                  <a:pt x="229" y="611"/>
                  <a:pt x="228" y="612"/>
                </a:cubicBezTo>
                <a:cubicBezTo>
                  <a:pt x="227" y="612"/>
                  <a:pt x="224" y="612"/>
                  <a:pt x="223" y="612"/>
                </a:cubicBezTo>
                <a:cubicBezTo>
                  <a:pt x="222" y="612"/>
                  <a:pt x="219" y="612"/>
                  <a:pt x="218" y="612"/>
                </a:cubicBezTo>
                <a:cubicBezTo>
                  <a:pt x="217" y="612"/>
                  <a:pt x="214" y="614"/>
                  <a:pt x="212" y="613"/>
                </a:cubicBezTo>
                <a:cubicBezTo>
                  <a:pt x="211" y="613"/>
                  <a:pt x="211" y="611"/>
                  <a:pt x="210" y="610"/>
                </a:cubicBezTo>
                <a:cubicBezTo>
                  <a:pt x="209" y="610"/>
                  <a:pt x="207" y="610"/>
                  <a:pt x="206" y="610"/>
                </a:cubicBezTo>
                <a:cubicBezTo>
                  <a:pt x="205" y="610"/>
                  <a:pt x="203" y="611"/>
                  <a:pt x="202" y="611"/>
                </a:cubicBezTo>
                <a:cubicBezTo>
                  <a:pt x="202" y="611"/>
                  <a:pt x="200" y="611"/>
                  <a:pt x="199" y="611"/>
                </a:cubicBezTo>
                <a:cubicBezTo>
                  <a:pt x="197" y="611"/>
                  <a:pt x="195" y="609"/>
                  <a:pt x="194" y="609"/>
                </a:cubicBezTo>
                <a:cubicBezTo>
                  <a:pt x="192" y="608"/>
                  <a:pt x="190" y="609"/>
                  <a:pt x="188" y="609"/>
                </a:cubicBezTo>
                <a:cubicBezTo>
                  <a:pt x="187" y="610"/>
                  <a:pt x="186" y="611"/>
                  <a:pt x="185" y="612"/>
                </a:cubicBezTo>
                <a:cubicBezTo>
                  <a:pt x="183" y="612"/>
                  <a:pt x="180" y="612"/>
                  <a:pt x="179" y="612"/>
                </a:cubicBezTo>
                <a:cubicBezTo>
                  <a:pt x="177" y="612"/>
                  <a:pt x="173" y="612"/>
                  <a:pt x="171" y="611"/>
                </a:cubicBezTo>
                <a:cubicBezTo>
                  <a:pt x="170" y="610"/>
                  <a:pt x="170" y="607"/>
                  <a:pt x="170" y="606"/>
                </a:cubicBezTo>
                <a:cubicBezTo>
                  <a:pt x="169" y="605"/>
                  <a:pt x="168" y="603"/>
                  <a:pt x="167" y="602"/>
                </a:cubicBezTo>
                <a:cubicBezTo>
                  <a:pt x="167" y="602"/>
                  <a:pt x="165" y="602"/>
                  <a:pt x="164" y="602"/>
                </a:cubicBezTo>
                <a:cubicBezTo>
                  <a:pt x="163" y="601"/>
                  <a:pt x="161" y="599"/>
                  <a:pt x="160" y="598"/>
                </a:cubicBezTo>
                <a:cubicBezTo>
                  <a:pt x="159" y="597"/>
                  <a:pt x="155" y="595"/>
                  <a:pt x="154" y="594"/>
                </a:cubicBezTo>
                <a:cubicBezTo>
                  <a:pt x="152" y="593"/>
                  <a:pt x="150" y="592"/>
                  <a:pt x="149" y="590"/>
                </a:cubicBezTo>
                <a:cubicBezTo>
                  <a:pt x="149" y="590"/>
                  <a:pt x="148" y="588"/>
                  <a:pt x="148" y="587"/>
                </a:cubicBezTo>
                <a:cubicBezTo>
                  <a:pt x="148" y="586"/>
                  <a:pt x="149" y="584"/>
                  <a:pt x="149" y="583"/>
                </a:cubicBezTo>
                <a:cubicBezTo>
                  <a:pt x="149" y="583"/>
                  <a:pt x="148" y="582"/>
                  <a:pt x="148" y="581"/>
                </a:cubicBezTo>
                <a:cubicBezTo>
                  <a:pt x="147" y="580"/>
                  <a:pt x="145" y="579"/>
                  <a:pt x="145" y="578"/>
                </a:cubicBezTo>
                <a:cubicBezTo>
                  <a:pt x="145" y="578"/>
                  <a:pt x="145" y="576"/>
                  <a:pt x="144" y="575"/>
                </a:cubicBezTo>
                <a:cubicBezTo>
                  <a:pt x="143" y="574"/>
                  <a:pt x="139" y="573"/>
                  <a:pt x="137" y="573"/>
                </a:cubicBezTo>
                <a:cubicBezTo>
                  <a:pt x="136" y="573"/>
                  <a:pt x="135" y="575"/>
                  <a:pt x="134" y="575"/>
                </a:cubicBezTo>
                <a:cubicBezTo>
                  <a:pt x="132" y="576"/>
                  <a:pt x="128" y="575"/>
                  <a:pt x="127" y="576"/>
                </a:cubicBezTo>
                <a:cubicBezTo>
                  <a:pt x="126" y="577"/>
                  <a:pt x="126" y="580"/>
                  <a:pt x="125" y="580"/>
                </a:cubicBezTo>
                <a:cubicBezTo>
                  <a:pt x="124" y="581"/>
                  <a:pt x="122" y="579"/>
                  <a:pt x="121" y="578"/>
                </a:cubicBezTo>
                <a:cubicBezTo>
                  <a:pt x="120" y="577"/>
                  <a:pt x="119" y="575"/>
                  <a:pt x="118" y="574"/>
                </a:cubicBezTo>
                <a:cubicBezTo>
                  <a:pt x="118" y="573"/>
                  <a:pt x="116" y="573"/>
                  <a:pt x="116" y="573"/>
                </a:cubicBezTo>
                <a:cubicBezTo>
                  <a:pt x="115" y="573"/>
                  <a:pt x="113" y="575"/>
                  <a:pt x="112" y="575"/>
                </a:cubicBezTo>
                <a:cubicBezTo>
                  <a:pt x="111" y="574"/>
                  <a:pt x="109" y="573"/>
                  <a:pt x="109" y="572"/>
                </a:cubicBezTo>
                <a:cubicBezTo>
                  <a:pt x="109" y="571"/>
                  <a:pt x="109" y="569"/>
                  <a:pt x="109" y="568"/>
                </a:cubicBezTo>
                <a:cubicBezTo>
                  <a:pt x="109" y="567"/>
                  <a:pt x="110" y="566"/>
                  <a:pt x="110" y="565"/>
                </a:cubicBezTo>
                <a:cubicBezTo>
                  <a:pt x="111" y="563"/>
                  <a:pt x="111" y="560"/>
                  <a:pt x="111" y="559"/>
                </a:cubicBezTo>
                <a:cubicBezTo>
                  <a:pt x="110" y="557"/>
                  <a:pt x="108" y="555"/>
                  <a:pt x="107" y="553"/>
                </a:cubicBezTo>
                <a:cubicBezTo>
                  <a:pt x="107" y="553"/>
                  <a:pt x="106" y="552"/>
                  <a:pt x="106" y="551"/>
                </a:cubicBezTo>
                <a:cubicBezTo>
                  <a:pt x="105" y="550"/>
                  <a:pt x="102" y="550"/>
                  <a:pt x="101" y="550"/>
                </a:cubicBezTo>
                <a:cubicBezTo>
                  <a:pt x="100" y="549"/>
                  <a:pt x="98" y="547"/>
                  <a:pt x="97" y="546"/>
                </a:cubicBezTo>
                <a:cubicBezTo>
                  <a:pt x="96" y="546"/>
                  <a:pt x="95" y="544"/>
                  <a:pt x="94" y="544"/>
                </a:cubicBezTo>
                <a:cubicBezTo>
                  <a:pt x="92" y="543"/>
                  <a:pt x="90" y="543"/>
                  <a:pt x="88" y="543"/>
                </a:cubicBezTo>
                <a:cubicBezTo>
                  <a:pt x="87" y="543"/>
                  <a:pt x="84" y="544"/>
                  <a:pt x="83" y="543"/>
                </a:cubicBezTo>
                <a:cubicBezTo>
                  <a:pt x="81" y="542"/>
                  <a:pt x="80" y="540"/>
                  <a:pt x="79" y="539"/>
                </a:cubicBezTo>
                <a:cubicBezTo>
                  <a:pt x="78" y="539"/>
                  <a:pt x="76" y="537"/>
                  <a:pt x="75" y="536"/>
                </a:cubicBezTo>
                <a:cubicBezTo>
                  <a:pt x="75" y="536"/>
                  <a:pt x="73" y="536"/>
                  <a:pt x="73" y="535"/>
                </a:cubicBezTo>
                <a:cubicBezTo>
                  <a:pt x="72" y="535"/>
                  <a:pt x="72" y="533"/>
                  <a:pt x="72" y="532"/>
                </a:cubicBezTo>
                <a:cubicBezTo>
                  <a:pt x="72" y="531"/>
                  <a:pt x="74" y="530"/>
                  <a:pt x="74" y="529"/>
                </a:cubicBezTo>
                <a:cubicBezTo>
                  <a:pt x="75" y="528"/>
                  <a:pt x="76" y="526"/>
                  <a:pt x="76" y="526"/>
                </a:cubicBezTo>
                <a:cubicBezTo>
                  <a:pt x="77" y="525"/>
                  <a:pt x="79" y="525"/>
                  <a:pt x="79" y="525"/>
                </a:cubicBezTo>
                <a:cubicBezTo>
                  <a:pt x="80" y="525"/>
                  <a:pt x="80" y="523"/>
                  <a:pt x="80" y="522"/>
                </a:cubicBezTo>
                <a:cubicBezTo>
                  <a:pt x="79" y="521"/>
                  <a:pt x="77" y="520"/>
                  <a:pt x="76" y="519"/>
                </a:cubicBezTo>
                <a:cubicBezTo>
                  <a:pt x="75" y="519"/>
                  <a:pt x="74" y="518"/>
                  <a:pt x="73" y="517"/>
                </a:cubicBezTo>
                <a:cubicBezTo>
                  <a:pt x="73" y="517"/>
                  <a:pt x="71" y="516"/>
                  <a:pt x="71" y="515"/>
                </a:cubicBezTo>
                <a:cubicBezTo>
                  <a:pt x="69" y="515"/>
                  <a:pt x="67" y="514"/>
                  <a:pt x="65" y="513"/>
                </a:cubicBezTo>
                <a:cubicBezTo>
                  <a:pt x="64" y="513"/>
                  <a:pt x="63" y="510"/>
                  <a:pt x="62" y="510"/>
                </a:cubicBezTo>
                <a:cubicBezTo>
                  <a:pt x="61" y="508"/>
                  <a:pt x="58" y="506"/>
                  <a:pt x="57" y="505"/>
                </a:cubicBezTo>
                <a:cubicBezTo>
                  <a:pt x="56" y="505"/>
                  <a:pt x="56" y="504"/>
                  <a:pt x="55" y="503"/>
                </a:cubicBezTo>
                <a:close/>
              </a:path>
            </a:pathLst>
          </a:custGeom>
          <a:solidFill>
            <a:srgbClr val="94949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8" name="Freeform 23"/>
          <p:cNvSpPr>
            <a:spLocks/>
          </p:cNvSpPr>
          <p:nvPr/>
        </p:nvSpPr>
        <p:spPr bwMode="auto">
          <a:xfrm>
            <a:off x="9944798" y="2236265"/>
            <a:ext cx="1769293" cy="1527589"/>
          </a:xfrm>
          <a:custGeom>
            <a:avLst/>
            <a:gdLst/>
            <a:ahLst/>
            <a:cxnLst>
              <a:cxn ang="0">
                <a:pos x="639" y="242"/>
              </a:cxn>
              <a:cxn ang="0">
                <a:pos x="626" y="230"/>
              </a:cxn>
              <a:cxn ang="0">
                <a:pos x="610" y="253"/>
              </a:cxn>
              <a:cxn ang="0">
                <a:pos x="624" y="288"/>
              </a:cxn>
              <a:cxn ang="0">
                <a:pos x="622" y="311"/>
              </a:cxn>
              <a:cxn ang="0">
                <a:pos x="603" y="335"/>
              </a:cxn>
              <a:cxn ang="0">
                <a:pos x="553" y="365"/>
              </a:cxn>
              <a:cxn ang="0">
                <a:pos x="493" y="383"/>
              </a:cxn>
              <a:cxn ang="0">
                <a:pos x="422" y="405"/>
              </a:cxn>
              <a:cxn ang="0">
                <a:pos x="376" y="443"/>
              </a:cxn>
              <a:cxn ang="0">
                <a:pos x="291" y="447"/>
              </a:cxn>
              <a:cxn ang="0">
                <a:pos x="208" y="455"/>
              </a:cxn>
              <a:cxn ang="0">
                <a:pos x="160" y="462"/>
              </a:cxn>
              <a:cxn ang="0">
                <a:pos x="104" y="511"/>
              </a:cxn>
              <a:cxn ang="0">
                <a:pos x="124" y="530"/>
              </a:cxn>
              <a:cxn ang="0">
                <a:pos x="114" y="544"/>
              </a:cxn>
              <a:cxn ang="0">
                <a:pos x="88" y="562"/>
              </a:cxn>
              <a:cxn ang="0">
                <a:pos x="83" y="555"/>
              </a:cxn>
              <a:cxn ang="0">
                <a:pos x="79" y="544"/>
              </a:cxn>
              <a:cxn ang="0">
                <a:pos x="49" y="564"/>
              </a:cxn>
              <a:cxn ang="0">
                <a:pos x="32" y="541"/>
              </a:cxn>
              <a:cxn ang="0">
                <a:pos x="20" y="521"/>
              </a:cxn>
              <a:cxn ang="0">
                <a:pos x="0" y="502"/>
              </a:cxn>
              <a:cxn ang="0">
                <a:pos x="20" y="488"/>
              </a:cxn>
              <a:cxn ang="0">
                <a:pos x="26" y="459"/>
              </a:cxn>
              <a:cxn ang="0">
                <a:pos x="31" y="438"/>
              </a:cxn>
              <a:cxn ang="0">
                <a:pos x="26" y="415"/>
              </a:cxn>
              <a:cxn ang="0">
                <a:pos x="42" y="403"/>
              </a:cxn>
              <a:cxn ang="0">
                <a:pos x="61" y="387"/>
              </a:cxn>
              <a:cxn ang="0">
                <a:pos x="68" y="360"/>
              </a:cxn>
              <a:cxn ang="0">
                <a:pos x="67" y="341"/>
              </a:cxn>
              <a:cxn ang="0">
                <a:pos x="81" y="322"/>
              </a:cxn>
              <a:cxn ang="0">
                <a:pos x="94" y="303"/>
              </a:cxn>
              <a:cxn ang="0">
                <a:pos x="81" y="286"/>
              </a:cxn>
              <a:cxn ang="0">
                <a:pos x="102" y="261"/>
              </a:cxn>
              <a:cxn ang="0">
                <a:pos x="124" y="250"/>
              </a:cxn>
              <a:cxn ang="0">
                <a:pos x="138" y="227"/>
              </a:cxn>
              <a:cxn ang="0">
                <a:pos x="163" y="196"/>
              </a:cxn>
              <a:cxn ang="0">
                <a:pos x="181" y="156"/>
              </a:cxn>
              <a:cxn ang="0">
                <a:pos x="196" y="115"/>
              </a:cxn>
              <a:cxn ang="0">
                <a:pos x="199" y="87"/>
              </a:cxn>
              <a:cxn ang="0">
                <a:pos x="207" y="62"/>
              </a:cxn>
              <a:cxn ang="0">
                <a:pos x="198" y="40"/>
              </a:cxn>
              <a:cxn ang="0">
                <a:pos x="205" y="1"/>
              </a:cxn>
              <a:cxn ang="0">
                <a:pos x="242" y="22"/>
              </a:cxn>
              <a:cxn ang="0">
                <a:pos x="279" y="37"/>
              </a:cxn>
              <a:cxn ang="0">
                <a:pos x="306" y="57"/>
              </a:cxn>
              <a:cxn ang="0">
                <a:pos x="328" y="87"/>
              </a:cxn>
              <a:cxn ang="0">
                <a:pos x="326" y="113"/>
              </a:cxn>
              <a:cxn ang="0">
                <a:pos x="323" y="134"/>
              </a:cxn>
              <a:cxn ang="0">
                <a:pos x="363" y="132"/>
              </a:cxn>
              <a:cxn ang="0">
                <a:pos x="388" y="136"/>
              </a:cxn>
              <a:cxn ang="0">
                <a:pos x="411" y="155"/>
              </a:cxn>
              <a:cxn ang="0">
                <a:pos x="435" y="174"/>
              </a:cxn>
              <a:cxn ang="0">
                <a:pos x="477" y="170"/>
              </a:cxn>
              <a:cxn ang="0">
                <a:pos x="509" y="193"/>
              </a:cxn>
              <a:cxn ang="0">
                <a:pos x="536" y="193"/>
              </a:cxn>
              <a:cxn ang="0">
                <a:pos x="569" y="185"/>
              </a:cxn>
              <a:cxn ang="0">
                <a:pos x="600" y="177"/>
              </a:cxn>
              <a:cxn ang="0">
                <a:pos x="626" y="194"/>
              </a:cxn>
              <a:cxn ang="0">
                <a:pos x="638" y="216"/>
              </a:cxn>
            </a:cxnLst>
            <a:rect l="0" t="0" r="r" b="b"/>
            <a:pathLst>
              <a:path w="654" h="565">
                <a:moveTo>
                  <a:pt x="652" y="225"/>
                </a:moveTo>
                <a:cubicBezTo>
                  <a:pt x="653" y="226"/>
                  <a:pt x="654" y="228"/>
                  <a:pt x="654" y="229"/>
                </a:cubicBezTo>
                <a:cubicBezTo>
                  <a:pt x="653" y="231"/>
                  <a:pt x="650" y="233"/>
                  <a:pt x="649" y="234"/>
                </a:cubicBezTo>
                <a:cubicBezTo>
                  <a:pt x="648" y="235"/>
                  <a:pt x="645" y="236"/>
                  <a:pt x="644" y="236"/>
                </a:cubicBezTo>
                <a:cubicBezTo>
                  <a:pt x="644" y="237"/>
                  <a:pt x="642" y="238"/>
                  <a:pt x="642" y="239"/>
                </a:cubicBezTo>
                <a:cubicBezTo>
                  <a:pt x="641" y="240"/>
                  <a:pt x="640" y="241"/>
                  <a:pt x="639" y="242"/>
                </a:cubicBezTo>
                <a:cubicBezTo>
                  <a:pt x="638" y="242"/>
                  <a:pt x="636" y="243"/>
                  <a:pt x="635" y="243"/>
                </a:cubicBezTo>
                <a:cubicBezTo>
                  <a:pt x="634" y="244"/>
                  <a:pt x="632" y="245"/>
                  <a:pt x="631" y="245"/>
                </a:cubicBezTo>
                <a:cubicBezTo>
                  <a:pt x="630" y="245"/>
                  <a:pt x="628" y="243"/>
                  <a:pt x="628" y="243"/>
                </a:cubicBezTo>
                <a:cubicBezTo>
                  <a:pt x="627" y="242"/>
                  <a:pt x="625" y="240"/>
                  <a:pt x="625" y="239"/>
                </a:cubicBezTo>
                <a:cubicBezTo>
                  <a:pt x="624" y="238"/>
                  <a:pt x="626" y="235"/>
                  <a:pt x="626" y="234"/>
                </a:cubicBezTo>
                <a:cubicBezTo>
                  <a:pt x="626" y="233"/>
                  <a:pt x="626" y="231"/>
                  <a:pt x="626" y="230"/>
                </a:cubicBezTo>
                <a:cubicBezTo>
                  <a:pt x="625" y="229"/>
                  <a:pt x="623" y="229"/>
                  <a:pt x="622" y="229"/>
                </a:cubicBezTo>
                <a:cubicBezTo>
                  <a:pt x="621" y="229"/>
                  <a:pt x="620" y="232"/>
                  <a:pt x="620" y="233"/>
                </a:cubicBezTo>
                <a:cubicBezTo>
                  <a:pt x="619" y="234"/>
                  <a:pt x="619" y="238"/>
                  <a:pt x="619" y="239"/>
                </a:cubicBezTo>
                <a:cubicBezTo>
                  <a:pt x="618" y="241"/>
                  <a:pt x="614" y="242"/>
                  <a:pt x="613" y="244"/>
                </a:cubicBezTo>
                <a:cubicBezTo>
                  <a:pt x="613" y="245"/>
                  <a:pt x="611" y="247"/>
                  <a:pt x="611" y="249"/>
                </a:cubicBezTo>
                <a:cubicBezTo>
                  <a:pt x="610" y="250"/>
                  <a:pt x="610" y="252"/>
                  <a:pt x="610" y="253"/>
                </a:cubicBezTo>
                <a:cubicBezTo>
                  <a:pt x="610" y="256"/>
                  <a:pt x="609" y="260"/>
                  <a:pt x="610" y="262"/>
                </a:cubicBezTo>
                <a:cubicBezTo>
                  <a:pt x="610" y="264"/>
                  <a:pt x="611" y="268"/>
                  <a:pt x="612" y="269"/>
                </a:cubicBezTo>
                <a:cubicBezTo>
                  <a:pt x="613" y="271"/>
                  <a:pt x="616" y="273"/>
                  <a:pt x="617" y="274"/>
                </a:cubicBezTo>
                <a:cubicBezTo>
                  <a:pt x="619" y="276"/>
                  <a:pt x="622" y="278"/>
                  <a:pt x="624" y="280"/>
                </a:cubicBezTo>
                <a:cubicBezTo>
                  <a:pt x="624" y="281"/>
                  <a:pt x="625" y="283"/>
                  <a:pt x="625" y="285"/>
                </a:cubicBezTo>
                <a:cubicBezTo>
                  <a:pt x="625" y="286"/>
                  <a:pt x="625" y="287"/>
                  <a:pt x="624" y="288"/>
                </a:cubicBezTo>
                <a:cubicBezTo>
                  <a:pt x="624" y="289"/>
                  <a:pt x="622" y="290"/>
                  <a:pt x="621" y="291"/>
                </a:cubicBezTo>
                <a:cubicBezTo>
                  <a:pt x="620" y="293"/>
                  <a:pt x="619" y="296"/>
                  <a:pt x="618" y="297"/>
                </a:cubicBezTo>
                <a:cubicBezTo>
                  <a:pt x="618" y="299"/>
                  <a:pt x="616" y="301"/>
                  <a:pt x="616" y="302"/>
                </a:cubicBezTo>
                <a:cubicBezTo>
                  <a:pt x="616" y="303"/>
                  <a:pt x="618" y="305"/>
                  <a:pt x="618" y="306"/>
                </a:cubicBezTo>
                <a:cubicBezTo>
                  <a:pt x="619" y="307"/>
                  <a:pt x="621" y="308"/>
                  <a:pt x="621" y="308"/>
                </a:cubicBezTo>
                <a:cubicBezTo>
                  <a:pt x="622" y="309"/>
                  <a:pt x="622" y="310"/>
                  <a:pt x="622" y="311"/>
                </a:cubicBezTo>
                <a:cubicBezTo>
                  <a:pt x="622" y="312"/>
                  <a:pt x="622" y="314"/>
                  <a:pt x="622" y="315"/>
                </a:cubicBezTo>
                <a:cubicBezTo>
                  <a:pt x="621" y="316"/>
                  <a:pt x="620" y="318"/>
                  <a:pt x="619" y="320"/>
                </a:cubicBezTo>
                <a:cubicBezTo>
                  <a:pt x="618" y="321"/>
                  <a:pt x="617" y="323"/>
                  <a:pt x="617" y="324"/>
                </a:cubicBezTo>
                <a:cubicBezTo>
                  <a:pt x="616" y="325"/>
                  <a:pt x="612" y="327"/>
                  <a:pt x="611" y="328"/>
                </a:cubicBezTo>
                <a:cubicBezTo>
                  <a:pt x="610" y="329"/>
                  <a:pt x="610" y="333"/>
                  <a:pt x="608" y="334"/>
                </a:cubicBezTo>
                <a:cubicBezTo>
                  <a:pt x="607" y="335"/>
                  <a:pt x="604" y="335"/>
                  <a:pt x="603" y="335"/>
                </a:cubicBezTo>
                <a:cubicBezTo>
                  <a:pt x="601" y="336"/>
                  <a:pt x="597" y="338"/>
                  <a:pt x="595" y="339"/>
                </a:cubicBezTo>
                <a:cubicBezTo>
                  <a:pt x="594" y="339"/>
                  <a:pt x="591" y="341"/>
                  <a:pt x="589" y="342"/>
                </a:cubicBezTo>
                <a:cubicBezTo>
                  <a:pt x="587" y="344"/>
                  <a:pt x="583" y="348"/>
                  <a:pt x="580" y="350"/>
                </a:cubicBezTo>
                <a:cubicBezTo>
                  <a:pt x="579" y="352"/>
                  <a:pt x="575" y="356"/>
                  <a:pt x="573" y="357"/>
                </a:cubicBezTo>
                <a:cubicBezTo>
                  <a:pt x="571" y="359"/>
                  <a:pt x="567" y="361"/>
                  <a:pt x="565" y="362"/>
                </a:cubicBezTo>
                <a:cubicBezTo>
                  <a:pt x="562" y="364"/>
                  <a:pt x="556" y="365"/>
                  <a:pt x="553" y="365"/>
                </a:cubicBezTo>
                <a:cubicBezTo>
                  <a:pt x="551" y="366"/>
                  <a:pt x="545" y="366"/>
                  <a:pt x="543" y="366"/>
                </a:cubicBezTo>
                <a:cubicBezTo>
                  <a:pt x="541" y="366"/>
                  <a:pt x="537" y="367"/>
                  <a:pt x="535" y="368"/>
                </a:cubicBezTo>
                <a:cubicBezTo>
                  <a:pt x="533" y="368"/>
                  <a:pt x="530" y="371"/>
                  <a:pt x="529" y="372"/>
                </a:cubicBezTo>
                <a:cubicBezTo>
                  <a:pt x="526" y="373"/>
                  <a:pt x="521" y="377"/>
                  <a:pt x="519" y="378"/>
                </a:cubicBezTo>
                <a:cubicBezTo>
                  <a:pt x="516" y="380"/>
                  <a:pt x="509" y="381"/>
                  <a:pt x="506" y="381"/>
                </a:cubicBezTo>
                <a:cubicBezTo>
                  <a:pt x="503" y="382"/>
                  <a:pt x="496" y="383"/>
                  <a:pt x="493" y="383"/>
                </a:cubicBezTo>
                <a:cubicBezTo>
                  <a:pt x="490" y="384"/>
                  <a:pt x="485" y="385"/>
                  <a:pt x="482" y="385"/>
                </a:cubicBezTo>
                <a:cubicBezTo>
                  <a:pt x="480" y="386"/>
                  <a:pt x="475" y="389"/>
                  <a:pt x="473" y="389"/>
                </a:cubicBezTo>
                <a:cubicBezTo>
                  <a:pt x="470" y="390"/>
                  <a:pt x="462" y="391"/>
                  <a:pt x="459" y="392"/>
                </a:cubicBezTo>
                <a:cubicBezTo>
                  <a:pt x="455" y="393"/>
                  <a:pt x="448" y="397"/>
                  <a:pt x="444" y="398"/>
                </a:cubicBezTo>
                <a:cubicBezTo>
                  <a:pt x="441" y="399"/>
                  <a:pt x="434" y="399"/>
                  <a:pt x="431" y="401"/>
                </a:cubicBezTo>
                <a:cubicBezTo>
                  <a:pt x="428" y="401"/>
                  <a:pt x="424" y="404"/>
                  <a:pt x="422" y="405"/>
                </a:cubicBezTo>
                <a:cubicBezTo>
                  <a:pt x="419" y="407"/>
                  <a:pt x="415" y="411"/>
                  <a:pt x="413" y="414"/>
                </a:cubicBezTo>
                <a:cubicBezTo>
                  <a:pt x="411" y="415"/>
                  <a:pt x="409" y="419"/>
                  <a:pt x="407" y="420"/>
                </a:cubicBezTo>
                <a:cubicBezTo>
                  <a:pt x="406" y="422"/>
                  <a:pt x="402" y="426"/>
                  <a:pt x="400" y="428"/>
                </a:cubicBezTo>
                <a:cubicBezTo>
                  <a:pt x="398" y="430"/>
                  <a:pt x="394" y="433"/>
                  <a:pt x="391" y="435"/>
                </a:cubicBezTo>
                <a:cubicBezTo>
                  <a:pt x="389" y="436"/>
                  <a:pt x="386" y="439"/>
                  <a:pt x="384" y="440"/>
                </a:cubicBezTo>
                <a:cubicBezTo>
                  <a:pt x="382" y="441"/>
                  <a:pt x="378" y="442"/>
                  <a:pt x="376" y="443"/>
                </a:cubicBezTo>
                <a:cubicBezTo>
                  <a:pt x="373" y="443"/>
                  <a:pt x="367" y="442"/>
                  <a:pt x="364" y="442"/>
                </a:cubicBezTo>
                <a:cubicBezTo>
                  <a:pt x="359" y="442"/>
                  <a:pt x="349" y="442"/>
                  <a:pt x="345" y="442"/>
                </a:cubicBezTo>
                <a:cubicBezTo>
                  <a:pt x="342" y="442"/>
                  <a:pt x="336" y="443"/>
                  <a:pt x="333" y="443"/>
                </a:cubicBezTo>
                <a:cubicBezTo>
                  <a:pt x="330" y="444"/>
                  <a:pt x="324" y="445"/>
                  <a:pt x="321" y="445"/>
                </a:cubicBezTo>
                <a:cubicBezTo>
                  <a:pt x="317" y="446"/>
                  <a:pt x="309" y="446"/>
                  <a:pt x="305" y="446"/>
                </a:cubicBezTo>
                <a:cubicBezTo>
                  <a:pt x="302" y="447"/>
                  <a:pt x="295" y="447"/>
                  <a:pt x="291" y="447"/>
                </a:cubicBezTo>
                <a:cubicBezTo>
                  <a:pt x="286" y="447"/>
                  <a:pt x="275" y="448"/>
                  <a:pt x="270" y="448"/>
                </a:cubicBezTo>
                <a:cubicBezTo>
                  <a:pt x="265" y="449"/>
                  <a:pt x="254" y="450"/>
                  <a:pt x="249" y="450"/>
                </a:cubicBezTo>
                <a:cubicBezTo>
                  <a:pt x="245" y="451"/>
                  <a:pt x="238" y="451"/>
                  <a:pt x="235" y="451"/>
                </a:cubicBezTo>
                <a:cubicBezTo>
                  <a:pt x="232" y="451"/>
                  <a:pt x="227" y="450"/>
                  <a:pt x="225" y="451"/>
                </a:cubicBezTo>
                <a:cubicBezTo>
                  <a:pt x="222" y="451"/>
                  <a:pt x="216" y="452"/>
                  <a:pt x="213" y="453"/>
                </a:cubicBezTo>
                <a:cubicBezTo>
                  <a:pt x="212" y="453"/>
                  <a:pt x="209" y="455"/>
                  <a:pt x="208" y="455"/>
                </a:cubicBezTo>
                <a:cubicBezTo>
                  <a:pt x="207" y="456"/>
                  <a:pt x="205" y="457"/>
                  <a:pt x="204" y="458"/>
                </a:cubicBezTo>
                <a:cubicBezTo>
                  <a:pt x="203" y="459"/>
                  <a:pt x="202" y="462"/>
                  <a:pt x="201" y="462"/>
                </a:cubicBezTo>
                <a:cubicBezTo>
                  <a:pt x="200" y="463"/>
                  <a:pt x="196" y="460"/>
                  <a:pt x="195" y="459"/>
                </a:cubicBezTo>
                <a:cubicBezTo>
                  <a:pt x="194" y="459"/>
                  <a:pt x="191" y="457"/>
                  <a:pt x="190" y="457"/>
                </a:cubicBezTo>
                <a:cubicBezTo>
                  <a:pt x="187" y="456"/>
                  <a:pt x="181" y="456"/>
                  <a:pt x="178" y="457"/>
                </a:cubicBezTo>
                <a:cubicBezTo>
                  <a:pt x="173" y="457"/>
                  <a:pt x="165" y="460"/>
                  <a:pt x="160" y="462"/>
                </a:cubicBezTo>
                <a:cubicBezTo>
                  <a:pt x="156" y="463"/>
                  <a:pt x="148" y="469"/>
                  <a:pt x="144" y="472"/>
                </a:cubicBezTo>
                <a:cubicBezTo>
                  <a:pt x="139" y="475"/>
                  <a:pt x="132" y="483"/>
                  <a:pt x="127" y="486"/>
                </a:cubicBezTo>
                <a:cubicBezTo>
                  <a:pt x="125" y="488"/>
                  <a:pt x="120" y="491"/>
                  <a:pt x="118" y="493"/>
                </a:cubicBezTo>
                <a:cubicBezTo>
                  <a:pt x="115" y="495"/>
                  <a:pt x="111" y="499"/>
                  <a:pt x="108" y="501"/>
                </a:cubicBezTo>
                <a:cubicBezTo>
                  <a:pt x="107" y="502"/>
                  <a:pt x="103" y="504"/>
                  <a:pt x="102" y="506"/>
                </a:cubicBezTo>
                <a:cubicBezTo>
                  <a:pt x="102" y="507"/>
                  <a:pt x="103" y="510"/>
                  <a:pt x="104" y="511"/>
                </a:cubicBezTo>
                <a:cubicBezTo>
                  <a:pt x="105" y="512"/>
                  <a:pt x="107" y="511"/>
                  <a:pt x="108" y="511"/>
                </a:cubicBezTo>
                <a:cubicBezTo>
                  <a:pt x="110" y="512"/>
                  <a:pt x="113" y="511"/>
                  <a:pt x="115" y="512"/>
                </a:cubicBezTo>
                <a:cubicBezTo>
                  <a:pt x="116" y="512"/>
                  <a:pt x="118" y="513"/>
                  <a:pt x="119" y="514"/>
                </a:cubicBezTo>
                <a:cubicBezTo>
                  <a:pt x="119" y="515"/>
                  <a:pt x="119" y="518"/>
                  <a:pt x="120" y="519"/>
                </a:cubicBezTo>
                <a:cubicBezTo>
                  <a:pt x="120" y="521"/>
                  <a:pt x="120" y="525"/>
                  <a:pt x="121" y="526"/>
                </a:cubicBezTo>
                <a:cubicBezTo>
                  <a:pt x="122" y="527"/>
                  <a:pt x="123" y="530"/>
                  <a:pt x="124" y="530"/>
                </a:cubicBezTo>
                <a:cubicBezTo>
                  <a:pt x="125" y="531"/>
                  <a:pt x="127" y="531"/>
                  <a:pt x="128" y="531"/>
                </a:cubicBezTo>
                <a:cubicBezTo>
                  <a:pt x="129" y="531"/>
                  <a:pt x="131" y="529"/>
                  <a:pt x="132" y="529"/>
                </a:cubicBezTo>
                <a:cubicBezTo>
                  <a:pt x="133" y="530"/>
                  <a:pt x="132" y="532"/>
                  <a:pt x="132" y="533"/>
                </a:cubicBezTo>
                <a:cubicBezTo>
                  <a:pt x="132" y="535"/>
                  <a:pt x="129" y="538"/>
                  <a:pt x="127" y="539"/>
                </a:cubicBezTo>
                <a:cubicBezTo>
                  <a:pt x="126" y="541"/>
                  <a:pt x="122" y="543"/>
                  <a:pt x="120" y="544"/>
                </a:cubicBezTo>
                <a:cubicBezTo>
                  <a:pt x="119" y="544"/>
                  <a:pt x="116" y="544"/>
                  <a:pt x="114" y="544"/>
                </a:cubicBezTo>
                <a:cubicBezTo>
                  <a:pt x="112" y="544"/>
                  <a:pt x="108" y="543"/>
                  <a:pt x="106" y="544"/>
                </a:cubicBezTo>
                <a:cubicBezTo>
                  <a:pt x="104" y="545"/>
                  <a:pt x="102" y="548"/>
                  <a:pt x="101" y="549"/>
                </a:cubicBezTo>
                <a:cubicBezTo>
                  <a:pt x="100" y="550"/>
                  <a:pt x="99" y="552"/>
                  <a:pt x="99" y="553"/>
                </a:cubicBezTo>
                <a:cubicBezTo>
                  <a:pt x="98" y="554"/>
                  <a:pt x="96" y="556"/>
                  <a:pt x="95" y="557"/>
                </a:cubicBezTo>
                <a:cubicBezTo>
                  <a:pt x="94" y="557"/>
                  <a:pt x="93" y="557"/>
                  <a:pt x="92" y="557"/>
                </a:cubicBezTo>
                <a:cubicBezTo>
                  <a:pt x="91" y="558"/>
                  <a:pt x="89" y="561"/>
                  <a:pt x="88" y="562"/>
                </a:cubicBezTo>
                <a:cubicBezTo>
                  <a:pt x="86" y="562"/>
                  <a:pt x="83" y="562"/>
                  <a:pt x="81" y="562"/>
                </a:cubicBezTo>
                <a:cubicBezTo>
                  <a:pt x="80" y="562"/>
                  <a:pt x="76" y="563"/>
                  <a:pt x="75" y="562"/>
                </a:cubicBezTo>
                <a:cubicBezTo>
                  <a:pt x="74" y="561"/>
                  <a:pt x="72" y="560"/>
                  <a:pt x="71" y="559"/>
                </a:cubicBezTo>
                <a:cubicBezTo>
                  <a:pt x="71" y="558"/>
                  <a:pt x="71" y="556"/>
                  <a:pt x="72" y="555"/>
                </a:cubicBezTo>
                <a:cubicBezTo>
                  <a:pt x="73" y="554"/>
                  <a:pt x="77" y="554"/>
                  <a:pt x="79" y="554"/>
                </a:cubicBezTo>
                <a:cubicBezTo>
                  <a:pt x="80" y="554"/>
                  <a:pt x="82" y="555"/>
                  <a:pt x="83" y="555"/>
                </a:cubicBezTo>
                <a:cubicBezTo>
                  <a:pt x="85" y="555"/>
                  <a:pt x="88" y="555"/>
                  <a:pt x="90" y="554"/>
                </a:cubicBezTo>
                <a:cubicBezTo>
                  <a:pt x="91" y="554"/>
                  <a:pt x="93" y="552"/>
                  <a:pt x="93" y="551"/>
                </a:cubicBezTo>
                <a:cubicBezTo>
                  <a:pt x="94" y="551"/>
                  <a:pt x="96" y="549"/>
                  <a:pt x="96" y="548"/>
                </a:cubicBezTo>
                <a:cubicBezTo>
                  <a:pt x="96" y="547"/>
                  <a:pt x="94" y="546"/>
                  <a:pt x="94" y="546"/>
                </a:cubicBezTo>
                <a:cubicBezTo>
                  <a:pt x="93" y="545"/>
                  <a:pt x="90" y="545"/>
                  <a:pt x="89" y="545"/>
                </a:cubicBezTo>
                <a:cubicBezTo>
                  <a:pt x="87" y="544"/>
                  <a:pt x="81" y="544"/>
                  <a:pt x="79" y="544"/>
                </a:cubicBezTo>
                <a:cubicBezTo>
                  <a:pt x="77" y="544"/>
                  <a:pt x="74" y="545"/>
                  <a:pt x="72" y="546"/>
                </a:cubicBezTo>
                <a:cubicBezTo>
                  <a:pt x="71" y="546"/>
                  <a:pt x="69" y="548"/>
                  <a:pt x="67" y="549"/>
                </a:cubicBezTo>
                <a:cubicBezTo>
                  <a:pt x="66" y="550"/>
                  <a:pt x="64" y="551"/>
                  <a:pt x="63" y="552"/>
                </a:cubicBezTo>
                <a:cubicBezTo>
                  <a:pt x="62" y="553"/>
                  <a:pt x="59" y="555"/>
                  <a:pt x="58" y="556"/>
                </a:cubicBezTo>
                <a:cubicBezTo>
                  <a:pt x="56" y="558"/>
                  <a:pt x="53" y="562"/>
                  <a:pt x="50" y="565"/>
                </a:cubicBezTo>
                <a:cubicBezTo>
                  <a:pt x="50" y="565"/>
                  <a:pt x="49" y="564"/>
                  <a:pt x="49" y="564"/>
                </a:cubicBezTo>
                <a:cubicBezTo>
                  <a:pt x="48" y="564"/>
                  <a:pt x="46" y="563"/>
                  <a:pt x="45" y="562"/>
                </a:cubicBezTo>
                <a:cubicBezTo>
                  <a:pt x="44" y="561"/>
                  <a:pt x="42" y="560"/>
                  <a:pt x="41" y="558"/>
                </a:cubicBezTo>
                <a:cubicBezTo>
                  <a:pt x="40" y="557"/>
                  <a:pt x="40" y="555"/>
                  <a:pt x="39" y="553"/>
                </a:cubicBezTo>
                <a:cubicBezTo>
                  <a:pt x="39" y="552"/>
                  <a:pt x="39" y="549"/>
                  <a:pt x="38" y="548"/>
                </a:cubicBezTo>
                <a:cubicBezTo>
                  <a:pt x="38" y="547"/>
                  <a:pt x="36" y="545"/>
                  <a:pt x="35" y="544"/>
                </a:cubicBezTo>
                <a:cubicBezTo>
                  <a:pt x="35" y="543"/>
                  <a:pt x="33" y="541"/>
                  <a:pt x="32" y="541"/>
                </a:cubicBezTo>
                <a:cubicBezTo>
                  <a:pt x="32" y="540"/>
                  <a:pt x="30" y="540"/>
                  <a:pt x="30" y="539"/>
                </a:cubicBezTo>
                <a:cubicBezTo>
                  <a:pt x="28" y="539"/>
                  <a:pt x="25" y="537"/>
                  <a:pt x="24" y="536"/>
                </a:cubicBezTo>
                <a:cubicBezTo>
                  <a:pt x="22" y="535"/>
                  <a:pt x="19" y="534"/>
                  <a:pt x="17" y="533"/>
                </a:cubicBezTo>
                <a:cubicBezTo>
                  <a:pt x="16" y="532"/>
                  <a:pt x="15" y="529"/>
                  <a:pt x="15" y="528"/>
                </a:cubicBezTo>
                <a:cubicBezTo>
                  <a:pt x="15" y="527"/>
                  <a:pt x="15" y="525"/>
                  <a:pt x="16" y="524"/>
                </a:cubicBezTo>
                <a:cubicBezTo>
                  <a:pt x="16" y="522"/>
                  <a:pt x="20" y="522"/>
                  <a:pt x="20" y="521"/>
                </a:cubicBezTo>
                <a:cubicBezTo>
                  <a:pt x="21" y="519"/>
                  <a:pt x="20" y="515"/>
                  <a:pt x="18" y="514"/>
                </a:cubicBezTo>
                <a:cubicBezTo>
                  <a:pt x="18" y="513"/>
                  <a:pt x="15" y="512"/>
                  <a:pt x="14" y="511"/>
                </a:cubicBezTo>
                <a:cubicBezTo>
                  <a:pt x="13" y="510"/>
                  <a:pt x="12" y="507"/>
                  <a:pt x="11" y="506"/>
                </a:cubicBezTo>
                <a:cubicBezTo>
                  <a:pt x="10" y="505"/>
                  <a:pt x="8" y="504"/>
                  <a:pt x="7" y="503"/>
                </a:cubicBezTo>
                <a:cubicBezTo>
                  <a:pt x="6" y="502"/>
                  <a:pt x="3" y="501"/>
                  <a:pt x="1" y="502"/>
                </a:cubicBezTo>
                <a:cubicBezTo>
                  <a:pt x="1" y="502"/>
                  <a:pt x="0" y="502"/>
                  <a:pt x="0" y="502"/>
                </a:cubicBezTo>
                <a:cubicBezTo>
                  <a:pt x="0" y="501"/>
                  <a:pt x="0" y="500"/>
                  <a:pt x="0" y="500"/>
                </a:cubicBezTo>
                <a:cubicBezTo>
                  <a:pt x="1" y="499"/>
                  <a:pt x="2" y="497"/>
                  <a:pt x="3" y="497"/>
                </a:cubicBezTo>
                <a:cubicBezTo>
                  <a:pt x="4" y="496"/>
                  <a:pt x="7" y="496"/>
                  <a:pt x="8" y="496"/>
                </a:cubicBezTo>
                <a:cubicBezTo>
                  <a:pt x="9" y="495"/>
                  <a:pt x="12" y="495"/>
                  <a:pt x="13" y="494"/>
                </a:cubicBezTo>
                <a:cubicBezTo>
                  <a:pt x="14" y="493"/>
                  <a:pt x="15" y="491"/>
                  <a:pt x="16" y="490"/>
                </a:cubicBezTo>
                <a:cubicBezTo>
                  <a:pt x="17" y="490"/>
                  <a:pt x="19" y="489"/>
                  <a:pt x="20" y="488"/>
                </a:cubicBezTo>
                <a:cubicBezTo>
                  <a:pt x="20" y="488"/>
                  <a:pt x="22" y="486"/>
                  <a:pt x="22" y="486"/>
                </a:cubicBezTo>
                <a:cubicBezTo>
                  <a:pt x="23" y="485"/>
                  <a:pt x="24" y="482"/>
                  <a:pt x="24" y="481"/>
                </a:cubicBezTo>
                <a:cubicBezTo>
                  <a:pt x="24" y="480"/>
                  <a:pt x="22" y="478"/>
                  <a:pt x="22" y="477"/>
                </a:cubicBezTo>
                <a:cubicBezTo>
                  <a:pt x="22" y="476"/>
                  <a:pt x="20" y="473"/>
                  <a:pt x="20" y="472"/>
                </a:cubicBezTo>
                <a:cubicBezTo>
                  <a:pt x="20" y="470"/>
                  <a:pt x="22" y="466"/>
                  <a:pt x="23" y="464"/>
                </a:cubicBezTo>
                <a:cubicBezTo>
                  <a:pt x="23" y="463"/>
                  <a:pt x="25" y="460"/>
                  <a:pt x="26" y="459"/>
                </a:cubicBezTo>
                <a:cubicBezTo>
                  <a:pt x="26" y="458"/>
                  <a:pt x="29" y="457"/>
                  <a:pt x="30" y="456"/>
                </a:cubicBezTo>
                <a:cubicBezTo>
                  <a:pt x="31" y="455"/>
                  <a:pt x="32" y="453"/>
                  <a:pt x="32" y="452"/>
                </a:cubicBezTo>
                <a:cubicBezTo>
                  <a:pt x="33" y="451"/>
                  <a:pt x="33" y="449"/>
                  <a:pt x="32" y="448"/>
                </a:cubicBezTo>
                <a:cubicBezTo>
                  <a:pt x="32" y="447"/>
                  <a:pt x="30" y="445"/>
                  <a:pt x="30" y="444"/>
                </a:cubicBezTo>
                <a:cubicBezTo>
                  <a:pt x="30" y="443"/>
                  <a:pt x="29" y="441"/>
                  <a:pt x="29" y="440"/>
                </a:cubicBezTo>
                <a:cubicBezTo>
                  <a:pt x="29" y="439"/>
                  <a:pt x="31" y="438"/>
                  <a:pt x="31" y="438"/>
                </a:cubicBezTo>
                <a:cubicBezTo>
                  <a:pt x="32" y="437"/>
                  <a:pt x="34" y="434"/>
                  <a:pt x="34" y="433"/>
                </a:cubicBezTo>
                <a:cubicBezTo>
                  <a:pt x="34" y="432"/>
                  <a:pt x="33" y="430"/>
                  <a:pt x="32" y="429"/>
                </a:cubicBezTo>
                <a:cubicBezTo>
                  <a:pt x="31" y="428"/>
                  <a:pt x="29" y="427"/>
                  <a:pt x="28" y="427"/>
                </a:cubicBezTo>
                <a:cubicBezTo>
                  <a:pt x="27" y="426"/>
                  <a:pt x="26" y="426"/>
                  <a:pt x="25" y="425"/>
                </a:cubicBezTo>
                <a:cubicBezTo>
                  <a:pt x="24" y="424"/>
                  <a:pt x="24" y="422"/>
                  <a:pt x="25" y="420"/>
                </a:cubicBezTo>
                <a:cubicBezTo>
                  <a:pt x="25" y="419"/>
                  <a:pt x="26" y="416"/>
                  <a:pt x="26" y="415"/>
                </a:cubicBezTo>
                <a:cubicBezTo>
                  <a:pt x="27" y="414"/>
                  <a:pt x="27" y="410"/>
                  <a:pt x="28" y="409"/>
                </a:cubicBezTo>
                <a:cubicBezTo>
                  <a:pt x="28" y="408"/>
                  <a:pt x="29" y="405"/>
                  <a:pt x="30" y="404"/>
                </a:cubicBezTo>
                <a:cubicBezTo>
                  <a:pt x="31" y="404"/>
                  <a:pt x="32" y="404"/>
                  <a:pt x="33" y="404"/>
                </a:cubicBezTo>
                <a:cubicBezTo>
                  <a:pt x="34" y="405"/>
                  <a:pt x="35" y="407"/>
                  <a:pt x="36" y="407"/>
                </a:cubicBezTo>
                <a:cubicBezTo>
                  <a:pt x="37" y="407"/>
                  <a:pt x="38" y="404"/>
                  <a:pt x="39" y="403"/>
                </a:cubicBezTo>
                <a:cubicBezTo>
                  <a:pt x="39" y="403"/>
                  <a:pt x="41" y="403"/>
                  <a:pt x="42" y="403"/>
                </a:cubicBezTo>
                <a:cubicBezTo>
                  <a:pt x="43" y="403"/>
                  <a:pt x="45" y="402"/>
                  <a:pt x="46" y="401"/>
                </a:cubicBezTo>
                <a:cubicBezTo>
                  <a:pt x="47" y="400"/>
                  <a:pt x="48" y="397"/>
                  <a:pt x="49" y="396"/>
                </a:cubicBezTo>
                <a:cubicBezTo>
                  <a:pt x="50" y="395"/>
                  <a:pt x="51" y="392"/>
                  <a:pt x="52" y="391"/>
                </a:cubicBezTo>
                <a:cubicBezTo>
                  <a:pt x="52" y="390"/>
                  <a:pt x="53" y="388"/>
                  <a:pt x="54" y="388"/>
                </a:cubicBezTo>
                <a:cubicBezTo>
                  <a:pt x="55" y="387"/>
                  <a:pt x="57" y="388"/>
                  <a:pt x="58" y="388"/>
                </a:cubicBezTo>
                <a:cubicBezTo>
                  <a:pt x="59" y="388"/>
                  <a:pt x="61" y="387"/>
                  <a:pt x="61" y="387"/>
                </a:cubicBezTo>
                <a:cubicBezTo>
                  <a:pt x="63" y="386"/>
                  <a:pt x="65" y="384"/>
                  <a:pt x="66" y="383"/>
                </a:cubicBezTo>
                <a:cubicBezTo>
                  <a:pt x="66" y="382"/>
                  <a:pt x="67" y="379"/>
                  <a:pt x="67" y="378"/>
                </a:cubicBezTo>
                <a:cubicBezTo>
                  <a:pt x="68" y="376"/>
                  <a:pt x="67" y="374"/>
                  <a:pt x="67" y="372"/>
                </a:cubicBezTo>
                <a:cubicBezTo>
                  <a:pt x="67" y="371"/>
                  <a:pt x="68" y="369"/>
                  <a:pt x="68" y="368"/>
                </a:cubicBezTo>
                <a:cubicBezTo>
                  <a:pt x="68" y="367"/>
                  <a:pt x="67" y="364"/>
                  <a:pt x="67" y="363"/>
                </a:cubicBezTo>
                <a:cubicBezTo>
                  <a:pt x="67" y="362"/>
                  <a:pt x="67" y="361"/>
                  <a:pt x="68" y="360"/>
                </a:cubicBezTo>
                <a:cubicBezTo>
                  <a:pt x="68" y="359"/>
                  <a:pt x="68" y="358"/>
                  <a:pt x="69" y="357"/>
                </a:cubicBezTo>
                <a:cubicBezTo>
                  <a:pt x="69" y="356"/>
                  <a:pt x="69" y="354"/>
                  <a:pt x="69" y="353"/>
                </a:cubicBezTo>
                <a:cubicBezTo>
                  <a:pt x="68" y="352"/>
                  <a:pt x="66" y="352"/>
                  <a:pt x="65" y="351"/>
                </a:cubicBezTo>
                <a:cubicBezTo>
                  <a:pt x="65" y="350"/>
                  <a:pt x="64" y="349"/>
                  <a:pt x="63" y="348"/>
                </a:cubicBezTo>
                <a:cubicBezTo>
                  <a:pt x="63" y="347"/>
                  <a:pt x="63" y="345"/>
                  <a:pt x="64" y="344"/>
                </a:cubicBezTo>
                <a:cubicBezTo>
                  <a:pt x="64" y="343"/>
                  <a:pt x="66" y="342"/>
                  <a:pt x="67" y="341"/>
                </a:cubicBezTo>
                <a:cubicBezTo>
                  <a:pt x="67" y="341"/>
                  <a:pt x="68" y="341"/>
                  <a:pt x="68" y="341"/>
                </a:cubicBezTo>
                <a:cubicBezTo>
                  <a:pt x="70" y="340"/>
                  <a:pt x="72" y="338"/>
                  <a:pt x="73" y="336"/>
                </a:cubicBezTo>
                <a:cubicBezTo>
                  <a:pt x="74" y="335"/>
                  <a:pt x="75" y="333"/>
                  <a:pt x="75" y="332"/>
                </a:cubicBezTo>
                <a:cubicBezTo>
                  <a:pt x="75" y="330"/>
                  <a:pt x="73" y="326"/>
                  <a:pt x="73" y="325"/>
                </a:cubicBezTo>
                <a:cubicBezTo>
                  <a:pt x="74" y="324"/>
                  <a:pt x="75" y="322"/>
                  <a:pt x="76" y="322"/>
                </a:cubicBezTo>
                <a:cubicBezTo>
                  <a:pt x="77" y="322"/>
                  <a:pt x="80" y="322"/>
                  <a:pt x="81" y="322"/>
                </a:cubicBezTo>
                <a:cubicBezTo>
                  <a:pt x="82" y="322"/>
                  <a:pt x="85" y="322"/>
                  <a:pt x="86" y="322"/>
                </a:cubicBezTo>
                <a:cubicBezTo>
                  <a:pt x="87" y="321"/>
                  <a:pt x="88" y="318"/>
                  <a:pt x="89" y="317"/>
                </a:cubicBezTo>
                <a:cubicBezTo>
                  <a:pt x="90" y="317"/>
                  <a:pt x="93" y="316"/>
                  <a:pt x="94" y="316"/>
                </a:cubicBezTo>
                <a:cubicBezTo>
                  <a:pt x="94" y="315"/>
                  <a:pt x="95" y="312"/>
                  <a:pt x="95" y="311"/>
                </a:cubicBezTo>
                <a:cubicBezTo>
                  <a:pt x="95" y="310"/>
                  <a:pt x="92" y="309"/>
                  <a:pt x="91" y="308"/>
                </a:cubicBezTo>
                <a:cubicBezTo>
                  <a:pt x="91" y="307"/>
                  <a:pt x="94" y="304"/>
                  <a:pt x="94" y="303"/>
                </a:cubicBezTo>
                <a:cubicBezTo>
                  <a:pt x="94" y="302"/>
                  <a:pt x="91" y="299"/>
                  <a:pt x="90" y="299"/>
                </a:cubicBezTo>
                <a:cubicBezTo>
                  <a:pt x="89" y="298"/>
                  <a:pt x="87" y="299"/>
                  <a:pt x="86" y="299"/>
                </a:cubicBezTo>
                <a:cubicBezTo>
                  <a:pt x="85" y="299"/>
                  <a:pt x="83" y="299"/>
                  <a:pt x="82" y="298"/>
                </a:cubicBezTo>
                <a:cubicBezTo>
                  <a:pt x="81" y="297"/>
                  <a:pt x="80" y="296"/>
                  <a:pt x="81" y="295"/>
                </a:cubicBezTo>
                <a:cubicBezTo>
                  <a:pt x="81" y="294"/>
                  <a:pt x="83" y="291"/>
                  <a:pt x="83" y="290"/>
                </a:cubicBezTo>
                <a:cubicBezTo>
                  <a:pt x="83" y="289"/>
                  <a:pt x="81" y="287"/>
                  <a:pt x="81" y="286"/>
                </a:cubicBezTo>
                <a:cubicBezTo>
                  <a:pt x="80" y="284"/>
                  <a:pt x="81" y="280"/>
                  <a:pt x="81" y="279"/>
                </a:cubicBezTo>
                <a:cubicBezTo>
                  <a:pt x="81" y="277"/>
                  <a:pt x="82" y="275"/>
                  <a:pt x="82" y="274"/>
                </a:cubicBezTo>
                <a:cubicBezTo>
                  <a:pt x="83" y="273"/>
                  <a:pt x="87" y="272"/>
                  <a:pt x="88" y="270"/>
                </a:cubicBezTo>
                <a:cubicBezTo>
                  <a:pt x="89" y="269"/>
                  <a:pt x="89" y="265"/>
                  <a:pt x="90" y="264"/>
                </a:cubicBezTo>
                <a:cubicBezTo>
                  <a:pt x="91" y="263"/>
                  <a:pt x="94" y="262"/>
                  <a:pt x="95" y="262"/>
                </a:cubicBezTo>
                <a:cubicBezTo>
                  <a:pt x="97" y="261"/>
                  <a:pt x="100" y="261"/>
                  <a:pt x="102" y="261"/>
                </a:cubicBezTo>
                <a:cubicBezTo>
                  <a:pt x="103" y="262"/>
                  <a:pt x="106" y="263"/>
                  <a:pt x="107" y="263"/>
                </a:cubicBezTo>
                <a:cubicBezTo>
                  <a:pt x="108" y="263"/>
                  <a:pt x="111" y="263"/>
                  <a:pt x="112" y="262"/>
                </a:cubicBezTo>
                <a:cubicBezTo>
                  <a:pt x="114" y="262"/>
                  <a:pt x="115" y="260"/>
                  <a:pt x="116" y="259"/>
                </a:cubicBezTo>
                <a:cubicBezTo>
                  <a:pt x="117" y="258"/>
                  <a:pt x="116" y="255"/>
                  <a:pt x="117" y="254"/>
                </a:cubicBezTo>
                <a:cubicBezTo>
                  <a:pt x="118" y="253"/>
                  <a:pt x="120" y="252"/>
                  <a:pt x="121" y="252"/>
                </a:cubicBezTo>
                <a:cubicBezTo>
                  <a:pt x="121" y="251"/>
                  <a:pt x="123" y="250"/>
                  <a:pt x="124" y="250"/>
                </a:cubicBezTo>
                <a:cubicBezTo>
                  <a:pt x="125" y="249"/>
                  <a:pt x="127" y="246"/>
                  <a:pt x="129" y="245"/>
                </a:cubicBezTo>
                <a:cubicBezTo>
                  <a:pt x="130" y="245"/>
                  <a:pt x="132" y="244"/>
                  <a:pt x="133" y="244"/>
                </a:cubicBezTo>
                <a:cubicBezTo>
                  <a:pt x="134" y="243"/>
                  <a:pt x="137" y="243"/>
                  <a:pt x="138" y="242"/>
                </a:cubicBezTo>
                <a:cubicBezTo>
                  <a:pt x="139" y="242"/>
                  <a:pt x="142" y="240"/>
                  <a:pt x="142" y="239"/>
                </a:cubicBezTo>
                <a:cubicBezTo>
                  <a:pt x="143" y="237"/>
                  <a:pt x="143" y="233"/>
                  <a:pt x="142" y="231"/>
                </a:cubicBezTo>
                <a:cubicBezTo>
                  <a:pt x="142" y="230"/>
                  <a:pt x="139" y="229"/>
                  <a:pt x="138" y="227"/>
                </a:cubicBezTo>
                <a:cubicBezTo>
                  <a:pt x="138" y="226"/>
                  <a:pt x="138" y="223"/>
                  <a:pt x="138" y="222"/>
                </a:cubicBezTo>
                <a:cubicBezTo>
                  <a:pt x="139" y="220"/>
                  <a:pt x="143" y="218"/>
                  <a:pt x="145" y="217"/>
                </a:cubicBezTo>
                <a:cubicBezTo>
                  <a:pt x="146" y="216"/>
                  <a:pt x="149" y="216"/>
                  <a:pt x="150" y="215"/>
                </a:cubicBezTo>
                <a:cubicBezTo>
                  <a:pt x="151" y="215"/>
                  <a:pt x="154" y="212"/>
                  <a:pt x="155" y="211"/>
                </a:cubicBezTo>
                <a:cubicBezTo>
                  <a:pt x="156" y="210"/>
                  <a:pt x="158" y="206"/>
                  <a:pt x="158" y="205"/>
                </a:cubicBezTo>
                <a:cubicBezTo>
                  <a:pt x="160" y="203"/>
                  <a:pt x="162" y="198"/>
                  <a:pt x="163" y="196"/>
                </a:cubicBezTo>
                <a:cubicBezTo>
                  <a:pt x="164" y="194"/>
                  <a:pt x="165" y="190"/>
                  <a:pt x="166" y="188"/>
                </a:cubicBezTo>
                <a:cubicBezTo>
                  <a:pt x="167" y="188"/>
                  <a:pt x="169" y="187"/>
                  <a:pt x="170" y="186"/>
                </a:cubicBezTo>
                <a:cubicBezTo>
                  <a:pt x="172" y="184"/>
                  <a:pt x="174" y="179"/>
                  <a:pt x="175" y="177"/>
                </a:cubicBezTo>
                <a:cubicBezTo>
                  <a:pt x="175" y="176"/>
                  <a:pt x="174" y="173"/>
                  <a:pt x="174" y="171"/>
                </a:cubicBezTo>
                <a:cubicBezTo>
                  <a:pt x="174" y="169"/>
                  <a:pt x="176" y="166"/>
                  <a:pt x="177" y="164"/>
                </a:cubicBezTo>
                <a:cubicBezTo>
                  <a:pt x="178" y="162"/>
                  <a:pt x="180" y="158"/>
                  <a:pt x="181" y="156"/>
                </a:cubicBezTo>
                <a:cubicBezTo>
                  <a:pt x="182" y="155"/>
                  <a:pt x="182" y="153"/>
                  <a:pt x="183" y="152"/>
                </a:cubicBezTo>
                <a:cubicBezTo>
                  <a:pt x="184" y="151"/>
                  <a:pt x="186" y="150"/>
                  <a:pt x="187" y="149"/>
                </a:cubicBezTo>
                <a:cubicBezTo>
                  <a:pt x="188" y="148"/>
                  <a:pt x="188" y="145"/>
                  <a:pt x="188" y="144"/>
                </a:cubicBezTo>
                <a:cubicBezTo>
                  <a:pt x="189" y="141"/>
                  <a:pt x="190" y="137"/>
                  <a:pt x="191" y="135"/>
                </a:cubicBezTo>
                <a:cubicBezTo>
                  <a:pt x="192" y="132"/>
                  <a:pt x="194" y="128"/>
                  <a:pt x="195" y="126"/>
                </a:cubicBezTo>
                <a:cubicBezTo>
                  <a:pt x="196" y="123"/>
                  <a:pt x="196" y="118"/>
                  <a:pt x="196" y="115"/>
                </a:cubicBezTo>
                <a:cubicBezTo>
                  <a:pt x="196" y="113"/>
                  <a:pt x="194" y="109"/>
                  <a:pt x="193" y="107"/>
                </a:cubicBezTo>
                <a:cubicBezTo>
                  <a:pt x="193" y="106"/>
                  <a:pt x="191" y="104"/>
                  <a:pt x="190" y="103"/>
                </a:cubicBezTo>
                <a:cubicBezTo>
                  <a:pt x="190" y="101"/>
                  <a:pt x="189" y="97"/>
                  <a:pt x="190" y="95"/>
                </a:cubicBezTo>
                <a:cubicBezTo>
                  <a:pt x="190" y="94"/>
                  <a:pt x="191" y="91"/>
                  <a:pt x="192" y="91"/>
                </a:cubicBezTo>
                <a:cubicBezTo>
                  <a:pt x="193" y="90"/>
                  <a:pt x="196" y="91"/>
                  <a:pt x="198" y="90"/>
                </a:cubicBezTo>
                <a:cubicBezTo>
                  <a:pt x="198" y="90"/>
                  <a:pt x="198" y="87"/>
                  <a:pt x="199" y="87"/>
                </a:cubicBezTo>
                <a:cubicBezTo>
                  <a:pt x="199" y="85"/>
                  <a:pt x="200" y="82"/>
                  <a:pt x="201" y="81"/>
                </a:cubicBezTo>
                <a:cubicBezTo>
                  <a:pt x="202" y="80"/>
                  <a:pt x="205" y="79"/>
                  <a:pt x="205" y="78"/>
                </a:cubicBezTo>
                <a:cubicBezTo>
                  <a:pt x="206" y="76"/>
                  <a:pt x="206" y="73"/>
                  <a:pt x="207" y="72"/>
                </a:cubicBezTo>
                <a:cubicBezTo>
                  <a:pt x="208" y="70"/>
                  <a:pt x="210" y="68"/>
                  <a:pt x="211" y="67"/>
                </a:cubicBezTo>
                <a:cubicBezTo>
                  <a:pt x="211" y="66"/>
                  <a:pt x="210" y="64"/>
                  <a:pt x="210" y="63"/>
                </a:cubicBezTo>
                <a:cubicBezTo>
                  <a:pt x="209" y="63"/>
                  <a:pt x="208" y="62"/>
                  <a:pt x="207" y="62"/>
                </a:cubicBezTo>
                <a:cubicBezTo>
                  <a:pt x="205" y="62"/>
                  <a:pt x="202" y="62"/>
                  <a:pt x="201" y="62"/>
                </a:cubicBezTo>
                <a:cubicBezTo>
                  <a:pt x="200" y="61"/>
                  <a:pt x="199" y="59"/>
                  <a:pt x="199" y="58"/>
                </a:cubicBezTo>
                <a:cubicBezTo>
                  <a:pt x="199" y="56"/>
                  <a:pt x="200" y="52"/>
                  <a:pt x="199" y="50"/>
                </a:cubicBezTo>
                <a:cubicBezTo>
                  <a:pt x="199" y="48"/>
                  <a:pt x="198" y="46"/>
                  <a:pt x="198" y="44"/>
                </a:cubicBezTo>
                <a:cubicBezTo>
                  <a:pt x="197" y="44"/>
                  <a:pt x="196" y="42"/>
                  <a:pt x="196" y="40"/>
                </a:cubicBezTo>
                <a:cubicBezTo>
                  <a:pt x="197" y="40"/>
                  <a:pt x="197" y="40"/>
                  <a:pt x="198" y="40"/>
                </a:cubicBezTo>
                <a:cubicBezTo>
                  <a:pt x="200" y="38"/>
                  <a:pt x="199" y="32"/>
                  <a:pt x="199" y="29"/>
                </a:cubicBezTo>
                <a:cubicBezTo>
                  <a:pt x="198" y="28"/>
                  <a:pt x="196" y="25"/>
                  <a:pt x="196" y="23"/>
                </a:cubicBezTo>
                <a:cubicBezTo>
                  <a:pt x="195" y="22"/>
                  <a:pt x="195" y="19"/>
                  <a:pt x="195" y="17"/>
                </a:cubicBezTo>
                <a:cubicBezTo>
                  <a:pt x="195" y="16"/>
                  <a:pt x="196" y="12"/>
                  <a:pt x="196" y="10"/>
                </a:cubicBezTo>
                <a:cubicBezTo>
                  <a:pt x="197" y="9"/>
                  <a:pt x="198" y="6"/>
                  <a:pt x="199" y="5"/>
                </a:cubicBezTo>
                <a:cubicBezTo>
                  <a:pt x="200" y="4"/>
                  <a:pt x="203" y="1"/>
                  <a:pt x="205" y="1"/>
                </a:cubicBezTo>
                <a:cubicBezTo>
                  <a:pt x="206" y="0"/>
                  <a:pt x="210" y="1"/>
                  <a:pt x="212" y="1"/>
                </a:cubicBezTo>
                <a:cubicBezTo>
                  <a:pt x="213" y="1"/>
                  <a:pt x="216" y="1"/>
                  <a:pt x="217" y="2"/>
                </a:cubicBezTo>
                <a:cubicBezTo>
                  <a:pt x="219" y="3"/>
                  <a:pt x="222" y="6"/>
                  <a:pt x="224" y="8"/>
                </a:cubicBezTo>
                <a:cubicBezTo>
                  <a:pt x="225" y="9"/>
                  <a:pt x="227" y="11"/>
                  <a:pt x="228" y="12"/>
                </a:cubicBezTo>
                <a:cubicBezTo>
                  <a:pt x="229" y="13"/>
                  <a:pt x="233" y="15"/>
                  <a:pt x="234" y="16"/>
                </a:cubicBezTo>
                <a:cubicBezTo>
                  <a:pt x="236" y="18"/>
                  <a:pt x="240" y="21"/>
                  <a:pt x="242" y="22"/>
                </a:cubicBezTo>
                <a:cubicBezTo>
                  <a:pt x="243" y="23"/>
                  <a:pt x="245" y="25"/>
                  <a:pt x="246" y="26"/>
                </a:cubicBezTo>
                <a:cubicBezTo>
                  <a:pt x="247" y="26"/>
                  <a:pt x="249" y="27"/>
                  <a:pt x="249" y="27"/>
                </a:cubicBezTo>
                <a:cubicBezTo>
                  <a:pt x="252" y="28"/>
                  <a:pt x="257" y="29"/>
                  <a:pt x="260" y="30"/>
                </a:cubicBezTo>
                <a:cubicBezTo>
                  <a:pt x="263" y="30"/>
                  <a:pt x="267" y="30"/>
                  <a:pt x="270" y="31"/>
                </a:cubicBezTo>
                <a:cubicBezTo>
                  <a:pt x="272" y="32"/>
                  <a:pt x="275" y="34"/>
                  <a:pt x="277" y="35"/>
                </a:cubicBezTo>
                <a:cubicBezTo>
                  <a:pt x="277" y="35"/>
                  <a:pt x="279" y="36"/>
                  <a:pt x="279" y="37"/>
                </a:cubicBezTo>
                <a:cubicBezTo>
                  <a:pt x="280" y="38"/>
                  <a:pt x="280" y="41"/>
                  <a:pt x="280" y="42"/>
                </a:cubicBezTo>
                <a:cubicBezTo>
                  <a:pt x="280" y="44"/>
                  <a:pt x="280" y="47"/>
                  <a:pt x="281" y="48"/>
                </a:cubicBezTo>
                <a:cubicBezTo>
                  <a:pt x="281" y="50"/>
                  <a:pt x="282" y="52"/>
                  <a:pt x="283" y="53"/>
                </a:cubicBezTo>
                <a:cubicBezTo>
                  <a:pt x="284" y="54"/>
                  <a:pt x="286" y="55"/>
                  <a:pt x="288" y="55"/>
                </a:cubicBezTo>
                <a:cubicBezTo>
                  <a:pt x="290" y="56"/>
                  <a:pt x="294" y="57"/>
                  <a:pt x="296" y="57"/>
                </a:cubicBezTo>
                <a:cubicBezTo>
                  <a:pt x="299" y="58"/>
                  <a:pt x="303" y="57"/>
                  <a:pt x="306" y="57"/>
                </a:cubicBezTo>
                <a:cubicBezTo>
                  <a:pt x="308" y="57"/>
                  <a:pt x="311" y="57"/>
                  <a:pt x="313" y="58"/>
                </a:cubicBezTo>
                <a:cubicBezTo>
                  <a:pt x="315" y="59"/>
                  <a:pt x="320" y="61"/>
                  <a:pt x="322" y="63"/>
                </a:cubicBezTo>
                <a:cubicBezTo>
                  <a:pt x="323" y="64"/>
                  <a:pt x="325" y="67"/>
                  <a:pt x="326" y="68"/>
                </a:cubicBezTo>
                <a:cubicBezTo>
                  <a:pt x="327" y="70"/>
                  <a:pt x="329" y="73"/>
                  <a:pt x="329" y="75"/>
                </a:cubicBezTo>
                <a:cubicBezTo>
                  <a:pt x="330" y="76"/>
                  <a:pt x="329" y="79"/>
                  <a:pt x="329" y="80"/>
                </a:cubicBezTo>
                <a:cubicBezTo>
                  <a:pt x="329" y="82"/>
                  <a:pt x="328" y="85"/>
                  <a:pt x="328" y="87"/>
                </a:cubicBezTo>
                <a:cubicBezTo>
                  <a:pt x="328" y="88"/>
                  <a:pt x="329" y="91"/>
                  <a:pt x="328" y="92"/>
                </a:cubicBezTo>
                <a:cubicBezTo>
                  <a:pt x="328" y="93"/>
                  <a:pt x="327" y="96"/>
                  <a:pt x="327" y="97"/>
                </a:cubicBezTo>
                <a:cubicBezTo>
                  <a:pt x="326" y="97"/>
                  <a:pt x="325" y="98"/>
                  <a:pt x="325" y="99"/>
                </a:cubicBezTo>
                <a:cubicBezTo>
                  <a:pt x="324" y="100"/>
                  <a:pt x="324" y="103"/>
                  <a:pt x="324" y="104"/>
                </a:cubicBezTo>
                <a:cubicBezTo>
                  <a:pt x="324" y="105"/>
                  <a:pt x="325" y="107"/>
                  <a:pt x="325" y="108"/>
                </a:cubicBezTo>
                <a:cubicBezTo>
                  <a:pt x="325" y="109"/>
                  <a:pt x="326" y="111"/>
                  <a:pt x="326" y="113"/>
                </a:cubicBezTo>
                <a:cubicBezTo>
                  <a:pt x="326" y="114"/>
                  <a:pt x="325" y="117"/>
                  <a:pt x="324" y="119"/>
                </a:cubicBezTo>
                <a:cubicBezTo>
                  <a:pt x="323" y="119"/>
                  <a:pt x="322" y="119"/>
                  <a:pt x="321" y="120"/>
                </a:cubicBezTo>
                <a:cubicBezTo>
                  <a:pt x="321" y="120"/>
                  <a:pt x="320" y="122"/>
                  <a:pt x="320" y="122"/>
                </a:cubicBezTo>
                <a:cubicBezTo>
                  <a:pt x="319" y="123"/>
                  <a:pt x="319" y="125"/>
                  <a:pt x="319" y="126"/>
                </a:cubicBezTo>
                <a:cubicBezTo>
                  <a:pt x="319" y="127"/>
                  <a:pt x="320" y="129"/>
                  <a:pt x="320" y="130"/>
                </a:cubicBezTo>
                <a:cubicBezTo>
                  <a:pt x="321" y="131"/>
                  <a:pt x="322" y="133"/>
                  <a:pt x="323" y="134"/>
                </a:cubicBezTo>
                <a:cubicBezTo>
                  <a:pt x="324" y="135"/>
                  <a:pt x="326" y="137"/>
                  <a:pt x="328" y="137"/>
                </a:cubicBezTo>
                <a:cubicBezTo>
                  <a:pt x="329" y="138"/>
                  <a:pt x="332" y="139"/>
                  <a:pt x="334" y="139"/>
                </a:cubicBezTo>
                <a:cubicBezTo>
                  <a:pt x="336" y="138"/>
                  <a:pt x="339" y="136"/>
                  <a:pt x="341" y="136"/>
                </a:cubicBezTo>
                <a:cubicBezTo>
                  <a:pt x="342" y="135"/>
                  <a:pt x="345" y="134"/>
                  <a:pt x="347" y="134"/>
                </a:cubicBezTo>
                <a:cubicBezTo>
                  <a:pt x="349" y="134"/>
                  <a:pt x="353" y="135"/>
                  <a:pt x="355" y="135"/>
                </a:cubicBezTo>
                <a:cubicBezTo>
                  <a:pt x="357" y="134"/>
                  <a:pt x="361" y="132"/>
                  <a:pt x="363" y="132"/>
                </a:cubicBezTo>
                <a:cubicBezTo>
                  <a:pt x="364" y="131"/>
                  <a:pt x="367" y="130"/>
                  <a:pt x="368" y="129"/>
                </a:cubicBezTo>
                <a:cubicBezTo>
                  <a:pt x="369" y="129"/>
                  <a:pt x="371" y="127"/>
                  <a:pt x="372" y="126"/>
                </a:cubicBezTo>
                <a:cubicBezTo>
                  <a:pt x="374" y="126"/>
                  <a:pt x="377" y="127"/>
                  <a:pt x="379" y="127"/>
                </a:cubicBezTo>
                <a:cubicBezTo>
                  <a:pt x="380" y="128"/>
                  <a:pt x="381" y="128"/>
                  <a:pt x="381" y="129"/>
                </a:cubicBezTo>
                <a:cubicBezTo>
                  <a:pt x="382" y="129"/>
                  <a:pt x="382" y="132"/>
                  <a:pt x="383" y="133"/>
                </a:cubicBezTo>
                <a:cubicBezTo>
                  <a:pt x="384" y="134"/>
                  <a:pt x="386" y="135"/>
                  <a:pt x="388" y="136"/>
                </a:cubicBezTo>
                <a:cubicBezTo>
                  <a:pt x="389" y="136"/>
                  <a:pt x="393" y="136"/>
                  <a:pt x="394" y="136"/>
                </a:cubicBezTo>
                <a:cubicBezTo>
                  <a:pt x="395" y="137"/>
                  <a:pt x="397" y="138"/>
                  <a:pt x="398" y="139"/>
                </a:cubicBezTo>
                <a:cubicBezTo>
                  <a:pt x="399" y="140"/>
                  <a:pt x="400" y="141"/>
                  <a:pt x="401" y="142"/>
                </a:cubicBezTo>
                <a:cubicBezTo>
                  <a:pt x="402" y="143"/>
                  <a:pt x="404" y="144"/>
                  <a:pt x="404" y="145"/>
                </a:cubicBezTo>
                <a:cubicBezTo>
                  <a:pt x="406" y="146"/>
                  <a:pt x="409" y="148"/>
                  <a:pt x="410" y="149"/>
                </a:cubicBezTo>
                <a:cubicBezTo>
                  <a:pt x="411" y="150"/>
                  <a:pt x="411" y="154"/>
                  <a:pt x="411" y="155"/>
                </a:cubicBezTo>
                <a:cubicBezTo>
                  <a:pt x="411" y="157"/>
                  <a:pt x="410" y="160"/>
                  <a:pt x="410" y="161"/>
                </a:cubicBezTo>
                <a:cubicBezTo>
                  <a:pt x="411" y="163"/>
                  <a:pt x="412" y="166"/>
                  <a:pt x="413" y="168"/>
                </a:cubicBezTo>
                <a:cubicBezTo>
                  <a:pt x="414" y="169"/>
                  <a:pt x="416" y="171"/>
                  <a:pt x="417" y="172"/>
                </a:cubicBezTo>
                <a:cubicBezTo>
                  <a:pt x="418" y="173"/>
                  <a:pt x="420" y="175"/>
                  <a:pt x="422" y="176"/>
                </a:cubicBezTo>
                <a:cubicBezTo>
                  <a:pt x="424" y="176"/>
                  <a:pt x="428" y="176"/>
                  <a:pt x="430" y="176"/>
                </a:cubicBezTo>
                <a:cubicBezTo>
                  <a:pt x="431" y="175"/>
                  <a:pt x="434" y="174"/>
                  <a:pt x="435" y="174"/>
                </a:cubicBezTo>
                <a:cubicBezTo>
                  <a:pt x="437" y="173"/>
                  <a:pt x="439" y="169"/>
                  <a:pt x="440" y="168"/>
                </a:cubicBezTo>
                <a:cubicBezTo>
                  <a:pt x="443" y="167"/>
                  <a:pt x="448" y="165"/>
                  <a:pt x="450" y="164"/>
                </a:cubicBezTo>
                <a:cubicBezTo>
                  <a:pt x="452" y="164"/>
                  <a:pt x="456" y="163"/>
                  <a:pt x="458" y="163"/>
                </a:cubicBezTo>
                <a:cubicBezTo>
                  <a:pt x="460" y="163"/>
                  <a:pt x="463" y="164"/>
                  <a:pt x="465" y="164"/>
                </a:cubicBezTo>
                <a:cubicBezTo>
                  <a:pt x="467" y="164"/>
                  <a:pt x="471" y="164"/>
                  <a:pt x="473" y="165"/>
                </a:cubicBezTo>
                <a:cubicBezTo>
                  <a:pt x="474" y="166"/>
                  <a:pt x="476" y="169"/>
                  <a:pt x="477" y="170"/>
                </a:cubicBezTo>
                <a:cubicBezTo>
                  <a:pt x="478" y="171"/>
                  <a:pt x="481" y="172"/>
                  <a:pt x="483" y="173"/>
                </a:cubicBezTo>
                <a:cubicBezTo>
                  <a:pt x="484" y="173"/>
                  <a:pt x="486" y="174"/>
                  <a:pt x="487" y="175"/>
                </a:cubicBezTo>
                <a:cubicBezTo>
                  <a:pt x="488" y="176"/>
                  <a:pt x="490" y="178"/>
                  <a:pt x="492" y="179"/>
                </a:cubicBezTo>
                <a:cubicBezTo>
                  <a:pt x="493" y="180"/>
                  <a:pt x="495" y="183"/>
                  <a:pt x="496" y="184"/>
                </a:cubicBezTo>
                <a:cubicBezTo>
                  <a:pt x="497" y="185"/>
                  <a:pt x="499" y="188"/>
                  <a:pt x="500" y="189"/>
                </a:cubicBezTo>
                <a:cubicBezTo>
                  <a:pt x="502" y="191"/>
                  <a:pt x="507" y="192"/>
                  <a:pt x="509" y="193"/>
                </a:cubicBezTo>
                <a:cubicBezTo>
                  <a:pt x="511" y="194"/>
                  <a:pt x="514" y="197"/>
                  <a:pt x="516" y="197"/>
                </a:cubicBezTo>
                <a:cubicBezTo>
                  <a:pt x="518" y="198"/>
                  <a:pt x="521" y="198"/>
                  <a:pt x="523" y="198"/>
                </a:cubicBezTo>
                <a:cubicBezTo>
                  <a:pt x="525" y="199"/>
                  <a:pt x="529" y="201"/>
                  <a:pt x="531" y="202"/>
                </a:cubicBezTo>
                <a:cubicBezTo>
                  <a:pt x="532" y="202"/>
                  <a:pt x="536" y="202"/>
                  <a:pt x="537" y="201"/>
                </a:cubicBezTo>
                <a:cubicBezTo>
                  <a:pt x="538" y="200"/>
                  <a:pt x="539" y="198"/>
                  <a:pt x="539" y="196"/>
                </a:cubicBezTo>
                <a:cubicBezTo>
                  <a:pt x="539" y="195"/>
                  <a:pt x="536" y="194"/>
                  <a:pt x="536" y="193"/>
                </a:cubicBezTo>
                <a:cubicBezTo>
                  <a:pt x="536" y="191"/>
                  <a:pt x="537" y="188"/>
                  <a:pt x="539" y="186"/>
                </a:cubicBezTo>
                <a:cubicBezTo>
                  <a:pt x="540" y="185"/>
                  <a:pt x="543" y="184"/>
                  <a:pt x="545" y="183"/>
                </a:cubicBezTo>
                <a:cubicBezTo>
                  <a:pt x="546" y="183"/>
                  <a:pt x="549" y="183"/>
                  <a:pt x="550" y="183"/>
                </a:cubicBezTo>
                <a:cubicBezTo>
                  <a:pt x="551" y="183"/>
                  <a:pt x="554" y="183"/>
                  <a:pt x="555" y="184"/>
                </a:cubicBezTo>
                <a:cubicBezTo>
                  <a:pt x="556" y="184"/>
                  <a:pt x="559" y="187"/>
                  <a:pt x="561" y="187"/>
                </a:cubicBezTo>
                <a:cubicBezTo>
                  <a:pt x="563" y="188"/>
                  <a:pt x="568" y="187"/>
                  <a:pt x="569" y="185"/>
                </a:cubicBezTo>
                <a:cubicBezTo>
                  <a:pt x="571" y="185"/>
                  <a:pt x="571" y="181"/>
                  <a:pt x="572" y="180"/>
                </a:cubicBezTo>
                <a:cubicBezTo>
                  <a:pt x="573" y="179"/>
                  <a:pt x="576" y="179"/>
                  <a:pt x="577" y="179"/>
                </a:cubicBezTo>
                <a:cubicBezTo>
                  <a:pt x="578" y="179"/>
                  <a:pt x="581" y="180"/>
                  <a:pt x="583" y="180"/>
                </a:cubicBezTo>
                <a:cubicBezTo>
                  <a:pt x="584" y="180"/>
                  <a:pt x="586" y="181"/>
                  <a:pt x="587" y="181"/>
                </a:cubicBezTo>
                <a:cubicBezTo>
                  <a:pt x="589" y="181"/>
                  <a:pt x="592" y="180"/>
                  <a:pt x="594" y="179"/>
                </a:cubicBezTo>
                <a:cubicBezTo>
                  <a:pt x="595" y="179"/>
                  <a:pt x="598" y="177"/>
                  <a:pt x="600" y="177"/>
                </a:cubicBezTo>
                <a:cubicBezTo>
                  <a:pt x="602" y="176"/>
                  <a:pt x="606" y="177"/>
                  <a:pt x="608" y="178"/>
                </a:cubicBezTo>
                <a:cubicBezTo>
                  <a:pt x="609" y="178"/>
                  <a:pt x="611" y="180"/>
                  <a:pt x="612" y="182"/>
                </a:cubicBezTo>
                <a:cubicBezTo>
                  <a:pt x="612" y="183"/>
                  <a:pt x="612" y="186"/>
                  <a:pt x="613" y="187"/>
                </a:cubicBezTo>
                <a:cubicBezTo>
                  <a:pt x="613" y="189"/>
                  <a:pt x="615" y="191"/>
                  <a:pt x="616" y="192"/>
                </a:cubicBezTo>
                <a:cubicBezTo>
                  <a:pt x="617" y="193"/>
                  <a:pt x="619" y="194"/>
                  <a:pt x="621" y="194"/>
                </a:cubicBezTo>
                <a:cubicBezTo>
                  <a:pt x="622" y="194"/>
                  <a:pt x="625" y="194"/>
                  <a:pt x="626" y="194"/>
                </a:cubicBezTo>
                <a:cubicBezTo>
                  <a:pt x="627" y="194"/>
                  <a:pt x="629" y="194"/>
                  <a:pt x="630" y="194"/>
                </a:cubicBezTo>
                <a:cubicBezTo>
                  <a:pt x="630" y="195"/>
                  <a:pt x="629" y="198"/>
                  <a:pt x="629" y="200"/>
                </a:cubicBezTo>
                <a:cubicBezTo>
                  <a:pt x="629" y="201"/>
                  <a:pt x="628" y="204"/>
                  <a:pt x="628" y="206"/>
                </a:cubicBezTo>
                <a:cubicBezTo>
                  <a:pt x="628" y="207"/>
                  <a:pt x="628" y="211"/>
                  <a:pt x="629" y="212"/>
                </a:cubicBezTo>
                <a:cubicBezTo>
                  <a:pt x="630" y="213"/>
                  <a:pt x="632" y="215"/>
                  <a:pt x="633" y="215"/>
                </a:cubicBezTo>
                <a:cubicBezTo>
                  <a:pt x="634" y="216"/>
                  <a:pt x="637" y="216"/>
                  <a:pt x="638" y="216"/>
                </a:cubicBezTo>
                <a:cubicBezTo>
                  <a:pt x="639" y="216"/>
                  <a:pt x="640" y="217"/>
                  <a:pt x="641" y="218"/>
                </a:cubicBezTo>
                <a:cubicBezTo>
                  <a:pt x="642" y="219"/>
                  <a:pt x="642" y="221"/>
                  <a:pt x="642" y="222"/>
                </a:cubicBezTo>
                <a:cubicBezTo>
                  <a:pt x="644" y="223"/>
                  <a:pt x="647" y="222"/>
                  <a:pt x="648" y="222"/>
                </a:cubicBezTo>
                <a:cubicBezTo>
                  <a:pt x="649" y="223"/>
                  <a:pt x="652" y="224"/>
                  <a:pt x="652" y="225"/>
                </a:cubicBezTo>
                <a:close/>
              </a:path>
            </a:pathLst>
          </a:custGeom>
          <a:solidFill>
            <a:srgbClr val="A7A7A7"/>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9" name="Freeform 13"/>
          <p:cNvSpPr>
            <a:spLocks/>
          </p:cNvSpPr>
          <p:nvPr/>
        </p:nvSpPr>
        <p:spPr bwMode="auto">
          <a:xfrm>
            <a:off x="8869204" y="2038065"/>
            <a:ext cx="1646023" cy="2013421"/>
          </a:xfrm>
          <a:custGeom>
            <a:avLst/>
            <a:gdLst/>
            <a:ahLst/>
            <a:cxnLst>
              <a:cxn ang="0">
                <a:pos x="127" y="195"/>
              </a:cxn>
              <a:cxn ang="0">
                <a:pos x="158" y="212"/>
              </a:cxn>
              <a:cxn ang="0">
                <a:pos x="190" y="202"/>
              </a:cxn>
              <a:cxn ang="0">
                <a:pos x="195" y="179"/>
              </a:cxn>
              <a:cxn ang="0">
                <a:pos x="195" y="149"/>
              </a:cxn>
              <a:cxn ang="0">
                <a:pos x="220" y="110"/>
              </a:cxn>
              <a:cxn ang="0">
                <a:pos x="236" y="80"/>
              </a:cxn>
              <a:cxn ang="0">
                <a:pos x="265" y="55"/>
              </a:cxn>
              <a:cxn ang="0">
                <a:pos x="291" y="42"/>
              </a:cxn>
              <a:cxn ang="0">
                <a:pos x="322" y="36"/>
              </a:cxn>
              <a:cxn ang="0">
                <a:pos x="346" y="1"/>
              </a:cxn>
              <a:cxn ang="0">
                <a:pos x="373" y="28"/>
              </a:cxn>
              <a:cxn ang="0">
                <a:pos x="397" y="39"/>
              </a:cxn>
              <a:cxn ang="0">
                <a:pos x="443" y="51"/>
              </a:cxn>
              <a:cxn ang="0">
                <a:pos x="469" y="86"/>
              </a:cxn>
              <a:cxn ang="0">
                <a:pos x="531" y="101"/>
              </a:cxn>
              <a:cxn ang="0">
                <a:pos x="577" y="107"/>
              </a:cxn>
              <a:cxn ang="0">
                <a:pos x="604" y="135"/>
              </a:cxn>
              <a:cxn ang="0">
                <a:pos x="587" y="168"/>
              </a:cxn>
              <a:cxn ang="0">
                <a:pos x="578" y="229"/>
              </a:cxn>
              <a:cxn ang="0">
                <a:pos x="547" y="288"/>
              </a:cxn>
              <a:cxn ang="0">
                <a:pos x="521" y="323"/>
              </a:cxn>
              <a:cxn ang="0">
                <a:pos x="485" y="343"/>
              </a:cxn>
              <a:cxn ang="0">
                <a:pos x="491" y="376"/>
              </a:cxn>
              <a:cxn ang="0">
                <a:pos x="472" y="405"/>
              </a:cxn>
              <a:cxn ang="0">
                <a:pos x="465" y="433"/>
              </a:cxn>
              <a:cxn ang="0">
                <a:pos x="449" y="464"/>
              </a:cxn>
              <a:cxn ang="0">
                <a:pos x="423" y="488"/>
              </a:cxn>
              <a:cxn ang="0">
                <a:pos x="429" y="521"/>
              </a:cxn>
              <a:cxn ang="0">
                <a:pos x="417" y="561"/>
              </a:cxn>
              <a:cxn ang="0">
                <a:pos x="382" y="574"/>
              </a:cxn>
              <a:cxn ang="0">
                <a:pos x="355" y="566"/>
              </a:cxn>
              <a:cxn ang="0">
                <a:pos x="323" y="560"/>
              </a:cxn>
              <a:cxn ang="0">
                <a:pos x="290" y="576"/>
              </a:cxn>
              <a:cxn ang="0">
                <a:pos x="301" y="599"/>
              </a:cxn>
              <a:cxn ang="0">
                <a:pos x="286" y="622"/>
              </a:cxn>
              <a:cxn ang="0">
                <a:pos x="275" y="652"/>
              </a:cxn>
              <a:cxn ang="0">
                <a:pos x="240" y="662"/>
              </a:cxn>
              <a:cxn ang="0">
                <a:pos x="225" y="688"/>
              </a:cxn>
              <a:cxn ang="0">
                <a:pos x="210" y="702"/>
              </a:cxn>
              <a:cxn ang="0">
                <a:pos x="179" y="712"/>
              </a:cxn>
              <a:cxn ang="0">
                <a:pos x="166" y="732"/>
              </a:cxn>
              <a:cxn ang="0">
                <a:pos x="152" y="743"/>
              </a:cxn>
              <a:cxn ang="0">
                <a:pos x="143" y="710"/>
              </a:cxn>
              <a:cxn ang="0">
                <a:pos x="110" y="701"/>
              </a:cxn>
              <a:cxn ang="0">
                <a:pos x="77" y="684"/>
              </a:cxn>
              <a:cxn ang="0">
                <a:pos x="66" y="635"/>
              </a:cxn>
              <a:cxn ang="0">
                <a:pos x="26" y="594"/>
              </a:cxn>
              <a:cxn ang="0">
                <a:pos x="25" y="555"/>
              </a:cxn>
              <a:cxn ang="0">
                <a:pos x="52" y="532"/>
              </a:cxn>
              <a:cxn ang="0">
                <a:pos x="83" y="510"/>
              </a:cxn>
              <a:cxn ang="0">
                <a:pos x="85" y="469"/>
              </a:cxn>
              <a:cxn ang="0">
                <a:pos x="63" y="414"/>
              </a:cxn>
              <a:cxn ang="0">
                <a:pos x="36" y="378"/>
              </a:cxn>
              <a:cxn ang="0">
                <a:pos x="10" y="365"/>
              </a:cxn>
              <a:cxn ang="0">
                <a:pos x="4" y="328"/>
              </a:cxn>
              <a:cxn ang="0">
                <a:pos x="26" y="298"/>
              </a:cxn>
              <a:cxn ang="0">
                <a:pos x="41" y="314"/>
              </a:cxn>
              <a:cxn ang="0">
                <a:pos x="52" y="286"/>
              </a:cxn>
              <a:cxn ang="0">
                <a:pos x="70" y="264"/>
              </a:cxn>
              <a:cxn ang="0">
                <a:pos x="97" y="253"/>
              </a:cxn>
              <a:cxn ang="0">
                <a:pos x="100" y="214"/>
              </a:cxn>
            </a:cxnLst>
            <a:rect l="0" t="0" r="r" b="b"/>
            <a:pathLst>
              <a:path w="608" h="744">
                <a:moveTo>
                  <a:pt x="101" y="187"/>
                </a:moveTo>
                <a:cubicBezTo>
                  <a:pt x="101" y="185"/>
                  <a:pt x="101" y="183"/>
                  <a:pt x="102" y="182"/>
                </a:cubicBezTo>
                <a:cubicBezTo>
                  <a:pt x="102" y="181"/>
                  <a:pt x="104" y="180"/>
                  <a:pt x="105" y="179"/>
                </a:cubicBezTo>
                <a:cubicBezTo>
                  <a:pt x="105" y="179"/>
                  <a:pt x="106" y="178"/>
                  <a:pt x="106" y="178"/>
                </a:cubicBezTo>
                <a:cubicBezTo>
                  <a:pt x="107" y="178"/>
                  <a:pt x="107" y="178"/>
                  <a:pt x="108" y="178"/>
                </a:cubicBezTo>
                <a:cubicBezTo>
                  <a:pt x="109" y="178"/>
                  <a:pt x="111" y="179"/>
                  <a:pt x="112" y="179"/>
                </a:cubicBezTo>
                <a:cubicBezTo>
                  <a:pt x="113" y="179"/>
                  <a:pt x="116" y="180"/>
                  <a:pt x="117" y="181"/>
                </a:cubicBezTo>
                <a:cubicBezTo>
                  <a:pt x="118" y="182"/>
                  <a:pt x="118" y="185"/>
                  <a:pt x="119" y="186"/>
                </a:cubicBezTo>
                <a:cubicBezTo>
                  <a:pt x="120" y="189"/>
                  <a:pt x="124" y="194"/>
                  <a:pt x="127" y="195"/>
                </a:cubicBezTo>
                <a:cubicBezTo>
                  <a:pt x="128" y="196"/>
                  <a:pt x="131" y="194"/>
                  <a:pt x="132" y="194"/>
                </a:cubicBezTo>
                <a:cubicBezTo>
                  <a:pt x="134" y="195"/>
                  <a:pt x="138" y="195"/>
                  <a:pt x="139" y="196"/>
                </a:cubicBezTo>
                <a:cubicBezTo>
                  <a:pt x="140" y="196"/>
                  <a:pt x="142" y="198"/>
                  <a:pt x="143" y="199"/>
                </a:cubicBezTo>
                <a:cubicBezTo>
                  <a:pt x="143" y="200"/>
                  <a:pt x="142" y="202"/>
                  <a:pt x="142" y="203"/>
                </a:cubicBezTo>
                <a:cubicBezTo>
                  <a:pt x="142" y="204"/>
                  <a:pt x="142" y="207"/>
                  <a:pt x="143" y="208"/>
                </a:cubicBezTo>
                <a:cubicBezTo>
                  <a:pt x="143" y="209"/>
                  <a:pt x="144" y="211"/>
                  <a:pt x="145" y="212"/>
                </a:cubicBezTo>
                <a:cubicBezTo>
                  <a:pt x="146" y="213"/>
                  <a:pt x="150" y="213"/>
                  <a:pt x="151" y="213"/>
                </a:cubicBezTo>
                <a:cubicBezTo>
                  <a:pt x="152" y="213"/>
                  <a:pt x="154" y="212"/>
                  <a:pt x="154" y="212"/>
                </a:cubicBezTo>
                <a:cubicBezTo>
                  <a:pt x="155" y="212"/>
                  <a:pt x="157" y="212"/>
                  <a:pt x="158" y="212"/>
                </a:cubicBezTo>
                <a:cubicBezTo>
                  <a:pt x="158" y="212"/>
                  <a:pt x="160" y="213"/>
                  <a:pt x="161" y="214"/>
                </a:cubicBezTo>
                <a:cubicBezTo>
                  <a:pt x="162" y="214"/>
                  <a:pt x="165" y="214"/>
                  <a:pt x="167" y="214"/>
                </a:cubicBezTo>
                <a:cubicBezTo>
                  <a:pt x="168" y="215"/>
                  <a:pt x="170" y="214"/>
                  <a:pt x="171" y="215"/>
                </a:cubicBezTo>
                <a:cubicBezTo>
                  <a:pt x="172" y="215"/>
                  <a:pt x="175" y="215"/>
                  <a:pt x="176" y="215"/>
                </a:cubicBezTo>
                <a:cubicBezTo>
                  <a:pt x="177" y="215"/>
                  <a:pt x="178" y="214"/>
                  <a:pt x="179" y="214"/>
                </a:cubicBezTo>
                <a:cubicBezTo>
                  <a:pt x="180" y="213"/>
                  <a:pt x="181" y="211"/>
                  <a:pt x="182" y="211"/>
                </a:cubicBezTo>
                <a:cubicBezTo>
                  <a:pt x="183" y="210"/>
                  <a:pt x="185" y="209"/>
                  <a:pt x="186" y="208"/>
                </a:cubicBezTo>
                <a:cubicBezTo>
                  <a:pt x="187" y="208"/>
                  <a:pt x="189" y="207"/>
                  <a:pt x="189" y="206"/>
                </a:cubicBezTo>
                <a:cubicBezTo>
                  <a:pt x="190" y="205"/>
                  <a:pt x="190" y="203"/>
                  <a:pt x="190" y="202"/>
                </a:cubicBezTo>
                <a:cubicBezTo>
                  <a:pt x="191" y="201"/>
                  <a:pt x="192" y="200"/>
                  <a:pt x="193" y="199"/>
                </a:cubicBezTo>
                <a:cubicBezTo>
                  <a:pt x="194" y="198"/>
                  <a:pt x="195" y="196"/>
                  <a:pt x="196" y="195"/>
                </a:cubicBezTo>
                <a:cubicBezTo>
                  <a:pt x="197" y="195"/>
                  <a:pt x="199" y="195"/>
                  <a:pt x="200" y="194"/>
                </a:cubicBezTo>
                <a:cubicBezTo>
                  <a:pt x="201" y="194"/>
                  <a:pt x="202" y="193"/>
                  <a:pt x="203" y="192"/>
                </a:cubicBezTo>
                <a:cubicBezTo>
                  <a:pt x="204" y="192"/>
                  <a:pt x="205" y="190"/>
                  <a:pt x="205" y="189"/>
                </a:cubicBezTo>
                <a:cubicBezTo>
                  <a:pt x="206" y="188"/>
                  <a:pt x="205" y="185"/>
                  <a:pt x="204" y="184"/>
                </a:cubicBezTo>
                <a:cubicBezTo>
                  <a:pt x="204" y="183"/>
                  <a:pt x="203" y="182"/>
                  <a:pt x="202" y="182"/>
                </a:cubicBezTo>
                <a:cubicBezTo>
                  <a:pt x="201" y="182"/>
                  <a:pt x="197" y="183"/>
                  <a:pt x="196" y="182"/>
                </a:cubicBezTo>
                <a:cubicBezTo>
                  <a:pt x="196" y="182"/>
                  <a:pt x="195" y="180"/>
                  <a:pt x="195" y="179"/>
                </a:cubicBezTo>
                <a:cubicBezTo>
                  <a:pt x="195" y="178"/>
                  <a:pt x="196" y="176"/>
                  <a:pt x="196" y="175"/>
                </a:cubicBezTo>
                <a:cubicBezTo>
                  <a:pt x="195" y="174"/>
                  <a:pt x="195" y="172"/>
                  <a:pt x="194" y="172"/>
                </a:cubicBezTo>
                <a:cubicBezTo>
                  <a:pt x="194" y="171"/>
                  <a:pt x="192" y="170"/>
                  <a:pt x="191" y="169"/>
                </a:cubicBezTo>
                <a:cubicBezTo>
                  <a:pt x="191" y="168"/>
                  <a:pt x="191" y="167"/>
                  <a:pt x="192" y="166"/>
                </a:cubicBezTo>
                <a:cubicBezTo>
                  <a:pt x="192" y="165"/>
                  <a:pt x="195" y="164"/>
                  <a:pt x="195" y="163"/>
                </a:cubicBezTo>
                <a:cubicBezTo>
                  <a:pt x="195" y="162"/>
                  <a:pt x="195" y="161"/>
                  <a:pt x="195" y="160"/>
                </a:cubicBezTo>
                <a:cubicBezTo>
                  <a:pt x="195" y="159"/>
                  <a:pt x="196" y="157"/>
                  <a:pt x="196" y="156"/>
                </a:cubicBezTo>
                <a:cubicBezTo>
                  <a:pt x="196" y="155"/>
                  <a:pt x="197" y="154"/>
                  <a:pt x="197" y="153"/>
                </a:cubicBezTo>
                <a:cubicBezTo>
                  <a:pt x="197" y="152"/>
                  <a:pt x="195" y="150"/>
                  <a:pt x="195" y="149"/>
                </a:cubicBezTo>
                <a:cubicBezTo>
                  <a:pt x="194" y="147"/>
                  <a:pt x="196" y="142"/>
                  <a:pt x="196" y="140"/>
                </a:cubicBezTo>
                <a:cubicBezTo>
                  <a:pt x="197" y="138"/>
                  <a:pt x="199" y="134"/>
                  <a:pt x="200" y="132"/>
                </a:cubicBezTo>
                <a:cubicBezTo>
                  <a:pt x="201" y="131"/>
                  <a:pt x="202" y="129"/>
                  <a:pt x="203" y="128"/>
                </a:cubicBezTo>
                <a:cubicBezTo>
                  <a:pt x="204" y="126"/>
                  <a:pt x="205" y="123"/>
                  <a:pt x="206" y="122"/>
                </a:cubicBezTo>
                <a:cubicBezTo>
                  <a:pt x="206" y="121"/>
                  <a:pt x="208" y="119"/>
                  <a:pt x="208" y="119"/>
                </a:cubicBezTo>
                <a:cubicBezTo>
                  <a:pt x="210" y="118"/>
                  <a:pt x="213" y="116"/>
                  <a:pt x="214" y="116"/>
                </a:cubicBezTo>
                <a:cubicBezTo>
                  <a:pt x="215" y="115"/>
                  <a:pt x="217" y="116"/>
                  <a:pt x="218" y="115"/>
                </a:cubicBezTo>
                <a:cubicBezTo>
                  <a:pt x="218" y="115"/>
                  <a:pt x="220" y="114"/>
                  <a:pt x="220" y="113"/>
                </a:cubicBezTo>
                <a:cubicBezTo>
                  <a:pt x="220" y="113"/>
                  <a:pt x="220" y="111"/>
                  <a:pt x="220" y="110"/>
                </a:cubicBezTo>
                <a:cubicBezTo>
                  <a:pt x="219" y="110"/>
                  <a:pt x="218" y="110"/>
                  <a:pt x="217" y="109"/>
                </a:cubicBezTo>
                <a:cubicBezTo>
                  <a:pt x="217" y="109"/>
                  <a:pt x="216" y="107"/>
                  <a:pt x="216" y="106"/>
                </a:cubicBezTo>
                <a:cubicBezTo>
                  <a:pt x="216" y="105"/>
                  <a:pt x="217" y="104"/>
                  <a:pt x="217" y="103"/>
                </a:cubicBezTo>
                <a:cubicBezTo>
                  <a:pt x="218" y="102"/>
                  <a:pt x="219" y="99"/>
                  <a:pt x="220" y="97"/>
                </a:cubicBezTo>
                <a:cubicBezTo>
                  <a:pt x="220" y="96"/>
                  <a:pt x="221" y="93"/>
                  <a:pt x="222" y="92"/>
                </a:cubicBezTo>
                <a:cubicBezTo>
                  <a:pt x="224" y="91"/>
                  <a:pt x="227" y="91"/>
                  <a:pt x="229" y="91"/>
                </a:cubicBezTo>
                <a:cubicBezTo>
                  <a:pt x="230" y="90"/>
                  <a:pt x="233" y="89"/>
                  <a:pt x="234" y="89"/>
                </a:cubicBezTo>
                <a:cubicBezTo>
                  <a:pt x="235" y="88"/>
                  <a:pt x="236" y="86"/>
                  <a:pt x="236" y="84"/>
                </a:cubicBezTo>
                <a:cubicBezTo>
                  <a:pt x="237" y="83"/>
                  <a:pt x="236" y="81"/>
                  <a:pt x="236" y="80"/>
                </a:cubicBezTo>
                <a:cubicBezTo>
                  <a:pt x="236" y="78"/>
                  <a:pt x="236" y="75"/>
                  <a:pt x="236" y="73"/>
                </a:cubicBezTo>
                <a:cubicBezTo>
                  <a:pt x="237" y="72"/>
                  <a:pt x="238" y="70"/>
                  <a:pt x="239" y="69"/>
                </a:cubicBezTo>
                <a:cubicBezTo>
                  <a:pt x="240" y="68"/>
                  <a:pt x="242" y="67"/>
                  <a:pt x="243" y="67"/>
                </a:cubicBezTo>
                <a:cubicBezTo>
                  <a:pt x="244" y="67"/>
                  <a:pt x="246" y="69"/>
                  <a:pt x="248" y="69"/>
                </a:cubicBezTo>
                <a:cubicBezTo>
                  <a:pt x="249" y="70"/>
                  <a:pt x="252" y="70"/>
                  <a:pt x="254" y="69"/>
                </a:cubicBezTo>
                <a:cubicBezTo>
                  <a:pt x="255" y="69"/>
                  <a:pt x="257" y="69"/>
                  <a:pt x="258" y="69"/>
                </a:cubicBezTo>
                <a:cubicBezTo>
                  <a:pt x="259" y="68"/>
                  <a:pt x="262" y="65"/>
                  <a:pt x="262" y="64"/>
                </a:cubicBezTo>
                <a:cubicBezTo>
                  <a:pt x="263" y="63"/>
                  <a:pt x="264" y="61"/>
                  <a:pt x="264" y="60"/>
                </a:cubicBezTo>
                <a:cubicBezTo>
                  <a:pt x="264" y="58"/>
                  <a:pt x="264" y="56"/>
                  <a:pt x="265" y="55"/>
                </a:cubicBezTo>
                <a:cubicBezTo>
                  <a:pt x="265" y="54"/>
                  <a:pt x="266" y="52"/>
                  <a:pt x="267" y="52"/>
                </a:cubicBezTo>
                <a:cubicBezTo>
                  <a:pt x="268" y="51"/>
                  <a:pt x="269" y="51"/>
                  <a:pt x="270" y="52"/>
                </a:cubicBezTo>
                <a:cubicBezTo>
                  <a:pt x="271" y="52"/>
                  <a:pt x="273" y="53"/>
                  <a:pt x="275" y="53"/>
                </a:cubicBezTo>
                <a:cubicBezTo>
                  <a:pt x="276" y="54"/>
                  <a:pt x="279" y="53"/>
                  <a:pt x="280" y="53"/>
                </a:cubicBezTo>
                <a:cubicBezTo>
                  <a:pt x="281" y="54"/>
                  <a:pt x="282" y="56"/>
                  <a:pt x="283" y="56"/>
                </a:cubicBezTo>
                <a:cubicBezTo>
                  <a:pt x="284" y="56"/>
                  <a:pt x="286" y="55"/>
                  <a:pt x="286" y="54"/>
                </a:cubicBezTo>
                <a:cubicBezTo>
                  <a:pt x="287" y="54"/>
                  <a:pt x="287" y="53"/>
                  <a:pt x="288" y="52"/>
                </a:cubicBezTo>
                <a:cubicBezTo>
                  <a:pt x="289" y="51"/>
                  <a:pt x="291" y="48"/>
                  <a:pt x="291" y="47"/>
                </a:cubicBezTo>
                <a:cubicBezTo>
                  <a:pt x="292" y="46"/>
                  <a:pt x="290" y="43"/>
                  <a:pt x="291" y="42"/>
                </a:cubicBezTo>
                <a:cubicBezTo>
                  <a:pt x="292" y="42"/>
                  <a:pt x="294" y="42"/>
                  <a:pt x="295" y="42"/>
                </a:cubicBezTo>
                <a:cubicBezTo>
                  <a:pt x="296" y="42"/>
                  <a:pt x="298" y="42"/>
                  <a:pt x="299" y="42"/>
                </a:cubicBezTo>
                <a:cubicBezTo>
                  <a:pt x="299" y="43"/>
                  <a:pt x="300" y="45"/>
                  <a:pt x="301" y="45"/>
                </a:cubicBezTo>
                <a:cubicBezTo>
                  <a:pt x="302" y="45"/>
                  <a:pt x="304" y="45"/>
                  <a:pt x="305" y="44"/>
                </a:cubicBezTo>
                <a:cubicBezTo>
                  <a:pt x="306" y="44"/>
                  <a:pt x="308" y="43"/>
                  <a:pt x="309" y="43"/>
                </a:cubicBezTo>
                <a:cubicBezTo>
                  <a:pt x="310" y="42"/>
                  <a:pt x="311" y="40"/>
                  <a:pt x="312" y="39"/>
                </a:cubicBezTo>
                <a:cubicBezTo>
                  <a:pt x="313" y="38"/>
                  <a:pt x="314" y="35"/>
                  <a:pt x="316" y="35"/>
                </a:cubicBezTo>
                <a:cubicBezTo>
                  <a:pt x="316" y="34"/>
                  <a:pt x="318" y="35"/>
                  <a:pt x="319" y="35"/>
                </a:cubicBezTo>
                <a:cubicBezTo>
                  <a:pt x="319" y="35"/>
                  <a:pt x="321" y="36"/>
                  <a:pt x="322" y="36"/>
                </a:cubicBezTo>
                <a:cubicBezTo>
                  <a:pt x="323" y="36"/>
                  <a:pt x="326" y="36"/>
                  <a:pt x="327" y="35"/>
                </a:cubicBezTo>
                <a:cubicBezTo>
                  <a:pt x="328" y="35"/>
                  <a:pt x="330" y="32"/>
                  <a:pt x="330" y="31"/>
                </a:cubicBezTo>
                <a:cubicBezTo>
                  <a:pt x="330" y="30"/>
                  <a:pt x="329" y="27"/>
                  <a:pt x="329" y="26"/>
                </a:cubicBezTo>
                <a:cubicBezTo>
                  <a:pt x="329" y="25"/>
                  <a:pt x="330" y="23"/>
                  <a:pt x="330" y="22"/>
                </a:cubicBezTo>
                <a:cubicBezTo>
                  <a:pt x="330" y="20"/>
                  <a:pt x="331" y="17"/>
                  <a:pt x="331" y="16"/>
                </a:cubicBezTo>
                <a:cubicBezTo>
                  <a:pt x="332" y="15"/>
                  <a:pt x="333" y="13"/>
                  <a:pt x="334" y="12"/>
                </a:cubicBezTo>
                <a:cubicBezTo>
                  <a:pt x="335" y="12"/>
                  <a:pt x="337" y="11"/>
                  <a:pt x="338" y="10"/>
                </a:cubicBezTo>
                <a:cubicBezTo>
                  <a:pt x="339" y="9"/>
                  <a:pt x="340" y="6"/>
                  <a:pt x="341" y="4"/>
                </a:cubicBezTo>
                <a:cubicBezTo>
                  <a:pt x="342" y="3"/>
                  <a:pt x="344" y="1"/>
                  <a:pt x="346" y="1"/>
                </a:cubicBezTo>
                <a:cubicBezTo>
                  <a:pt x="347" y="1"/>
                  <a:pt x="350" y="0"/>
                  <a:pt x="351" y="1"/>
                </a:cubicBezTo>
                <a:cubicBezTo>
                  <a:pt x="351" y="1"/>
                  <a:pt x="353" y="2"/>
                  <a:pt x="353" y="2"/>
                </a:cubicBezTo>
                <a:cubicBezTo>
                  <a:pt x="354" y="2"/>
                  <a:pt x="356" y="2"/>
                  <a:pt x="358" y="1"/>
                </a:cubicBezTo>
                <a:cubicBezTo>
                  <a:pt x="358" y="2"/>
                  <a:pt x="358" y="2"/>
                  <a:pt x="358" y="3"/>
                </a:cubicBezTo>
                <a:cubicBezTo>
                  <a:pt x="359" y="4"/>
                  <a:pt x="360" y="8"/>
                  <a:pt x="361" y="9"/>
                </a:cubicBezTo>
                <a:cubicBezTo>
                  <a:pt x="362" y="11"/>
                  <a:pt x="364" y="14"/>
                  <a:pt x="365" y="15"/>
                </a:cubicBezTo>
                <a:cubicBezTo>
                  <a:pt x="366" y="16"/>
                  <a:pt x="368" y="18"/>
                  <a:pt x="369" y="18"/>
                </a:cubicBezTo>
                <a:cubicBezTo>
                  <a:pt x="370" y="19"/>
                  <a:pt x="371" y="22"/>
                  <a:pt x="372" y="23"/>
                </a:cubicBezTo>
                <a:cubicBezTo>
                  <a:pt x="372" y="24"/>
                  <a:pt x="373" y="26"/>
                  <a:pt x="373" y="28"/>
                </a:cubicBezTo>
                <a:cubicBezTo>
                  <a:pt x="374" y="29"/>
                  <a:pt x="375" y="31"/>
                  <a:pt x="375" y="32"/>
                </a:cubicBezTo>
                <a:cubicBezTo>
                  <a:pt x="376" y="34"/>
                  <a:pt x="378" y="37"/>
                  <a:pt x="379" y="38"/>
                </a:cubicBezTo>
                <a:cubicBezTo>
                  <a:pt x="380" y="39"/>
                  <a:pt x="383" y="40"/>
                  <a:pt x="384" y="40"/>
                </a:cubicBezTo>
                <a:cubicBezTo>
                  <a:pt x="385" y="39"/>
                  <a:pt x="386" y="38"/>
                  <a:pt x="387" y="37"/>
                </a:cubicBezTo>
                <a:cubicBezTo>
                  <a:pt x="387" y="36"/>
                  <a:pt x="387" y="34"/>
                  <a:pt x="388" y="33"/>
                </a:cubicBezTo>
                <a:cubicBezTo>
                  <a:pt x="388" y="32"/>
                  <a:pt x="390" y="30"/>
                  <a:pt x="391" y="30"/>
                </a:cubicBezTo>
                <a:cubicBezTo>
                  <a:pt x="391" y="30"/>
                  <a:pt x="393" y="30"/>
                  <a:pt x="393" y="31"/>
                </a:cubicBezTo>
                <a:cubicBezTo>
                  <a:pt x="394" y="31"/>
                  <a:pt x="395" y="32"/>
                  <a:pt x="396" y="33"/>
                </a:cubicBezTo>
                <a:cubicBezTo>
                  <a:pt x="396" y="34"/>
                  <a:pt x="396" y="38"/>
                  <a:pt x="397" y="39"/>
                </a:cubicBezTo>
                <a:cubicBezTo>
                  <a:pt x="398" y="40"/>
                  <a:pt x="400" y="41"/>
                  <a:pt x="401" y="42"/>
                </a:cubicBezTo>
                <a:cubicBezTo>
                  <a:pt x="403" y="43"/>
                  <a:pt x="407" y="43"/>
                  <a:pt x="409" y="43"/>
                </a:cubicBezTo>
                <a:cubicBezTo>
                  <a:pt x="411" y="43"/>
                  <a:pt x="414" y="41"/>
                  <a:pt x="415" y="40"/>
                </a:cubicBezTo>
                <a:cubicBezTo>
                  <a:pt x="417" y="40"/>
                  <a:pt x="419" y="38"/>
                  <a:pt x="420" y="38"/>
                </a:cubicBezTo>
                <a:cubicBezTo>
                  <a:pt x="421" y="38"/>
                  <a:pt x="423" y="37"/>
                  <a:pt x="424" y="37"/>
                </a:cubicBezTo>
                <a:cubicBezTo>
                  <a:pt x="426" y="37"/>
                  <a:pt x="430" y="37"/>
                  <a:pt x="433" y="38"/>
                </a:cubicBezTo>
                <a:cubicBezTo>
                  <a:pt x="434" y="38"/>
                  <a:pt x="437" y="39"/>
                  <a:pt x="438" y="40"/>
                </a:cubicBezTo>
                <a:cubicBezTo>
                  <a:pt x="439" y="41"/>
                  <a:pt x="440" y="44"/>
                  <a:pt x="440" y="45"/>
                </a:cubicBezTo>
                <a:cubicBezTo>
                  <a:pt x="441" y="46"/>
                  <a:pt x="442" y="49"/>
                  <a:pt x="443" y="51"/>
                </a:cubicBezTo>
                <a:cubicBezTo>
                  <a:pt x="444" y="51"/>
                  <a:pt x="446" y="53"/>
                  <a:pt x="447" y="53"/>
                </a:cubicBezTo>
                <a:cubicBezTo>
                  <a:pt x="448" y="54"/>
                  <a:pt x="451" y="54"/>
                  <a:pt x="452" y="54"/>
                </a:cubicBezTo>
                <a:cubicBezTo>
                  <a:pt x="453" y="54"/>
                  <a:pt x="456" y="54"/>
                  <a:pt x="456" y="55"/>
                </a:cubicBezTo>
                <a:cubicBezTo>
                  <a:pt x="457" y="56"/>
                  <a:pt x="458" y="58"/>
                  <a:pt x="458" y="59"/>
                </a:cubicBezTo>
                <a:cubicBezTo>
                  <a:pt x="459" y="61"/>
                  <a:pt x="458" y="64"/>
                  <a:pt x="458" y="65"/>
                </a:cubicBezTo>
                <a:cubicBezTo>
                  <a:pt x="458" y="66"/>
                  <a:pt x="457" y="69"/>
                  <a:pt x="457" y="70"/>
                </a:cubicBezTo>
                <a:cubicBezTo>
                  <a:pt x="457" y="71"/>
                  <a:pt x="456" y="74"/>
                  <a:pt x="456" y="75"/>
                </a:cubicBezTo>
                <a:cubicBezTo>
                  <a:pt x="457" y="77"/>
                  <a:pt x="460" y="81"/>
                  <a:pt x="462" y="82"/>
                </a:cubicBezTo>
                <a:cubicBezTo>
                  <a:pt x="464" y="84"/>
                  <a:pt x="467" y="86"/>
                  <a:pt x="469" y="86"/>
                </a:cubicBezTo>
                <a:cubicBezTo>
                  <a:pt x="471" y="87"/>
                  <a:pt x="473" y="86"/>
                  <a:pt x="474" y="86"/>
                </a:cubicBezTo>
                <a:cubicBezTo>
                  <a:pt x="478" y="86"/>
                  <a:pt x="486" y="86"/>
                  <a:pt x="490" y="86"/>
                </a:cubicBezTo>
                <a:cubicBezTo>
                  <a:pt x="492" y="86"/>
                  <a:pt x="497" y="86"/>
                  <a:pt x="500" y="86"/>
                </a:cubicBezTo>
                <a:cubicBezTo>
                  <a:pt x="502" y="86"/>
                  <a:pt x="507" y="86"/>
                  <a:pt x="510" y="87"/>
                </a:cubicBezTo>
                <a:cubicBezTo>
                  <a:pt x="512" y="87"/>
                  <a:pt x="515" y="88"/>
                  <a:pt x="517" y="89"/>
                </a:cubicBezTo>
                <a:cubicBezTo>
                  <a:pt x="518" y="91"/>
                  <a:pt x="520" y="94"/>
                  <a:pt x="520" y="95"/>
                </a:cubicBezTo>
                <a:cubicBezTo>
                  <a:pt x="521" y="97"/>
                  <a:pt x="521" y="100"/>
                  <a:pt x="522" y="101"/>
                </a:cubicBezTo>
                <a:cubicBezTo>
                  <a:pt x="523" y="102"/>
                  <a:pt x="525" y="103"/>
                  <a:pt x="526" y="103"/>
                </a:cubicBezTo>
                <a:cubicBezTo>
                  <a:pt x="528" y="103"/>
                  <a:pt x="530" y="102"/>
                  <a:pt x="531" y="101"/>
                </a:cubicBezTo>
                <a:cubicBezTo>
                  <a:pt x="533" y="100"/>
                  <a:pt x="533" y="97"/>
                  <a:pt x="534" y="96"/>
                </a:cubicBezTo>
                <a:cubicBezTo>
                  <a:pt x="535" y="95"/>
                  <a:pt x="536" y="93"/>
                  <a:pt x="537" y="93"/>
                </a:cubicBezTo>
                <a:cubicBezTo>
                  <a:pt x="538" y="92"/>
                  <a:pt x="540" y="92"/>
                  <a:pt x="541" y="93"/>
                </a:cubicBezTo>
                <a:cubicBezTo>
                  <a:pt x="542" y="93"/>
                  <a:pt x="543" y="95"/>
                  <a:pt x="543" y="95"/>
                </a:cubicBezTo>
                <a:cubicBezTo>
                  <a:pt x="544" y="97"/>
                  <a:pt x="545" y="100"/>
                  <a:pt x="546" y="101"/>
                </a:cubicBezTo>
                <a:cubicBezTo>
                  <a:pt x="547" y="102"/>
                  <a:pt x="549" y="103"/>
                  <a:pt x="551" y="103"/>
                </a:cubicBezTo>
                <a:cubicBezTo>
                  <a:pt x="552" y="103"/>
                  <a:pt x="554" y="103"/>
                  <a:pt x="556" y="104"/>
                </a:cubicBezTo>
                <a:cubicBezTo>
                  <a:pt x="559" y="104"/>
                  <a:pt x="567" y="106"/>
                  <a:pt x="571" y="107"/>
                </a:cubicBezTo>
                <a:cubicBezTo>
                  <a:pt x="572" y="107"/>
                  <a:pt x="575" y="107"/>
                  <a:pt x="577" y="107"/>
                </a:cubicBezTo>
                <a:cubicBezTo>
                  <a:pt x="578" y="108"/>
                  <a:pt x="581" y="111"/>
                  <a:pt x="583" y="112"/>
                </a:cubicBezTo>
                <a:cubicBezTo>
                  <a:pt x="584" y="112"/>
                  <a:pt x="586" y="113"/>
                  <a:pt x="587" y="113"/>
                </a:cubicBezTo>
                <a:cubicBezTo>
                  <a:pt x="588" y="113"/>
                  <a:pt x="590" y="113"/>
                  <a:pt x="591" y="113"/>
                </a:cubicBezTo>
                <a:cubicBezTo>
                  <a:pt x="591" y="113"/>
                  <a:pt x="592" y="113"/>
                  <a:pt x="593" y="113"/>
                </a:cubicBezTo>
                <a:cubicBezTo>
                  <a:pt x="593" y="115"/>
                  <a:pt x="594" y="117"/>
                  <a:pt x="595" y="117"/>
                </a:cubicBezTo>
                <a:cubicBezTo>
                  <a:pt x="595" y="119"/>
                  <a:pt x="596" y="121"/>
                  <a:pt x="596" y="123"/>
                </a:cubicBezTo>
                <a:cubicBezTo>
                  <a:pt x="597" y="125"/>
                  <a:pt x="596" y="129"/>
                  <a:pt x="596" y="131"/>
                </a:cubicBezTo>
                <a:cubicBezTo>
                  <a:pt x="596" y="132"/>
                  <a:pt x="597" y="134"/>
                  <a:pt x="598" y="135"/>
                </a:cubicBezTo>
                <a:cubicBezTo>
                  <a:pt x="599" y="135"/>
                  <a:pt x="602" y="135"/>
                  <a:pt x="604" y="135"/>
                </a:cubicBezTo>
                <a:cubicBezTo>
                  <a:pt x="605" y="135"/>
                  <a:pt x="606" y="136"/>
                  <a:pt x="607" y="136"/>
                </a:cubicBezTo>
                <a:cubicBezTo>
                  <a:pt x="607" y="137"/>
                  <a:pt x="608" y="139"/>
                  <a:pt x="608" y="140"/>
                </a:cubicBezTo>
                <a:cubicBezTo>
                  <a:pt x="607" y="141"/>
                  <a:pt x="605" y="143"/>
                  <a:pt x="604" y="145"/>
                </a:cubicBezTo>
                <a:cubicBezTo>
                  <a:pt x="603" y="146"/>
                  <a:pt x="603" y="149"/>
                  <a:pt x="602" y="151"/>
                </a:cubicBezTo>
                <a:cubicBezTo>
                  <a:pt x="602" y="152"/>
                  <a:pt x="599" y="153"/>
                  <a:pt x="598" y="154"/>
                </a:cubicBezTo>
                <a:cubicBezTo>
                  <a:pt x="597" y="155"/>
                  <a:pt x="596" y="158"/>
                  <a:pt x="596" y="160"/>
                </a:cubicBezTo>
                <a:cubicBezTo>
                  <a:pt x="595" y="160"/>
                  <a:pt x="595" y="163"/>
                  <a:pt x="595" y="163"/>
                </a:cubicBezTo>
                <a:cubicBezTo>
                  <a:pt x="593" y="164"/>
                  <a:pt x="590" y="163"/>
                  <a:pt x="589" y="164"/>
                </a:cubicBezTo>
                <a:cubicBezTo>
                  <a:pt x="588" y="164"/>
                  <a:pt x="587" y="167"/>
                  <a:pt x="587" y="168"/>
                </a:cubicBezTo>
                <a:cubicBezTo>
                  <a:pt x="586" y="170"/>
                  <a:pt x="587" y="174"/>
                  <a:pt x="587" y="176"/>
                </a:cubicBezTo>
                <a:cubicBezTo>
                  <a:pt x="588" y="177"/>
                  <a:pt x="590" y="179"/>
                  <a:pt x="590" y="180"/>
                </a:cubicBezTo>
                <a:cubicBezTo>
                  <a:pt x="591" y="182"/>
                  <a:pt x="593" y="186"/>
                  <a:pt x="593" y="188"/>
                </a:cubicBezTo>
                <a:cubicBezTo>
                  <a:pt x="593" y="191"/>
                  <a:pt x="593" y="196"/>
                  <a:pt x="592" y="199"/>
                </a:cubicBezTo>
                <a:cubicBezTo>
                  <a:pt x="591" y="201"/>
                  <a:pt x="589" y="205"/>
                  <a:pt x="588" y="208"/>
                </a:cubicBezTo>
                <a:cubicBezTo>
                  <a:pt x="587" y="210"/>
                  <a:pt x="586" y="214"/>
                  <a:pt x="585" y="217"/>
                </a:cubicBezTo>
                <a:cubicBezTo>
                  <a:pt x="585" y="218"/>
                  <a:pt x="585" y="221"/>
                  <a:pt x="584" y="222"/>
                </a:cubicBezTo>
                <a:cubicBezTo>
                  <a:pt x="583" y="223"/>
                  <a:pt x="581" y="224"/>
                  <a:pt x="580" y="225"/>
                </a:cubicBezTo>
                <a:cubicBezTo>
                  <a:pt x="579" y="226"/>
                  <a:pt x="579" y="228"/>
                  <a:pt x="578" y="229"/>
                </a:cubicBezTo>
                <a:cubicBezTo>
                  <a:pt x="577" y="231"/>
                  <a:pt x="575" y="235"/>
                  <a:pt x="574" y="237"/>
                </a:cubicBezTo>
                <a:cubicBezTo>
                  <a:pt x="573" y="239"/>
                  <a:pt x="571" y="242"/>
                  <a:pt x="571" y="244"/>
                </a:cubicBezTo>
                <a:cubicBezTo>
                  <a:pt x="571" y="246"/>
                  <a:pt x="572" y="249"/>
                  <a:pt x="572" y="250"/>
                </a:cubicBezTo>
                <a:cubicBezTo>
                  <a:pt x="571" y="252"/>
                  <a:pt x="569" y="257"/>
                  <a:pt x="567" y="259"/>
                </a:cubicBezTo>
                <a:cubicBezTo>
                  <a:pt x="566" y="260"/>
                  <a:pt x="564" y="261"/>
                  <a:pt x="563" y="261"/>
                </a:cubicBezTo>
                <a:cubicBezTo>
                  <a:pt x="562" y="263"/>
                  <a:pt x="561" y="267"/>
                  <a:pt x="560" y="269"/>
                </a:cubicBezTo>
                <a:cubicBezTo>
                  <a:pt x="559" y="271"/>
                  <a:pt x="557" y="276"/>
                  <a:pt x="555" y="278"/>
                </a:cubicBezTo>
                <a:cubicBezTo>
                  <a:pt x="555" y="279"/>
                  <a:pt x="553" y="283"/>
                  <a:pt x="552" y="284"/>
                </a:cubicBezTo>
                <a:cubicBezTo>
                  <a:pt x="551" y="285"/>
                  <a:pt x="548" y="288"/>
                  <a:pt x="547" y="288"/>
                </a:cubicBezTo>
                <a:cubicBezTo>
                  <a:pt x="546" y="289"/>
                  <a:pt x="543" y="289"/>
                  <a:pt x="542" y="290"/>
                </a:cubicBezTo>
                <a:cubicBezTo>
                  <a:pt x="540" y="291"/>
                  <a:pt x="536" y="293"/>
                  <a:pt x="535" y="295"/>
                </a:cubicBezTo>
                <a:cubicBezTo>
                  <a:pt x="535" y="296"/>
                  <a:pt x="535" y="299"/>
                  <a:pt x="535" y="300"/>
                </a:cubicBezTo>
                <a:cubicBezTo>
                  <a:pt x="536" y="302"/>
                  <a:pt x="539" y="303"/>
                  <a:pt x="539" y="304"/>
                </a:cubicBezTo>
                <a:cubicBezTo>
                  <a:pt x="540" y="306"/>
                  <a:pt x="540" y="310"/>
                  <a:pt x="539" y="312"/>
                </a:cubicBezTo>
                <a:cubicBezTo>
                  <a:pt x="539" y="313"/>
                  <a:pt x="536" y="315"/>
                  <a:pt x="535" y="315"/>
                </a:cubicBezTo>
                <a:cubicBezTo>
                  <a:pt x="534" y="316"/>
                  <a:pt x="531" y="316"/>
                  <a:pt x="530" y="317"/>
                </a:cubicBezTo>
                <a:cubicBezTo>
                  <a:pt x="529" y="317"/>
                  <a:pt x="527" y="318"/>
                  <a:pt x="526" y="318"/>
                </a:cubicBezTo>
                <a:cubicBezTo>
                  <a:pt x="524" y="319"/>
                  <a:pt x="522" y="322"/>
                  <a:pt x="521" y="323"/>
                </a:cubicBezTo>
                <a:cubicBezTo>
                  <a:pt x="520" y="323"/>
                  <a:pt x="518" y="324"/>
                  <a:pt x="518" y="325"/>
                </a:cubicBezTo>
                <a:cubicBezTo>
                  <a:pt x="517" y="325"/>
                  <a:pt x="515" y="326"/>
                  <a:pt x="514" y="327"/>
                </a:cubicBezTo>
                <a:cubicBezTo>
                  <a:pt x="513" y="328"/>
                  <a:pt x="514" y="331"/>
                  <a:pt x="513" y="332"/>
                </a:cubicBezTo>
                <a:cubicBezTo>
                  <a:pt x="512" y="333"/>
                  <a:pt x="511" y="335"/>
                  <a:pt x="509" y="335"/>
                </a:cubicBezTo>
                <a:cubicBezTo>
                  <a:pt x="508" y="336"/>
                  <a:pt x="505" y="336"/>
                  <a:pt x="504" y="336"/>
                </a:cubicBezTo>
                <a:cubicBezTo>
                  <a:pt x="503" y="336"/>
                  <a:pt x="500" y="335"/>
                  <a:pt x="499" y="334"/>
                </a:cubicBezTo>
                <a:cubicBezTo>
                  <a:pt x="497" y="334"/>
                  <a:pt x="494" y="334"/>
                  <a:pt x="492" y="335"/>
                </a:cubicBezTo>
                <a:cubicBezTo>
                  <a:pt x="491" y="335"/>
                  <a:pt x="488" y="336"/>
                  <a:pt x="487" y="337"/>
                </a:cubicBezTo>
                <a:cubicBezTo>
                  <a:pt x="486" y="338"/>
                  <a:pt x="486" y="342"/>
                  <a:pt x="485" y="343"/>
                </a:cubicBezTo>
                <a:cubicBezTo>
                  <a:pt x="484" y="345"/>
                  <a:pt x="480" y="346"/>
                  <a:pt x="479" y="347"/>
                </a:cubicBezTo>
                <a:cubicBezTo>
                  <a:pt x="479" y="348"/>
                  <a:pt x="478" y="350"/>
                  <a:pt x="478" y="352"/>
                </a:cubicBezTo>
                <a:cubicBezTo>
                  <a:pt x="478" y="353"/>
                  <a:pt x="477" y="357"/>
                  <a:pt x="478" y="359"/>
                </a:cubicBezTo>
                <a:cubicBezTo>
                  <a:pt x="478" y="360"/>
                  <a:pt x="480" y="362"/>
                  <a:pt x="480" y="363"/>
                </a:cubicBezTo>
                <a:cubicBezTo>
                  <a:pt x="480" y="364"/>
                  <a:pt x="478" y="367"/>
                  <a:pt x="478" y="368"/>
                </a:cubicBezTo>
                <a:cubicBezTo>
                  <a:pt x="477" y="369"/>
                  <a:pt x="478" y="370"/>
                  <a:pt x="479" y="371"/>
                </a:cubicBezTo>
                <a:cubicBezTo>
                  <a:pt x="480" y="372"/>
                  <a:pt x="482" y="372"/>
                  <a:pt x="483" y="372"/>
                </a:cubicBezTo>
                <a:cubicBezTo>
                  <a:pt x="484" y="372"/>
                  <a:pt x="486" y="371"/>
                  <a:pt x="487" y="372"/>
                </a:cubicBezTo>
                <a:cubicBezTo>
                  <a:pt x="488" y="372"/>
                  <a:pt x="491" y="375"/>
                  <a:pt x="491" y="376"/>
                </a:cubicBezTo>
                <a:cubicBezTo>
                  <a:pt x="491" y="377"/>
                  <a:pt x="488" y="380"/>
                  <a:pt x="488" y="381"/>
                </a:cubicBezTo>
                <a:cubicBezTo>
                  <a:pt x="489" y="382"/>
                  <a:pt x="492" y="383"/>
                  <a:pt x="492" y="384"/>
                </a:cubicBezTo>
                <a:cubicBezTo>
                  <a:pt x="492" y="385"/>
                  <a:pt x="491" y="388"/>
                  <a:pt x="491" y="389"/>
                </a:cubicBezTo>
                <a:cubicBezTo>
                  <a:pt x="490" y="389"/>
                  <a:pt x="487" y="390"/>
                  <a:pt x="486" y="390"/>
                </a:cubicBezTo>
                <a:cubicBezTo>
                  <a:pt x="485" y="391"/>
                  <a:pt x="484" y="394"/>
                  <a:pt x="483" y="395"/>
                </a:cubicBezTo>
                <a:cubicBezTo>
                  <a:pt x="482" y="395"/>
                  <a:pt x="479" y="395"/>
                  <a:pt x="478" y="395"/>
                </a:cubicBezTo>
                <a:cubicBezTo>
                  <a:pt x="477" y="395"/>
                  <a:pt x="474" y="395"/>
                  <a:pt x="473" y="395"/>
                </a:cubicBezTo>
                <a:cubicBezTo>
                  <a:pt x="472" y="395"/>
                  <a:pt x="471" y="397"/>
                  <a:pt x="470" y="398"/>
                </a:cubicBezTo>
                <a:cubicBezTo>
                  <a:pt x="470" y="399"/>
                  <a:pt x="472" y="403"/>
                  <a:pt x="472" y="405"/>
                </a:cubicBezTo>
                <a:cubicBezTo>
                  <a:pt x="472" y="406"/>
                  <a:pt x="471" y="408"/>
                  <a:pt x="470" y="409"/>
                </a:cubicBezTo>
                <a:cubicBezTo>
                  <a:pt x="469" y="411"/>
                  <a:pt x="467" y="413"/>
                  <a:pt x="465" y="414"/>
                </a:cubicBezTo>
                <a:cubicBezTo>
                  <a:pt x="465" y="414"/>
                  <a:pt x="464" y="414"/>
                  <a:pt x="464" y="414"/>
                </a:cubicBezTo>
                <a:cubicBezTo>
                  <a:pt x="463" y="415"/>
                  <a:pt x="461" y="416"/>
                  <a:pt x="461" y="417"/>
                </a:cubicBezTo>
                <a:cubicBezTo>
                  <a:pt x="460" y="418"/>
                  <a:pt x="460" y="420"/>
                  <a:pt x="460" y="421"/>
                </a:cubicBezTo>
                <a:cubicBezTo>
                  <a:pt x="461" y="422"/>
                  <a:pt x="462" y="423"/>
                  <a:pt x="462" y="424"/>
                </a:cubicBezTo>
                <a:cubicBezTo>
                  <a:pt x="463" y="425"/>
                  <a:pt x="465" y="425"/>
                  <a:pt x="466" y="426"/>
                </a:cubicBezTo>
                <a:cubicBezTo>
                  <a:pt x="466" y="427"/>
                  <a:pt x="466" y="429"/>
                  <a:pt x="466" y="430"/>
                </a:cubicBezTo>
                <a:cubicBezTo>
                  <a:pt x="465" y="431"/>
                  <a:pt x="465" y="432"/>
                  <a:pt x="465" y="433"/>
                </a:cubicBezTo>
                <a:cubicBezTo>
                  <a:pt x="464" y="434"/>
                  <a:pt x="464" y="435"/>
                  <a:pt x="464" y="436"/>
                </a:cubicBezTo>
                <a:cubicBezTo>
                  <a:pt x="464" y="437"/>
                  <a:pt x="465" y="440"/>
                  <a:pt x="465" y="441"/>
                </a:cubicBezTo>
                <a:cubicBezTo>
                  <a:pt x="465" y="442"/>
                  <a:pt x="464" y="444"/>
                  <a:pt x="464" y="445"/>
                </a:cubicBezTo>
                <a:cubicBezTo>
                  <a:pt x="464" y="447"/>
                  <a:pt x="465" y="449"/>
                  <a:pt x="464" y="451"/>
                </a:cubicBezTo>
                <a:cubicBezTo>
                  <a:pt x="464" y="452"/>
                  <a:pt x="463" y="455"/>
                  <a:pt x="463" y="456"/>
                </a:cubicBezTo>
                <a:cubicBezTo>
                  <a:pt x="462" y="457"/>
                  <a:pt x="460" y="459"/>
                  <a:pt x="458" y="460"/>
                </a:cubicBezTo>
                <a:cubicBezTo>
                  <a:pt x="458" y="460"/>
                  <a:pt x="456" y="461"/>
                  <a:pt x="455" y="461"/>
                </a:cubicBezTo>
                <a:cubicBezTo>
                  <a:pt x="454" y="461"/>
                  <a:pt x="452" y="460"/>
                  <a:pt x="451" y="461"/>
                </a:cubicBezTo>
                <a:cubicBezTo>
                  <a:pt x="450" y="461"/>
                  <a:pt x="449" y="463"/>
                  <a:pt x="449" y="464"/>
                </a:cubicBezTo>
                <a:cubicBezTo>
                  <a:pt x="448" y="465"/>
                  <a:pt x="447" y="468"/>
                  <a:pt x="446" y="469"/>
                </a:cubicBezTo>
                <a:cubicBezTo>
                  <a:pt x="445" y="470"/>
                  <a:pt x="444" y="473"/>
                  <a:pt x="443" y="474"/>
                </a:cubicBezTo>
                <a:cubicBezTo>
                  <a:pt x="442" y="475"/>
                  <a:pt x="440" y="476"/>
                  <a:pt x="439" y="476"/>
                </a:cubicBezTo>
                <a:cubicBezTo>
                  <a:pt x="438" y="476"/>
                  <a:pt x="436" y="476"/>
                  <a:pt x="436" y="476"/>
                </a:cubicBezTo>
                <a:cubicBezTo>
                  <a:pt x="435" y="477"/>
                  <a:pt x="434" y="480"/>
                  <a:pt x="433" y="480"/>
                </a:cubicBezTo>
                <a:cubicBezTo>
                  <a:pt x="432" y="480"/>
                  <a:pt x="431" y="478"/>
                  <a:pt x="430" y="477"/>
                </a:cubicBezTo>
                <a:cubicBezTo>
                  <a:pt x="429" y="477"/>
                  <a:pt x="428" y="477"/>
                  <a:pt x="427" y="477"/>
                </a:cubicBezTo>
                <a:cubicBezTo>
                  <a:pt x="426" y="478"/>
                  <a:pt x="425" y="481"/>
                  <a:pt x="425" y="482"/>
                </a:cubicBezTo>
                <a:cubicBezTo>
                  <a:pt x="424" y="483"/>
                  <a:pt x="424" y="487"/>
                  <a:pt x="423" y="488"/>
                </a:cubicBezTo>
                <a:cubicBezTo>
                  <a:pt x="423" y="489"/>
                  <a:pt x="422" y="492"/>
                  <a:pt x="422" y="493"/>
                </a:cubicBezTo>
                <a:cubicBezTo>
                  <a:pt x="421" y="495"/>
                  <a:pt x="421" y="497"/>
                  <a:pt x="422" y="498"/>
                </a:cubicBezTo>
                <a:cubicBezTo>
                  <a:pt x="423" y="499"/>
                  <a:pt x="424" y="499"/>
                  <a:pt x="425" y="500"/>
                </a:cubicBezTo>
                <a:cubicBezTo>
                  <a:pt x="426" y="500"/>
                  <a:pt x="428" y="501"/>
                  <a:pt x="429" y="502"/>
                </a:cubicBezTo>
                <a:cubicBezTo>
                  <a:pt x="430" y="503"/>
                  <a:pt x="431" y="505"/>
                  <a:pt x="431" y="506"/>
                </a:cubicBezTo>
                <a:cubicBezTo>
                  <a:pt x="431" y="507"/>
                  <a:pt x="429" y="510"/>
                  <a:pt x="428" y="511"/>
                </a:cubicBezTo>
                <a:cubicBezTo>
                  <a:pt x="428" y="511"/>
                  <a:pt x="426" y="512"/>
                  <a:pt x="426" y="513"/>
                </a:cubicBezTo>
                <a:cubicBezTo>
                  <a:pt x="426" y="514"/>
                  <a:pt x="427" y="516"/>
                  <a:pt x="427" y="517"/>
                </a:cubicBezTo>
                <a:cubicBezTo>
                  <a:pt x="427" y="518"/>
                  <a:pt x="429" y="520"/>
                  <a:pt x="429" y="521"/>
                </a:cubicBezTo>
                <a:cubicBezTo>
                  <a:pt x="430" y="522"/>
                  <a:pt x="430" y="524"/>
                  <a:pt x="429" y="525"/>
                </a:cubicBezTo>
                <a:cubicBezTo>
                  <a:pt x="429" y="526"/>
                  <a:pt x="428" y="528"/>
                  <a:pt x="427" y="529"/>
                </a:cubicBezTo>
                <a:cubicBezTo>
                  <a:pt x="426" y="530"/>
                  <a:pt x="423" y="531"/>
                  <a:pt x="423" y="532"/>
                </a:cubicBezTo>
                <a:cubicBezTo>
                  <a:pt x="422" y="533"/>
                  <a:pt x="420" y="536"/>
                  <a:pt x="420" y="537"/>
                </a:cubicBezTo>
                <a:cubicBezTo>
                  <a:pt x="419" y="539"/>
                  <a:pt x="417" y="543"/>
                  <a:pt x="417" y="545"/>
                </a:cubicBezTo>
                <a:cubicBezTo>
                  <a:pt x="417" y="546"/>
                  <a:pt x="419" y="549"/>
                  <a:pt x="419" y="550"/>
                </a:cubicBezTo>
                <a:cubicBezTo>
                  <a:pt x="419" y="551"/>
                  <a:pt x="421" y="553"/>
                  <a:pt x="421" y="554"/>
                </a:cubicBezTo>
                <a:cubicBezTo>
                  <a:pt x="421" y="555"/>
                  <a:pt x="420" y="558"/>
                  <a:pt x="419" y="559"/>
                </a:cubicBezTo>
                <a:cubicBezTo>
                  <a:pt x="419" y="559"/>
                  <a:pt x="417" y="561"/>
                  <a:pt x="417" y="561"/>
                </a:cubicBezTo>
                <a:cubicBezTo>
                  <a:pt x="416" y="562"/>
                  <a:pt x="414" y="563"/>
                  <a:pt x="413" y="563"/>
                </a:cubicBezTo>
                <a:cubicBezTo>
                  <a:pt x="412" y="564"/>
                  <a:pt x="411" y="566"/>
                  <a:pt x="410" y="567"/>
                </a:cubicBezTo>
                <a:cubicBezTo>
                  <a:pt x="409" y="568"/>
                  <a:pt x="406" y="568"/>
                  <a:pt x="405" y="569"/>
                </a:cubicBezTo>
                <a:cubicBezTo>
                  <a:pt x="404" y="569"/>
                  <a:pt x="401" y="569"/>
                  <a:pt x="400" y="570"/>
                </a:cubicBezTo>
                <a:cubicBezTo>
                  <a:pt x="399" y="570"/>
                  <a:pt x="398" y="572"/>
                  <a:pt x="397" y="573"/>
                </a:cubicBezTo>
                <a:cubicBezTo>
                  <a:pt x="397" y="573"/>
                  <a:pt x="397" y="574"/>
                  <a:pt x="397" y="575"/>
                </a:cubicBezTo>
                <a:cubicBezTo>
                  <a:pt x="396" y="575"/>
                  <a:pt x="394" y="576"/>
                  <a:pt x="393" y="576"/>
                </a:cubicBezTo>
                <a:cubicBezTo>
                  <a:pt x="392" y="576"/>
                  <a:pt x="390" y="575"/>
                  <a:pt x="389" y="574"/>
                </a:cubicBezTo>
                <a:cubicBezTo>
                  <a:pt x="387" y="574"/>
                  <a:pt x="384" y="574"/>
                  <a:pt x="382" y="574"/>
                </a:cubicBezTo>
                <a:cubicBezTo>
                  <a:pt x="381" y="574"/>
                  <a:pt x="379" y="574"/>
                  <a:pt x="378" y="575"/>
                </a:cubicBezTo>
                <a:cubicBezTo>
                  <a:pt x="377" y="575"/>
                  <a:pt x="375" y="577"/>
                  <a:pt x="375" y="578"/>
                </a:cubicBezTo>
                <a:cubicBezTo>
                  <a:pt x="374" y="578"/>
                  <a:pt x="372" y="578"/>
                  <a:pt x="372" y="578"/>
                </a:cubicBezTo>
                <a:cubicBezTo>
                  <a:pt x="371" y="578"/>
                  <a:pt x="369" y="577"/>
                  <a:pt x="369" y="576"/>
                </a:cubicBezTo>
                <a:cubicBezTo>
                  <a:pt x="368" y="575"/>
                  <a:pt x="370" y="572"/>
                  <a:pt x="370" y="571"/>
                </a:cubicBezTo>
                <a:cubicBezTo>
                  <a:pt x="370" y="571"/>
                  <a:pt x="369" y="569"/>
                  <a:pt x="368" y="568"/>
                </a:cubicBezTo>
                <a:cubicBezTo>
                  <a:pt x="368" y="567"/>
                  <a:pt x="366" y="567"/>
                  <a:pt x="365" y="567"/>
                </a:cubicBezTo>
                <a:cubicBezTo>
                  <a:pt x="363" y="566"/>
                  <a:pt x="361" y="565"/>
                  <a:pt x="359" y="565"/>
                </a:cubicBezTo>
                <a:cubicBezTo>
                  <a:pt x="358" y="565"/>
                  <a:pt x="356" y="566"/>
                  <a:pt x="355" y="566"/>
                </a:cubicBezTo>
                <a:cubicBezTo>
                  <a:pt x="354" y="566"/>
                  <a:pt x="352" y="565"/>
                  <a:pt x="351" y="565"/>
                </a:cubicBezTo>
                <a:cubicBezTo>
                  <a:pt x="350" y="564"/>
                  <a:pt x="348" y="561"/>
                  <a:pt x="347" y="560"/>
                </a:cubicBezTo>
                <a:cubicBezTo>
                  <a:pt x="346" y="559"/>
                  <a:pt x="345" y="555"/>
                  <a:pt x="344" y="554"/>
                </a:cubicBezTo>
                <a:cubicBezTo>
                  <a:pt x="343" y="553"/>
                  <a:pt x="340" y="551"/>
                  <a:pt x="339" y="550"/>
                </a:cubicBezTo>
                <a:cubicBezTo>
                  <a:pt x="338" y="550"/>
                  <a:pt x="335" y="548"/>
                  <a:pt x="334" y="548"/>
                </a:cubicBezTo>
                <a:cubicBezTo>
                  <a:pt x="333" y="548"/>
                  <a:pt x="331" y="550"/>
                  <a:pt x="330" y="551"/>
                </a:cubicBezTo>
                <a:cubicBezTo>
                  <a:pt x="329" y="551"/>
                  <a:pt x="328" y="554"/>
                  <a:pt x="327" y="554"/>
                </a:cubicBezTo>
                <a:cubicBezTo>
                  <a:pt x="327" y="555"/>
                  <a:pt x="325" y="555"/>
                  <a:pt x="324" y="556"/>
                </a:cubicBezTo>
                <a:cubicBezTo>
                  <a:pt x="324" y="557"/>
                  <a:pt x="323" y="559"/>
                  <a:pt x="323" y="560"/>
                </a:cubicBezTo>
                <a:cubicBezTo>
                  <a:pt x="322" y="561"/>
                  <a:pt x="322" y="564"/>
                  <a:pt x="322" y="565"/>
                </a:cubicBezTo>
                <a:cubicBezTo>
                  <a:pt x="321" y="566"/>
                  <a:pt x="319" y="567"/>
                  <a:pt x="318" y="567"/>
                </a:cubicBezTo>
                <a:cubicBezTo>
                  <a:pt x="316" y="567"/>
                  <a:pt x="314" y="566"/>
                  <a:pt x="313" y="566"/>
                </a:cubicBezTo>
                <a:cubicBezTo>
                  <a:pt x="312" y="567"/>
                  <a:pt x="310" y="569"/>
                  <a:pt x="309" y="569"/>
                </a:cubicBezTo>
                <a:cubicBezTo>
                  <a:pt x="308" y="569"/>
                  <a:pt x="307" y="570"/>
                  <a:pt x="306" y="570"/>
                </a:cubicBezTo>
                <a:cubicBezTo>
                  <a:pt x="305" y="570"/>
                  <a:pt x="303" y="569"/>
                  <a:pt x="302" y="570"/>
                </a:cubicBezTo>
                <a:cubicBezTo>
                  <a:pt x="301" y="570"/>
                  <a:pt x="298" y="571"/>
                  <a:pt x="297" y="571"/>
                </a:cubicBezTo>
                <a:cubicBezTo>
                  <a:pt x="296" y="572"/>
                  <a:pt x="293" y="572"/>
                  <a:pt x="292" y="573"/>
                </a:cubicBezTo>
                <a:cubicBezTo>
                  <a:pt x="291" y="574"/>
                  <a:pt x="290" y="575"/>
                  <a:pt x="290" y="576"/>
                </a:cubicBezTo>
                <a:cubicBezTo>
                  <a:pt x="289" y="577"/>
                  <a:pt x="289" y="579"/>
                  <a:pt x="289" y="580"/>
                </a:cubicBezTo>
                <a:cubicBezTo>
                  <a:pt x="290" y="581"/>
                  <a:pt x="291" y="583"/>
                  <a:pt x="292" y="584"/>
                </a:cubicBezTo>
                <a:cubicBezTo>
                  <a:pt x="292" y="584"/>
                  <a:pt x="294" y="584"/>
                  <a:pt x="295" y="584"/>
                </a:cubicBezTo>
                <a:cubicBezTo>
                  <a:pt x="296" y="584"/>
                  <a:pt x="299" y="584"/>
                  <a:pt x="300" y="584"/>
                </a:cubicBezTo>
                <a:cubicBezTo>
                  <a:pt x="301" y="584"/>
                  <a:pt x="303" y="585"/>
                  <a:pt x="304" y="585"/>
                </a:cubicBezTo>
                <a:cubicBezTo>
                  <a:pt x="304" y="586"/>
                  <a:pt x="304" y="587"/>
                  <a:pt x="304" y="587"/>
                </a:cubicBezTo>
                <a:cubicBezTo>
                  <a:pt x="304" y="588"/>
                  <a:pt x="303" y="589"/>
                  <a:pt x="303" y="590"/>
                </a:cubicBezTo>
                <a:cubicBezTo>
                  <a:pt x="302" y="591"/>
                  <a:pt x="301" y="592"/>
                  <a:pt x="301" y="592"/>
                </a:cubicBezTo>
                <a:cubicBezTo>
                  <a:pt x="301" y="594"/>
                  <a:pt x="302" y="597"/>
                  <a:pt x="301" y="599"/>
                </a:cubicBezTo>
                <a:cubicBezTo>
                  <a:pt x="301" y="600"/>
                  <a:pt x="300" y="601"/>
                  <a:pt x="299" y="602"/>
                </a:cubicBezTo>
                <a:cubicBezTo>
                  <a:pt x="299" y="603"/>
                  <a:pt x="298" y="605"/>
                  <a:pt x="298" y="606"/>
                </a:cubicBezTo>
                <a:cubicBezTo>
                  <a:pt x="297" y="606"/>
                  <a:pt x="298" y="608"/>
                  <a:pt x="298" y="608"/>
                </a:cubicBezTo>
                <a:cubicBezTo>
                  <a:pt x="299" y="610"/>
                  <a:pt x="300" y="613"/>
                  <a:pt x="300" y="615"/>
                </a:cubicBezTo>
                <a:cubicBezTo>
                  <a:pt x="299" y="615"/>
                  <a:pt x="298" y="617"/>
                  <a:pt x="298" y="618"/>
                </a:cubicBezTo>
                <a:cubicBezTo>
                  <a:pt x="297" y="618"/>
                  <a:pt x="295" y="618"/>
                  <a:pt x="294" y="618"/>
                </a:cubicBezTo>
                <a:cubicBezTo>
                  <a:pt x="294" y="618"/>
                  <a:pt x="292" y="617"/>
                  <a:pt x="291" y="617"/>
                </a:cubicBezTo>
                <a:cubicBezTo>
                  <a:pt x="290" y="618"/>
                  <a:pt x="288" y="619"/>
                  <a:pt x="287" y="619"/>
                </a:cubicBezTo>
                <a:cubicBezTo>
                  <a:pt x="287" y="620"/>
                  <a:pt x="286" y="622"/>
                  <a:pt x="286" y="622"/>
                </a:cubicBezTo>
                <a:cubicBezTo>
                  <a:pt x="285" y="623"/>
                  <a:pt x="286" y="626"/>
                  <a:pt x="286" y="627"/>
                </a:cubicBezTo>
                <a:cubicBezTo>
                  <a:pt x="286" y="628"/>
                  <a:pt x="288" y="631"/>
                  <a:pt x="289" y="632"/>
                </a:cubicBezTo>
                <a:cubicBezTo>
                  <a:pt x="290" y="633"/>
                  <a:pt x="292" y="634"/>
                  <a:pt x="293" y="635"/>
                </a:cubicBezTo>
                <a:cubicBezTo>
                  <a:pt x="294" y="636"/>
                  <a:pt x="295" y="636"/>
                  <a:pt x="295" y="637"/>
                </a:cubicBezTo>
                <a:cubicBezTo>
                  <a:pt x="295" y="638"/>
                  <a:pt x="295" y="640"/>
                  <a:pt x="294" y="641"/>
                </a:cubicBezTo>
                <a:cubicBezTo>
                  <a:pt x="294" y="642"/>
                  <a:pt x="292" y="643"/>
                  <a:pt x="291" y="643"/>
                </a:cubicBezTo>
                <a:cubicBezTo>
                  <a:pt x="290" y="644"/>
                  <a:pt x="287" y="643"/>
                  <a:pt x="286" y="643"/>
                </a:cubicBezTo>
                <a:cubicBezTo>
                  <a:pt x="284" y="644"/>
                  <a:pt x="281" y="645"/>
                  <a:pt x="279" y="647"/>
                </a:cubicBezTo>
                <a:cubicBezTo>
                  <a:pt x="278" y="648"/>
                  <a:pt x="277" y="651"/>
                  <a:pt x="275" y="652"/>
                </a:cubicBezTo>
                <a:cubicBezTo>
                  <a:pt x="275" y="653"/>
                  <a:pt x="273" y="654"/>
                  <a:pt x="272" y="654"/>
                </a:cubicBezTo>
                <a:cubicBezTo>
                  <a:pt x="271" y="655"/>
                  <a:pt x="268" y="655"/>
                  <a:pt x="268" y="656"/>
                </a:cubicBezTo>
                <a:cubicBezTo>
                  <a:pt x="267" y="656"/>
                  <a:pt x="266" y="659"/>
                  <a:pt x="266" y="660"/>
                </a:cubicBezTo>
                <a:cubicBezTo>
                  <a:pt x="266" y="661"/>
                  <a:pt x="267" y="664"/>
                  <a:pt x="266" y="665"/>
                </a:cubicBezTo>
                <a:cubicBezTo>
                  <a:pt x="266" y="666"/>
                  <a:pt x="264" y="668"/>
                  <a:pt x="264" y="669"/>
                </a:cubicBezTo>
                <a:cubicBezTo>
                  <a:pt x="262" y="669"/>
                  <a:pt x="259" y="670"/>
                  <a:pt x="257" y="670"/>
                </a:cubicBezTo>
                <a:cubicBezTo>
                  <a:pt x="255" y="670"/>
                  <a:pt x="250" y="671"/>
                  <a:pt x="247" y="670"/>
                </a:cubicBezTo>
                <a:cubicBezTo>
                  <a:pt x="247" y="670"/>
                  <a:pt x="245" y="668"/>
                  <a:pt x="245" y="668"/>
                </a:cubicBezTo>
                <a:cubicBezTo>
                  <a:pt x="243" y="667"/>
                  <a:pt x="241" y="663"/>
                  <a:pt x="240" y="662"/>
                </a:cubicBezTo>
                <a:cubicBezTo>
                  <a:pt x="239" y="662"/>
                  <a:pt x="238" y="661"/>
                  <a:pt x="237" y="662"/>
                </a:cubicBezTo>
                <a:cubicBezTo>
                  <a:pt x="236" y="662"/>
                  <a:pt x="236" y="664"/>
                  <a:pt x="235" y="665"/>
                </a:cubicBezTo>
                <a:cubicBezTo>
                  <a:pt x="235" y="666"/>
                  <a:pt x="233" y="668"/>
                  <a:pt x="233" y="669"/>
                </a:cubicBezTo>
                <a:cubicBezTo>
                  <a:pt x="233" y="670"/>
                  <a:pt x="232" y="672"/>
                  <a:pt x="232" y="673"/>
                </a:cubicBezTo>
                <a:cubicBezTo>
                  <a:pt x="232" y="675"/>
                  <a:pt x="232" y="677"/>
                  <a:pt x="232" y="678"/>
                </a:cubicBezTo>
                <a:cubicBezTo>
                  <a:pt x="231" y="678"/>
                  <a:pt x="230" y="678"/>
                  <a:pt x="229" y="679"/>
                </a:cubicBezTo>
                <a:cubicBezTo>
                  <a:pt x="228" y="679"/>
                  <a:pt x="228" y="681"/>
                  <a:pt x="227" y="682"/>
                </a:cubicBezTo>
                <a:cubicBezTo>
                  <a:pt x="227" y="683"/>
                  <a:pt x="227" y="684"/>
                  <a:pt x="227" y="685"/>
                </a:cubicBezTo>
                <a:cubicBezTo>
                  <a:pt x="227" y="686"/>
                  <a:pt x="226" y="687"/>
                  <a:pt x="225" y="688"/>
                </a:cubicBezTo>
                <a:cubicBezTo>
                  <a:pt x="225" y="688"/>
                  <a:pt x="223" y="689"/>
                  <a:pt x="223" y="689"/>
                </a:cubicBezTo>
                <a:cubicBezTo>
                  <a:pt x="222" y="689"/>
                  <a:pt x="220" y="689"/>
                  <a:pt x="220" y="689"/>
                </a:cubicBezTo>
                <a:cubicBezTo>
                  <a:pt x="219" y="689"/>
                  <a:pt x="217" y="690"/>
                  <a:pt x="217" y="690"/>
                </a:cubicBezTo>
                <a:cubicBezTo>
                  <a:pt x="216" y="690"/>
                  <a:pt x="215" y="691"/>
                  <a:pt x="214" y="692"/>
                </a:cubicBezTo>
                <a:cubicBezTo>
                  <a:pt x="214" y="693"/>
                  <a:pt x="213" y="695"/>
                  <a:pt x="213" y="696"/>
                </a:cubicBezTo>
                <a:cubicBezTo>
                  <a:pt x="213" y="697"/>
                  <a:pt x="214" y="698"/>
                  <a:pt x="215" y="699"/>
                </a:cubicBezTo>
                <a:cubicBezTo>
                  <a:pt x="215" y="699"/>
                  <a:pt x="215" y="701"/>
                  <a:pt x="215" y="701"/>
                </a:cubicBezTo>
                <a:cubicBezTo>
                  <a:pt x="215" y="702"/>
                  <a:pt x="213" y="702"/>
                  <a:pt x="213" y="702"/>
                </a:cubicBezTo>
                <a:cubicBezTo>
                  <a:pt x="212" y="702"/>
                  <a:pt x="211" y="702"/>
                  <a:pt x="210" y="702"/>
                </a:cubicBezTo>
                <a:cubicBezTo>
                  <a:pt x="209" y="702"/>
                  <a:pt x="208" y="702"/>
                  <a:pt x="207" y="702"/>
                </a:cubicBezTo>
                <a:cubicBezTo>
                  <a:pt x="207" y="702"/>
                  <a:pt x="205" y="703"/>
                  <a:pt x="205" y="703"/>
                </a:cubicBezTo>
                <a:cubicBezTo>
                  <a:pt x="203" y="703"/>
                  <a:pt x="201" y="705"/>
                  <a:pt x="200" y="705"/>
                </a:cubicBezTo>
                <a:cubicBezTo>
                  <a:pt x="198" y="705"/>
                  <a:pt x="195" y="705"/>
                  <a:pt x="194" y="704"/>
                </a:cubicBezTo>
                <a:cubicBezTo>
                  <a:pt x="193" y="704"/>
                  <a:pt x="191" y="702"/>
                  <a:pt x="189" y="702"/>
                </a:cubicBezTo>
                <a:cubicBezTo>
                  <a:pt x="188" y="702"/>
                  <a:pt x="186" y="702"/>
                  <a:pt x="185" y="703"/>
                </a:cubicBezTo>
                <a:cubicBezTo>
                  <a:pt x="184" y="703"/>
                  <a:pt x="183" y="705"/>
                  <a:pt x="182" y="706"/>
                </a:cubicBezTo>
                <a:cubicBezTo>
                  <a:pt x="182" y="707"/>
                  <a:pt x="183" y="710"/>
                  <a:pt x="183" y="711"/>
                </a:cubicBezTo>
                <a:cubicBezTo>
                  <a:pt x="182" y="712"/>
                  <a:pt x="180" y="712"/>
                  <a:pt x="179" y="712"/>
                </a:cubicBezTo>
                <a:cubicBezTo>
                  <a:pt x="178" y="712"/>
                  <a:pt x="175" y="711"/>
                  <a:pt x="174" y="711"/>
                </a:cubicBezTo>
                <a:cubicBezTo>
                  <a:pt x="173" y="711"/>
                  <a:pt x="171" y="712"/>
                  <a:pt x="170" y="712"/>
                </a:cubicBezTo>
                <a:cubicBezTo>
                  <a:pt x="169" y="713"/>
                  <a:pt x="167" y="715"/>
                  <a:pt x="167" y="716"/>
                </a:cubicBezTo>
                <a:cubicBezTo>
                  <a:pt x="166" y="717"/>
                  <a:pt x="165" y="719"/>
                  <a:pt x="165" y="720"/>
                </a:cubicBezTo>
                <a:cubicBezTo>
                  <a:pt x="165" y="721"/>
                  <a:pt x="167" y="722"/>
                  <a:pt x="167" y="723"/>
                </a:cubicBezTo>
                <a:cubicBezTo>
                  <a:pt x="167" y="724"/>
                  <a:pt x="165" y="725"/>
                  <a:pt x="165" y="726"/>
                </a:cubicBezTo>
                <a:cubicBezTo>
                  <a:pt x="164" y="726"/>
                  <a:pt x="164" y="727"/>
                  <a:pt x="163" y="727"/>
                </a:cubicBezTo>
                <a:cubicBezTo>
                  <a:pt x="163" y="728"/>
                  <a:pt x="163" y="730"/>
                  <a:pt x="163" y="730"/>
                </a:cubicBezTo>
                <a:cubicBezTo>
                  <a:pt x="164" y="731"/>
                  <a:pt x="165" y="731"/>
                  <a:pt x="166" y="732"/>
                </a:cubicBezTo>
                <a:cubicBezTo>
                  <a:pt x="166" y="733"/>
                  <a:pt x="167" y="734"/>
                  <a:pt x="167" y="735"/>
                </a:cubicBezTo>
                <a:cubicBezTo>
                  <a:pt x="167" y="735"/>
                  <a:pt x="168" y="736"/>
                  <a:pt x="168" y="736"/>
                </a:cubicBezTo>
                <a:cubicBezTo>
                  <a:pt x="168" y="736"/>
                  <a:pt x="169" y="737"/>
                  <a:pt x="169" y="737"/>
                </a:cubicBezTo>
                <a:cubicBezTo>
                  <a:pt x="169" y="738"/>
                  <a:pt x="168" y="740"/>
                  <a:pt x="167" y="741"/>
                </a:cubicBezTo>
                <a:cubicBezTo>
                  <a:pt x="167" y="741"/>
                  <a:pt x="166" y="741"/>
                  <a:pt x="166" y="741"/>
                </a:cubicBezTo>
                <a:cubicBezTo>
                  <a:pt x="165" y="742"/>
                  <a:pt x="163" y="742"/>
                  <a:pt x="162" y="742"/>
                </a:cubicBezTo>
                <a:cubicBezTo>
                  <a:pt x="162" y="742"/>
                  <a:pt x="160" y="742"/>
                  <a:pt x="159" y="743"/>
                </a:cubicBezTo>
                <a:cubicBezTo>
                  <a:pt x="158" y="743"/>
                  <a:pt x="157" y="744"/>
                  <a:pt x="156" y="744"/>
                </a:cubicBezTo>
                <a:cubicBezTo>
                  <a:pt x="155" y="744"/>
                  <a:pt x="153" y="744"/>
                  <a:pt x="152" y="743"/>
                </a:cubicBezTo>
                <a:cubicBezTo>
                  <a:pt x="151" y="743"/>
                  <a:pt x="150" y="741"/>
                  <a:pt x="149" y="740"/>
                </a:cubicBezTo>
                <a:cubicBezTo>
                  <a:pt x="149" y="740"/>
                  <a:pt x="148" y="738"/>
                  <a:pt x="149" y="737"/>
                </a:cubicBezTo>
                <a:cubicBezTo>
                  <a:pt x="149" y="736"/>
                  <a:pt x="151" y="735"/>
                  <a:pt x="151" y="734"/>
                </a:cubicBezTo>
                <a:cubicBezTo>
                  <a:pt x="151" y="733"/>
                  <a:pt x="151" y="731"/>
                  <a:pt x="151" y="730"/>
                </a:cubicBezTo>
                <a:cubicBezTo>
                  <a:pt x="152" y="729"/>
                  <a:pt x="153" y="726"/>
                  <a:pt x="153" y="724"/>
                </a:cubicBezTo>
                <a:cubicBezTo>
                  <a:pt x="154" y="723"/>
                  <a:pt x="153" y="720"/>
                  <a:pt x="153" y="719"/>
                </a:cubicBezTo>
                <a:cubicBezTo>
                  <a:pt x="152" y="717"/>
                  <a:pt x="151" y="715"/>
                  <a:pt x="150" y="715"/>
                </a:cubicBezTo>
                <a:cubicBezTo>
                  <a:pt x="149" y="714"/>
                  <a:pt x="146" y="714"/>
                  <a:pt x="145" y="714"/>
                </a:cubicBezTo>
                <a:cubicBezTo>
                  <a:pt x="144" y="713"/>
                  <a:pt x="144" y="711"/>
                  <a:pt x="143" y="710"/>
                </a:cubicBezTo>
                <a:cubicBezTo>
                  <a:pt x="142" y="709"/>
                  <a:pt x="139" y="708"/>
                  <a:pt x="137" y="707"/>
                </a:cubicBezTo>
                <a:cubicBezTo>
                  <a:pt x="136" y="707"/>
                  <a:pt x="134" y="706"/>
                  <a:pt x="132" y="706"/>
                </a:cubicBezTo>
                <a:cubicBezTo>
                  <a:pt x="131" y="706"/>
                  <a:pt x="129" y="708"/>
                  <a:pt x="128" y="707"/>
                </a:cubicBezTo>
                <a:cubicBezTo>
                  <a:pt x="127" y="707"/>
                  <a:pt x="127" y="704"/>
                  <a:pt x="126" y="704"/>
                </a:cubicBezTo>
                <a:cubicBezTo>
                  <a:pt x="125" y="704"/>
                  <a:pt x="123" y="704"/>
                  <a:pt x="122" y="704"/>
                </a:cubicBezTo>
                <a:cubicBezTo>
                  <a:pt x="121" y="705"/>
                  <a:pt x="119" y="705"/>
                  <a:pt x="118" y="705"/>
                </a:cubicBezTo>
                <a:cubicBezTo>
                  <a:pt x="116" y="705"/>
                  <a:pt x="113" y="705"/>
                  <a:pt x="112" y="704"/>
                </a:cubicBezTo>
                <a:cubicBezTo>
                  <a:pt x="112" y="704"/>
                  <a:pt x="112" y="704"/>
                  <a:pt x="111" y="703"/>
                </a:cubicBezTo>
                <a:cubicBezTo>
                  <a:pt x="111" y="703"/>
                  <a:pt x="110" y="702"/>
                  <a:pt x="110" y="701"/>
                </a:cubicBezTo>
                <a:cubicBezTo>
                  <a:pt x="110" y="700"/>
                  <a:pt x="109" y="698"/>
                  <a:pt x="110" y="698"/>
                </a:cubicBezTo>
                <a:cubicBezTo>
                  <a:pt x="110" y="697"/>
                  <a:pt x="111" y="696"/>
                  <a:pt x="111" y="696"/>
                </a:cubicBezTo>
                <a:cubicBezTo>
                  <a:pt x="112" y="695"/>
                  <a:pt x="112" y="693"/>
                  <a:pt x="111" y="692"/>
                </a:cubicBezTo>
                <a:cubicBezTo>
                  <a:pt x="110" y="691"/>
                  <a:pt x="106" y="692"/>
                  <a:pt x="105" y="692"/>
                </a:cubicBezTo>
                <a:cubicBezTo>
                  <a:pt x="102" y="692"/>
                  <a:pt x="97" y="693"/>
                  <a:pt x="94" y="692"/>
                </a:cubicBezTo>
                <a:cubicBezTo>
                  <a:pt x="93" y="692"/>
                  <a:pt x="92" y="692"/>
                  <a:pt x="91" y="691"/>
                </a:cubicBezTo>
                <a:cubicBezTo>
                  <a:pt x="90" y="690"/>
                  <a:pt x="89" y="688"/>
                  <a:pt x="88" y="687"/>
                </a:cubicBezTo>
                <a:cubicBezTo>
                  <a:pt x="87" y="686"/>
                  <a:pt x="83" y="684"/>
                  <a:pt x="82" y="684"/>
                </a:cubicBezTo>
                <a:cubicBezTo>
                  <a:pt x="80" y="684"/>
                  <a:pt x="78" y="684"/>
                  <a:pt x="77" y="684"/>
                </a:cubicBezTo>
                <a:cubicBezTo>
                  <a:pt x="75" y="684"/>
                  <a:pt x="73" y="682"/>
                  <a:pt x="72" y="682"/>
                </a:cubicBezTo>
                <a:cubicBezTo>
                  <a:pt x="71" y="680"/>
                  <a:pt x="68" y="676"/>
                  <a:pt x="68" y="674"/>
                </a:cubicBezTo>
                <a:cubicBezTo>
                  <a:pt x="67" y="671"/>
                  <a:pt x="69" y="667"/>
                  <a:pt x="69" y="664"/>
                </a:cubicBezTo>
                <a:cubicBezTo>
                  <a:pt x="69" y="662"/>
                  <a:pt x="69" y="658"/>
                  <a:pt x="68" y="656"/>
                </a:cubicBezTo>
                <a:cubicBezTo>
                  <a:pt x="67" y="655"/>
                  <a:pt x="64" y="654"/>
                  <a:pt x="63" y="653"/>
                </a:cubicBezTo>
                <a:cubicBezTo>
                  <a:pt x="62" y="652"/>
                  <a:pt x="61" y="649"/>
                  <a:pt x="62" y="648"/>
                </a:cubicBezTo>
                <a:cubicBezTo>
                  <a:pt x="62" y="647"/>
                  <a:pt x="63" y="646"/>
                  <a:pt x="64" y="645"/>
                </a:cubicBezTo>
                <a:cubicBezTo>
                  <a:pt x="64" y="644"/>
                  <a:pt x="66" y="641"/>
                  <a:pt x="66" y="640"/>
                </a:cubicBezTo>
                <a:cubicBezTo>
                  <a:pt x="66" y="639"/>
                  <a:pt x="66" y="636"/>
                  <a:pt x="66" y="635"/>
                </a:cubicBezTo>
                <a:cubicBezTo>
                  <a:pt x="65" y="633"/>
                  <a:pt x="61" y="633"/>
                  <a:pt x="60" y="632"/>
                </a:cubicBezTo>
                <a:cubicBezTo>
                  <a:pt x="59" y="631"/>
                  <a:pt x="58" y="628"/>
                  <a:pt x="57" y="628"/>
                </a:cubicBezTo>
                <a:cubicBezTo>
                  <a:pt x="56" y="628"/>
                  <a:pt x="55" y="629"/>
                  <a:pt x="54" y="629"/>
                </a:cubicBezTo>
                <a:cubicBezTo>
                  <a:pt x="53" y="629"/>
                  <a:pt x="51" y="629"/>
                  <a:pt x="50" y="628"/>
                </a:cubicBezTo>
                <a:cubicBezTo>
                  <a:pt x="48" y="627"/>
                  <a:pt x="46" y="622"/>
                  <a:pt x="44" y="620"/>
                </a:cubicBezTo>
                <a:cubicBezTo>
                  <a:pt x="42" y="617"/>
                  <a:pt x="37" y="612"/>
                  <a:pt x="35" y="609"/>
                </a:cubicBezTo>
                <a:cubicBezTo>
                  <a:pt x="35" y="607"/>
                  <a:pt x="35" y="604"/>
                  <a:pt x="34" y="602"/>
                </a:cubicBezTo>
                <a:cubicBezTo>
                  <a:pt x="33" y="600"/>
                  <a:pt x="32" y="597"/>
                  <a:pt x="30" y="596"/>
                </a:cubicBezTo>
                <a:cubicBezTo>
                  <a:pt x="29" y="595"/>
                  <a:pt x="26" y="595"/>
                  <a:pt x="26" y="594"/>
                </a:cubicBezTo>
                <a:cubicBezTo>
                  <a:pt x="25" y="592"/>
                  <a:pt x="26" y="589"/>
                  <a:pt x="25" y="587"/>
                </a:cubicBezTo>
                <a:cubicBezTo>
                  <a:pt x="25" y="586"/>
                  <a:pt x="23" y="582"/>
                  <a:pt x="22" y="581"/>
                </a:cubicBezTo>
                <a:cubicBezTo>
                  <a:pt x="22" y="579"/>
                  <a:pt x="20" y="577"/>
                  <a:pt x="20" y="576"/>
                </a:cubicBezTo>
                <a:cubicBezTo>
                  <a:pt x="20" y="575"/>
                  <a:pt x="21" y="573"/>
                  <a:pt x="21" y="572"/>
                </a:cubicBezTo>
                <a:cubicBezTo>
                  <a:pt x="21" y="571"/>
                  <a:pt x="18" y="570"/>
                  <a:pt x="18" y="569"/>
                </a:cubicBezTo>
                <a:cubicBezTo>
                  <a:pt x="17" y="568"/>
                  <a:pt x="16" y="566"/>
                  <a:pt x="16" y="564"/>
                </a:cubicBezTo>
                <a:cubicBezTo>
                  <a:pt x="16" y="563"/>
                  <a:pt x="18" y="562"/>
                  <a:pt x="19" y="561"/>
                </a:cubicBezTo>
                <a:cubicBezTo>
                  <a:pt x="20" y="561"/>
                  <a:pt x="22" y="561"/>
                  <a:pt x="23" y="561"/>
                </a:cubicBezTo>
                <a:cubicBezTo>
                  <a:pt x="24" y="560"/>
                  <a:pt x="25" y="557"/>
                  <a:pt x="25" y="555"/>
                </a:cubicBezTo>
                <a:cubicBezTo>
                  <a:pt x="26" y="554"/>
                  <a:pt x="28" y="553"/>
                  <a:pt x="29" y="552"/>
                </a:cubicBezTo>
                <a:cubicBezTo>
                  <a:pt x="30" y="552"/>
                  <a:pt x="33" y="553"/>
                  <a:pt x="34" y="552"/>
                </a:cubicBezTo>
                <a:cubicBezTo>
                  <a:pt x="35" y="552"/>
                  <a:pt x="38" y="552"/>
                  <a:pt x="39" y="551"/>
                </a:cubicBezTo>
                <a:cubicBezTo>
                  <a:pt x="40" y="550"/>
                  <a:pt x="41" y="547"/>
                  <a:pt x="41" y="545"/>
                </a:cubicBezTo>
                <a:cubicBezTo>
                  <a:pt x="41" y="544"/>
                  <a:pt x="41" y="541"/>
                  <a:pt x="41" y="540"/>
                </a:cubicBezTo>
                <a:cubicBezTo>
                  <a:pt x="41" y="538"/>
                  <a:pt x="42" y="536"/>
                  <a:pt x="43" y="535"/>
                </a:cubicBezTo>
                <a:cubicBezTo>
                  <a:pt x="43" y="534"/>
                  <a:pt x="44" y="532"/>
                  <a:pt x="45" y="531"/>
                </a:cubicBezTo>
                <a:cubicBezTo>
                  <a:pt x="46" y="530"/>
                  <a:pt x="49" y="529"/>
                  <a:pt x="50" y="530"/>
                </a:cubicBezTo>
                <a:cubicBezTo>
                  <a:pt x="51" y="530"/>
                  <a:pt x="51" y="531"/>
                  <a:pt x="52" y="532"/>
                </a:cubicBezTo>
                <a:cubicBezTo>
                  <a:pt x="53" y="532"/>
                  <a:pt x="55" y="532"/>
                  <a:pt x="56" y="533"/>
                </a:cubicBezTo>
                <a:cubicBezTo>
                  <a:pt x="57" y="533"/>
                  <a:pt x="57" y="534"/>
                  <a:pt x="58" y="535"/>
                </a:cubicBezTo>
                <a:cubicBezTo>
                  <a:pt x="59" y="536"/>
                  <a:pt x="61" y="537"/>
                  <a:pt x="62" y="538"/>
                </a:cubicBezTo>
                <a:cubicBezTo>
                  <a:pt x="64" y="538"/>
                  <a:pt x="66" y="537"/>
                  <a:pt x="67" y="536"/>
                </a:cubicBezTo>
                <a:cubicBezTo>
                  <a:pt x="69" y="536"/>
                  <a:pt x="72" y="534"/>
                  <a:pt x="73" y="533"/>
                </a:cubicBezTo>
                <a:cubicBezTo>
                  <a:pt x="74" y="530"/>
                  <a:pt x="72" y="525"/>
                  <a:pt x="73" y="523"/>
                </a:cubicBezTo>
                <a:cubicBezTo>
                  <a:pt x="73" y="521"/>
                  <a:pt x="78" y="520"/>
                  <a:pt x="79" y="518"/>
                </a:cubicBezTo>
                <a:cubicBezTo>
                  <a:pt x="80" y="516"/>
                  <a:pt x="78" y="513"/>
                  <a:pt x="79" y="512"/>
                </a:cubicBezTo>
                <a:cubicBezTo>
                  <a:pt x="80" y="511"/>
                  <a:pt x="82" y="511"/>
                  <a:pt x="83" y="510"/>
                </a:cubicBezTo>
                <a:cubicBezTo>
                  <a:pt x="84" y="509"/>
                  <a:pt x="84" y="507"/>
                  <a:pt x="83" y="506"/>
                </a:cubicBezTo>
                <a:cubicBezTo>
                  <a:pt x="82" y="505"/>
                  <a:pt x="80" y="505"/>
                  <a:pt x="79" y="504"/>
                </a:cubicBezTo>
                <a:cubicBezTo>
                  <a:pt x="78" y="503"/>
                  <a:pt x="77" y="500"/>
                  <a:pt x="77" y="499"/>
                </a:cubicBezTo>
                <a:cubicBezTo>
                  <a:pt x="77" y="498"/>
                  <a:pt x="79" y="496"/>
                  <a:pt x="79" y="495"/>
                </a:cubicBezTo>
                <a:cubicBezTo>
                  <a:pt x="81" y="494"/>
                  <a:pt x="84" y="493"/>
                  <a:pt x="85" y="492"/>
                </a:cubicBezTo>
                <a:cubicBezTo>
                  <a:pt x="86" y="491"/>
                  <a:pt x="87" y="488"/>
                  <a:pt x="87" y="487"/>
                </a:cubicBezTo>
                <a:cubicBezTo>
                  <a:pt x="88" y="485"/>
                  <a:pt x="88" y="481"/>
                  <a:pt x="88" y="480"/>
                </a:cubicBezTo>
                <a:cubicBezTo>
                  <a:pt x="88" y="478"/>
                  <a:pt x="88" y="475"/>
                  <a:pt x="87" y="473"/>
                </a:cubicBezTo>
                <a:cubicBezTo>
                  <a:pt x="87" y="472"/>
                  <a:pt x="86" y="470"/>
                  <a:pt x="85" y="469"/>
                </a:cubicBezTo>
                <a:cubicBezTo>
                  <a:pt x="84" y="469"/>
                  <a:pt x="82" y="468"/>
                  <a:pt x="81" y="467"/>
                </a:cubicBezTo>
                <a:cubicBezTo>
                  <a:pt x="80" y="466"/>
                  <a:pt x="78" y="463"/>
                  <a:pt x="78" y="462"/>
                </a:cubicBezTo>
                <a:cubicBezTo>
                  <a:pt x="77" y="460"/>
                  <a:pt x="76" y="456"/>
                  <a:pt x="77" y="454"/>
                </a:cubicBezTo>
                <a:cubicBezTo>
                  <a:pt x="78" y="453"/>
                  <a:pt x="81" y="452"/>
                  <a:pt x="81" y="451"/>
                </a:cubicBezTo>
                <a:cubicBezTo>
                  <a:pt x="82" y="450"/>
                  <a:pt x="82" y="446"/>
                  <a:pt x="82" y="445"/>
                </a:cubicBezTo>
                <a:cubicBezTo>
                  <a:pt x="81" y="443"/>
                  <a:pt x="79" y="441"/>
                  <a:pt x="78" y="440"/>
                </a:cubicBezTo>
                <a:cubicBezTo>
                  <a:pt x="77" y="437"/>
                  <a:pt x="75" y="430"/>
                  <a:pt x="73" y="428"/>
                </a:cubicBezTo>
                <a:cubicBezTo>
                  <a:pt x="72" y="426"/>
                  <a:pt x="68" y="424"/>
                  <a:pt x="66" y="422"/>
                </a:cubicBezTo>
                <a:cubicBezTo>
                  <a:pt x="65" y="420"/>
                  <a:pt x="64" y="416"/>
                  <a:pt x="63" y="414"/>
                </a:cubicBezTo>
                <a:cubicBezTo>
                  <a:pt x="63" y="413"/>
                  <a:pt x="63" y="410"/>
                  <a:pt x="62" y="409"/>
                </a:cubicBezTo>
                <a:cubicBezTo>
                  <a:pt x="61" y="407"/>
                  <a:pt x="59" y="405"/>
                  <a:pt x="58" y="404"/>
                </a:cubicBezTo>
                <a:cubicBezTo>
                  <a:pt x="58" y="403"/>
                  <a:pt x="58" y="399"/>
                  <a:pt x="57" y="398"/>
                </a:cubicBezTo>
                <a:cubicBezTo>
                  <a:pt x="56" y="397"/>
                  <a:pt x="54" y="396"/>
                  <a:pt x="53" y="395"/>
                </a:cubicBezTo>
                <a:cubicBezTo>
                  <a:pt x="51" y="395"/>
                  <a:pt x="49" y="393"/>
                  <a:pt x="48" y="392"/>
                </a:cubicBezTo>
                <a:cubicBezTo>
                  <a:pt x="47" y="391"/>
                  <a:pt x="47" y="387"/>
                  <a:pt x="46" y="386"/>
                </a:cubicBezTo>
                <a:cubicBezTo>
                  <a:pt x="45" y="385"/>
                  <a:pt x="43" y="384"/>
                  <a:pt x="43" y="383"/>
                </a:cubicBezTo>
                <a:cubicBezTo>
                  <a:pt x="42" y="382"/>
                  <a:pt x="39" y="381"/>
                  <a:pt x="38" y="380"/>
                </a:cubicBezTo>
                <a:cubicBezTo>
                  <a:pt x="38" y="380"/>
                  <a:pt x="36" y="379"/>
                  <a:pt x="36" y="378"/>
                </a:cubicBezTo>
                <a:cubicBezTo>
                  <a:pt x="36" y="377"/>
                  <a:pt x="36" y="375"/>
                  <a:pt x="36" y="374"/>
                </a:cubicBezTo>
                <a:cubicBezTo>
                  <a:pt x="36" y="373"/>
                  <a:pt x="36" y="372"/>
                  <a:pt x="35" y="371"/>
                </a:cubicBezTo>
                <a:cubicBezTo>
                  <a:pt x="34" y="371"/>
                  <a:pt x="32" y="371"/>
                  <a:pt x="31" y="371"/>
                </a:cubicBezTo>
                <a:cubicBezTo>
                  <a:pt x="30" y="371"/>
                  <a:pt x="28" y="372"/>
                  <a:pt x="27" y="372"/>
                </a:cubicBezTo>
                <a:cubicBezTo>
                  <a:pt x="25" y="372"/>
                  <a:pt x="23" y="371"/>
                  <a:pt x="21" y="370"/>
                </a:cubicBezTo>
                <a:cubicBezTo>
                  <a:pt x="20" y="370"/>
                  <a:pt x="18" y="370"/>
                  <a:pt x="17" y="370"/>
                </a:cubicBezTo>
                <a:cubicBezTo>
                  <a:pt x="16" y="370"/>
                  <a:pt x="15" y="370"/>
                  <a:pt x="14" y="370"/>
                </a:cubicBezTo>
                <a:cubicBezTo>
                  <a:pt x="14" y="369"/>
                  <a:pt x="14" y="368"/>
                  <a:pt x="13" y="367"/>
                </a:cubicBezTo>
                <a:cubicBezTo>
                  <a:pt x="13" y="367"/>
                  <a:pt x="11" y="366"/>
                  <a:pt x="10" y="365"/>
                </a:cubicBezTo>
                <a:cubicBezTo>
                  <a:pt x="9" y="364"/>
                  <a:pt x="7" y="363"/>
                  <a:pt x="6" y="363"/>
                </a:cubicBezTo>
                <a:cubicBezTo>
                  <a:pt x="5" y="362"/>
                  <a:pt x="3" y="362"/>
                  <a:pt x="2" y="362"/>
                </a:cubicBezTo>
                <a:cubicBezTo>
                  <a:pt x="1" y="361"/>
                  <a:pt x="1" y="358"/>
                  <a:pt x="1" y="357"/>
                </a:cubicBezTo>
                <a:cubicBezTo>
                  <a:pt x="0" y="356"/>
                  <a:pt x="0" y="354"/>
                  <a:pt x="1" y="353"/>
                </a:cubicBezTo>
                <a:cubicBezTo>
                  <a:pt x="1" y="352"/>
                  <a:pt x="2" y="351"/>
                  <a:pt x="2" y="350"/>
                </a:cubicBezTo>
                <a:cubicBezTo>
                  <a:pt x="2" y="349"/>
                  <a:pt x="3" y="347"/>
                  <a:pt x="3" y="346"/>
                </a:cubicBezTo>
                <a:cubicBezTo>
                  <a:pt x="3" y="344"/>
                  <a:pt x="2" y="342"/>
                  <a:pt x="2" y="340"/>
                </a:cubicBezTo>
                <a:cubicBezTo>
                  <a:pt x="2" y="338"/>
                  <a:pt x="3" y="334"/>
                  <a:pt x="3" y="331"/>
                </a:cubicBezTo>
                <a:cubicBezTo>
                  <a:pt x="3" y="330"/>
                  <a:pt x="4" y="329"/>
                  <a:pt x="4" y="328"/>
                </a:cubicBezTo>
                <a:cubicBezTo>
                  <a:pt x="5" y="326"/>
                  <a:pt x="4" y="324"/>
                  <a:pt x="5" y="323"/>
                </a:cubicBezTo>
                <a:cubicBezTo>
                  <a:pt x="5" y="321"/>
                  <a:pt x="7" y="319"/>
                  <a:pt x="7" y="319"/>
                </a:cubicBezTo>
                <a:cubicBezTo>
                  <a:pt x="8" y="318"/>
                  <a:pt x="11" y="316"/>
                  <a:pt x="12" y="316"/>
                </a:cubicBezTo>
                <a:cubicBezTo>
                  <a:pt x="13" y="315"/>
                  <a:pt x="16" y="314"/>
                  <a:pt x="17" y="312"/>
                </a:cubicBezTo>
                <a:cubicBezTo>
                  <a:pt x="18" y="312"/>
                  <a:pt x="17" y="310"/>
                  <a:pt x="18" y="309"/>
                </a:cubicBezTo>
                <a:cubicBezTo>
                  <a:pt x="18" y="307"/>
                  <a:pt x="18" y="305"/>
                  <a:pt x="19" y="303"/>
                </a:cubicBezTo>
                <a:cubicBezTo>
                  <a:pt x="19" y="303"/>
                  <a:pt x="21" y="302"/>
                  <a:pt x="21" y="301"/>
                </a:cubicBezTo>
                <a:cubicBezTo>
                  <a:pt x="21" y="301"/>
                  <a:pt x="21" y="298"/>
                  <a:pt x="22" y="298"/>
                </a:cubicBezTo>
                <a:cubicBezTo>
                  <a:pt x="23" y="297"/>
                  <a:pt x="25" y="297"/>
                  <a:pt x="26" y="298"/>
                </a:cubicBezTo>
                <a:cubicBezTo>
                  <a:pt x="27" y="298"/>
                  <a:pt x="27" y="300"/>
                  <a:pt x="28" y="301"/>
                </a:cubicBezTo>
                <a:cubicBezTo>
                  <a:pt x="29" y="302"/>
                  <a:pt x="31" y="301"/>
                  <a:pt x="32" y="301"/>
                </a:cubicBezTo>
                <a:cubicBezTo>
                  <a:pt x="33" y="302"/>
                  <a:pt x="35" y="305"/>
                  <a:pt x="35" y="306"/>
                </a:cubicBezTo>
                <a:cubicBezTo>
                  <a:pt x="35" y="307"/>
                  <a:pt x="35" y="310"/>
                  <a:pt x="35" y="310"/>
                </a:cubicBezTo>
                <a:cubicBezTo>
                  <a:pt x="34" y="311"/>
                  <a:pt x="32" y="311"/>
                  <a:pt x="31" y="312"/>
                </a:cubicBezTo>
                <a:cubicBezTo>
                  <a:pt x="31" y="312"/>
                  <a:pt x="31" y="314"/>
                  <a:pt x="31" y="315"/>
                </a:cubicBezTo>
                <a:cubicBezTo>
                  <a:pt x="32" y="316"/>
                  <a:pt x="32" y="318"/>
                  <a:pt x="33" y="319"/>
                </a:cubicBezTo>
                <a:cubicBezTo>
                  <a:pt x="34" y="320"/>
                  <a:pt x="37" y="319"/>
                  <a:pt x="39" y="318"/>
                </a:cubicBezTo>
                <a:cubicBezTo>
                  <a:pt x="40" y="318"/>
                  <a:pt x="40" y="315"/>
                  <a:pt x="41" y="314"/>
                </a:cubicBezTo>
                <a:cubicBezTo>
                  <a:pt x="43" y="314"/>
                  <a:pt x="46" y="314"/>
                  <a:pt x="47" y="314"/>
                </a:cubicBezTo>
                <a:cubicBezTo>
                  <a:pt x="48" y="314"/>
                  <a:pt x="51" y="314"/>
                  <a:pt x="52" y="314"/>
                </a:cubicBezTo>
                <a:cubicBezTo>
                  <a:pt x="52" y="313"/>
                  <a:pt x="53" y="312"/>
                  <a:pt x="53" y="311"/>
                </a:cubicBezTo>
                <a:cubicBezTo>
                  <a:pt x="53" y="310"/>
                  <a:pt x="52" y="307"/>
                  <a:pt x="52" y="306"/>
                </a:cubicBezTo>
                <a:cubicBezTo>
                  <a:pt x="52" y="305"/>
                  <a:pt x="53" y="304"/>
                  <a:pt x="53" y="303"/>
                </a:cubicBezTo>
                <a:cubicBezTo>
                  <a:pt x="53" y="302"/>
                  <a:pt x="53" y="299"/>
                  <a:pt x="53" y="298"/>
                </a:cubicBezTo>
                <a:cubicBezTo>
                  <a:pt x="52" y="297"/>
                  <a:pt x="50" y="296"/>
                  <a:pt x="50" y="295"/>
                </a:cubicBezTo>
                <a:cubicBezTo>
                  <a:pt x="49" y="294"/>
                  <a:pt x="49" y="292"/>
                  <a:pt x="49" y="291"/>
                </a:cubicBezTo>
                <a:cubicBezTo>
                  <a:pt x="49" y="290"/>
                  <a:pt x="51" y="288"/>
                  <a:pt x="52" y="286"/>
                </a:cubicBezTo>
                <a:cubicBezTo>
                  <a:pt x="53" y="285"/>
                  <a:pt x="54" y="282"/>
                  <a:pt x="55" y="280"/>
                </a:cubicBezTo>
                <a:cubicBezTo>
                  <a:pt x="55" y="279"/>
                  <a:pt x="55" y="276"/>
                  <a:pt x="55" y="275"/>
                </a:cubicBezTo>
                <a:cubicBezTo>
                  <a:pt x="55" y="273"/>
                  <a:pt x="54" y="270"/>
                  <a:pt x="54" y="268"/>
                </a:cubicBezTo>
                <a:cubicBezTo>
                  <a:pt x="55" y="267"/>
                  <a:pt x="56" y="266"/>
                  <a:pt x="57" y="266"/>
                </a:cubicBezTo>
                <a:cubicBezTo>
                  <a:pt x="57" y="265"/>
                  <a:pt x="59" y="265"/>
                  <a:pt x="60" y="265"/>
                </a:cubicBezTo>
                <a:cubicBezTo>
                  <a:pt x="61" y="265"/>
                  <a:pt x="62" y="267"/>
                  <a:pt x="63" y="268"/>
                </a:cubicBezTo>
                <a:cubicBezTo>
                  <a:pt x="64" y="268"/>
                  <a:pt x="66" y="269"/>
                  <a:pt x="67" y="269"/>
                </a:cubicBezTo>
                <a:cubicBezTo>
                  <a:pt x="67" y="269"/>
                  <a:pt x="69" y="269"/>
                  <a:pt x="69" y="268"/>
                </a:cubicBezTo>
                <a:cubicBezTo>
                  <a:pt x="70" y="267"/>
                  <a:pt x="69" y="265"/>
                  <a:pt x="70" y="264"/>
                </a:cubicBezTo>
                <a:cubicBezTo>
                  <a:pt x="71" y="263"/>
                  <a:pt x="74" y="264"/>
                  <a:pt x="76" y="264"/>
                </a:cubicBezTo>
                <a:cubicBezTo>
                  <a:pt x="77" y="264"/>
                  <a:pt x="79" y="264"/>
                  <a:pt x="79" y="263"/>
                </a:cubicBezTo>
                <a:cubicBezTo>
                  <a:pt x="80" y="263"/>
                  <a:pt x="80" y="260"/>
                  <a:pt x="80" y="259"/>
                </a:cubicBezTo>
                <a:cubicBezTo>
                  <a:pt x="81" y="258"/>
                  <a:pt x="84" y="257"/>
                  <a:pt x="85" y="257"/>
                </a:cubicBezTo>
                <a:cubicBezTo>
                  <a:pt x="86" y="257"/>
                  <a:pt x="87" y="257"/>
                  <a:pt x="88" y="257"/>
                </a:cubicBezTo>
                <a:cubicBezTo>
                  <a:pt x="89" y="257"/>
                  <a:pt x="89" y="260"/>
                  <a:pt x="90" y="260"/>
                </a:cubicBezTo>
                <a:cubicBezTo>
                  <a:pt x="91" y="260"/>
                  <a:pt x="92" y="259"/>
                  <a:pt x="93" y="258"/>
                </a:cubicBezTo>
                <a:cubicBezTo>
                  <a:pt x="93" y="257"/>
                  <a:pt x="94" y="255"/>
                  <a:pt x="94" y="254"/>
                </a:cubicBezTo>
                <a:cubicBezTo>
                  <a:pt x="95" y="254"/>
                  <a:pt x="96" y="254"/>
                  <a:pt x="97" y="253"/>
                </a:cubicBezTo>
                <a:cubicBezTo>
                  <a:pt x="98" y="252"/>
                  <a:pt x="99" y="249"/>
                  <a:pt x="99" y="248"/>
                </a:cubicBezTo>
                <a:cubicBezTo>
                  <a:pt x="99" y="247"/>
                  <a:pt x="99" y="244"/>
                  <a:pt x="98" y="243"/>
                </a:cubicBezTo>
                <a:cubicBezTo>
                  <a:pt x="98" y="242"/>
                  <a:pt x="96" y="241"/>
                  <a:pt x="96" y="241"/>
                </a:cubicBezTo>
                <a:cubicBezTo>
                  <a:pt x="95" y="239"/>
                  <a:pt x="96" y="236"/>
                  <a:pt x="95" y="235"/>
                </a:cubicBezTo>
                <a:cubicBezTo>
                  <a:pt x="95" y="233"/>
                  <a:pt x="92" y="231"/>
                  <a:pt x="92" y="229"/>
                </a:cubicBezTo>
                <a:cubicBezTo>
                  <a:pt x="91" y="228"/>
                  <a:pt x="91" y="226"/>
                  <a:pt x="91" y="224"/>
                </a:cubicBezTo>
                <a:cubicBezTo>
                  <a:pt x="91" y="223"/>
                  <a:pt x="93" y="222"/>
                  <a:pt x="94" y="222"/>
                </a:cubicBezTo>
                <a:cubicBezTo>
                  <a:pt x="95" y="221"/>
                  <a:pt x="97" y="219"/>
                  <a:pt x="98" y="218"/>
                </a:cubicBezTo>
                <a:cubicBezTo>
                  <a:pt x="99" y="217"/>
                  <a:pt x="100" y="215"/>
                  <a:pt x="100" y="214"/>
                </a:cubicBezTo>
                <a:cubicBezTo>
                  <a:pt x="101" y="213"/>
                  <a:pt x="101" y="209"/>
                  <a:pt x="101" y="207"/>
                </a:cubicBezTo>
                <a:cubicBezTo>
                  <a:pt x="100" y="206"/>
                  <a:pt x="98" y="205"/>
                  <a:pt x="98" y="203"/>
                </a:cubicBezTo>
                <a:cubicBezTo>
                  <a:pt x="97" y="202"/>
                  <a:pt x="97" y="198"/>
                  <a:pt x="97" y="197"/>
                </a:cubicBezTo>
                <a:cubicBezTo>
                  <a:pt x="98" y="195"/>
                  <a:pt x="99" y="193"/>
                  <a:pt x="99" y="192"/>
                </a:cubicBezTo>
                <a:cubicBezTo>
                  <a:pt x="99" y="191"/>
                  <a:pt x="100" y="189"/>
                  <a:pt x="101" y="188"/>
                </a:cubicBezTo>
                <a:cubicBezTo>
                  <a:pt x="101" y="188"/>
                  <a:pt x="101" y="187"/>
                  <a:pt x="101" y="187"/>
                </a:cubicBezTo>
                <a:close/>
              </a:path>
            </a:pathLst>
          </a:custGeom>
          <a:solidFill>
            <a:srgbClr val="AAAAAA"/>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0" name="Freeform 12"/>
          <p:cNvSpPr>
            <a:spLocks/>
          </p:cNvSpPr>
          <p:nvPr/>
        </p:nvSpPr>
        <p:spPr bwMode="auto">
          <a:xfrm>
            <a:off x="8939298" y="1673087"/>
            <a:ext cx="899149" cy="947492"/>
          </a:xfrm>
          <a:custGeom>
            <a:avLst/>
            <a:gdLst/>
            <a:ahLst/>
            <a:cxnLst>
              <a:cxn ang="0">
                <a:pos x="70" y="301"/>
              </a:cxn>
              <a:cxn ang="0">
                <a:pos x="88" y="279"/>
              </a:cxn>
              <a:cxn ang="0">
                <a:pos x="108" y="282"/>
              </a:cxn>
              <a:cxn ang="0">
                <a:pos x="109" y="265"/>
              </a:cxn>
              <a:cxn ang="0">
                <a:pos x="92" y="249"/>
              </a:cxn>
              <a:cxn ang="0">
                <a:pos x="80" y="224"/>
              </a:cxn>
              <a:cxn ang="0">
                <a:pos x="64" y="214"/>
              </a:cxn>
              <a:cxn ang="0">
                <a:pos x="59" y="207"/>
              </a:cxn>
              <a:cxn ang="0">
                <a:pos x="54" y="194"/>
              </a:cxn>
              <a:cxn ang="0">
                <a:pos x="38" y="187"/>
              </a:cxn>
              <a:cxn ang="0">
                <a:pos x="19" y="175"/>
              </a:cxn>
              <a:cxn ang="0">
                <a:pos x="6" y="167"/>
              </a:cxn>
              <a:cxn ang="0">
                <a:pos x="19" y="149"/>
              </a:cxn>
              <a:cxn ang="0">
                <a:pos x="7" y="142"/>
              </a:cxn>
              <a:cxn ang="0">
                <a:pos x="12" y="127"/>
              </a:cxn>
              <a:cxn ang="0">
                <a:pos x="24" y="131"/>
              </a:cxn>
              <a:cxn ang="0">
                <a:pos x="41" y="124"/>
              </a:cxn>
              <a:cxn ang="0">
                <a:pos x="48" y="110"/>
              </a:cxn>
              <a:cxn ang="0">
                <a:pos x="59" y="88"/>
              </a:cxn>
              <a:cxn ang="0">
                <a:pos x="76" y="64"/>
              </a:cxn>
              <a:cxn ang="0">
                <a:pos x="101" y="63"/>
              </a:cxn>
              <a:cxn ang="0">
                <a:pos x="122" y="41"/>
              </a:cxn>
              <a:cxn ang="0">
                <a:pos x="136" y="24"/>
              </a:cxn>
              <a:cxn ang="0">
                <a:pos x="158" y="13"/>
              </a:cxn>
              <a:cxn ang="0">
                <a:pos x="177" y="0"/>
              </a:cxn>
              <a:cxn ang="0">
                <a:pos x="191" y="1"/>
              </a:cxn>
              <a:cxn ang="0">
                <a:pos x="194" y="15"/>
              </a:cxn>
              <a:cxn ang="0">
                <a:pos x="214" y="11"/>
              </a:cxn>
              <a:cxn ang="0">
                <a:pos x="233" y="35"/>
              </a:cxn>
              <a:cxn ang="0">
                <a:pos x="215" y="60"/>
              </a:cxn>
              <a:cxn ang="0">
                <a:pos x="220" y="75"/>
              </a:cxn>
              <a:cxn ang="0">
                <a:pos x="238" y="75"/>
              </a:cxn>
              <a:cxn ang="0">
                <a:pos x="262" y="91"/>
              </a:cxn>
              <a:cxn ang="0">
                <a:pos x="288" y="108"/>
              </a:cxn>
              <a:cxn ang="0">
                <a:pos x="314" y="121"/>
              </a:cxn>
              <a:cxn ang="0">
                <a:pos x="327" y="137"/>
              </a:cxn>
              <a:cxn ang="0">
                <a:pos x="308" y="147"/>
              </a:cxn>
              <a:cxn ang="0">
                <a:pos x="301" y="170"/>
              </a:cxn>
              <a:cxn ang="0">
                <a:pos x="283" y="178"/>
              </a:cxn>
              <a:cxn ang="0">
                <a:pos x="265" y="177"/>
              </a:cxn>
              <a:cxn ang="0">
                <a:pos x="254" y="188"/>
              </a:cxn>
              <a:cxn ang="0">
                <a:pos x="238" y="195"/>
              </a:cxn>
              <a:cxn ang="0">
                <a:pos x="217" y="202"/>
              </a:cxn>
              <a:cxn ang="0">
                <a:pos x="208" y="224"/>
              </a:cxn>
              <a:cxn ang="0">
                <a:pos x="190" y="241"/>
              </a:cxn>
              <a:cxn ang="0">
                <a:pos x="188" y="251"/>
              </a:cxn>
              <a:cxn ang="0">
                <a:pos x="170" y="275"/>
              </a:cxn>
              <a:cxn ang="0">
                <a:pos x="169" y="298"/>
              </a:cxn>
              <a:cxn ang="0">
                <a:pos x="169" y="314"/>
              </a:cxn>
              <a:cxn ang="0">
                <a:pos x="177" y="327"/>
              </a:cxn>
              <a:cxn ang="0">
                <a:pos x="163" y="341"/>
              </a:cxn>
              <a:cxn ang="0">
                <a:pos x="145" y="350"/>
              </a:cxn>
              <a:cxn ang="0">
                <a:pos x="125" y="348"/>
              </a:cxn>
              <a:cxn ang="0">
                <a:pos x="113" y="331"/>
              </a:cxn>
              <a:cxn ang="0">
                <a:pos x="86" y="314"/>
              </a:cxn>
            </a:cxnLst>
            <a:rect l="0" t="0" r="r" b="b"/>
            <a:pathLst>
              <a:path w="332" h="350">
                <a:moveTo>
                  <a:pt x="80" y="313"/>
                </a:moveTo>
                <a:cubicBezTo>
                  <a:pt x="79" y="312"/>
                  <a:pt x="78" y="312"/>
                  <a:pt x="78" y="311"/>
                </a:cubicBezTo>
                <a:cubicBezTo>
                  <a:pt x="78" y="310"/>
                  <a:pt x="78" y="308"/>
                  <a:pt x="77" y="307"/>
                </a:cubicBezTo>
                <a:cubicBezTo>
                  <a:pt x="77" y="306"/>
                  <a:pt x="74" y="306"/>
                  <a:pt x="73" y="305"/>
                </a:cubicBezTo>
                <a:cubicBezTo>
                  <a:pt x="72" y="305"/>
                  <a:pt x="70" y="302"/>
                  <a:pt x="70" y="301"/>
                </a:cubicBezTo>
                <a:cubicBezTo>
                  <a:pt x="70" y="300"/>
                  <a:pt x="69" y="297"/>
                  <a:pt x="70" y="296"/>
                </a:cubicBezTo>
                <a:cubicBezTo>
                  <a:pt x="70" y="294"/>
                  <a:pt x="72" y="292"/>
                  <a:pt x="73" y="291"/>
                </a:cubicBezTo>
                <a:cubicBezTo>
                  <a:pt x="74" y="289"/>
                  <a:pt x="77" y="286"/>
                  <a:pt x="78" y="285"/>
                </a:cubicBezTo>
                <a:cubicBezTo>
                  <a:pt x="79" y="284"/>
                  <a:pt x="82" y="284"/>
                  <a:pt x="83" y="283"/>
                </a:cubicBezTo>
                <a:cubicBezTo>
                  <a:pt x="85" y="283"/>
                  <a:pt x="87" y="280"/>
                  <a:pt x="88" y="279"/>
                </a:cubicBezTo>
                <a:cubicBezTo>
                  <a:pt x="89" y="279"/>
                  <a:pt x="90" y="277"/>
                  <a:pt x="91" y="276"/>
                </a:cubicBezTo>
                <a:cubicBezTo>
                  <a:pt x="92" y="276"/>
                  <a:pt x="94" y="277"/>
                  <a:pt x="95" y="278"/>
                </a:cubicBezTo>
                <a:cubicBezTo>
                  <a:pt x="96" y="278"/>
                  <a:pt x="99" y="279"/>
                  <a:pt x="100" y="279"/>
                </a:cubicBezTo>
                <a:cubicBezTo>
                  <a:pt x="101" y="279"/>
                  <a:pt x="104" y="278"/>
                  <a:pt x="105" y="278"/>
                </a:cubicBezTo>
                <a:cubicBezTo>
                  <a:pt x="106" y="279"/>
                  <a:pt x="107" y="281"/>
                  <a:pt x="108" y="282"/>
                </a:cubicBezTo>
                <a:cubicBezTo>
                  <a:pt x="109" y="283"/>
                  <a:pt x="113" y="283"/>
                  <a:pt x="114" y="282"/>
                </a:cubicBezTo>
                <a:cubicBezTo>
                  <a:pt x="115" y="282"/>
                  <a:pt x="115" y="280"/>
                  <a:pt x="116" y="279"/>
                </a:cubicBezTo>
                <a:cubicBezTo>
                  <a:pt x="116" y="278"/>
                  <a:pt x="117" y="275"/>
                  <a:pt x="117" y="274"/>
                </a:cubicBezTo>
                <a:cubicBezTo>
                  <a:pt x="116" y="273"/>
                  <a:pt x="114" y="271"/>
                  <a:pt x="114" y="269"/>
                </a:cubicBezTo>
                <a:cubicBezTo>
                  <a:pt x="112" y="268"/>
                  <a:pt x="110" y="266"/>
                  <a:pt x="109" y="265"/>
                </a:cubicBezTo>
                <a:cubicBezTo>
                  <a:pt x="107" y="264"/>
                  <a:pt x="106" y="261"/>
                  <a:pt x="105" y="260"/>
                </a:cubicBezTo>
                <a:cubicBezTo>
                  <a:pt x="104" y="259"/>
                  <a:pt x="103" y="258"/>
                  <a:pt x="102" y="257"/>
                </a:cubicBezTo>
                <a:cubicBezTo>
                  <a:pt x="101" y="257"/>
                  <a:pt x="98" y="257"/>
                  <a:pt x="97" y="256"/>
                </a:cubicBezTo>
                <a:cubicBezTo>
                  <a:pt x="96" y="256"/>
                  <a:pt x="95" y="254"/>
                  <a:pt x="94" y="253"/>
                </a:cubicBezTo>
                <a:cubicBezTo>
                  <a:pt x="93" y="252"/>
                  <a:pt x="93" y="250"/>
                  <a:pt x="92" y="249"/>
                </a:cubicBezTo>
                <a:cubicBezTo>
                  <a:pt x="91" y="248"/>
                  <a:pt x="89" y="249"/>
                  <a:pt x="88" y="248"/>
                </a:cubicBezTo>
                <a:cubicBezTo>
                  <a:pt x="87" y="246"/>
                  <a:pt x="87" y="241"/>
                  <a:pt x="87" y="239"/>
                </a:cubicBezTo>
                <a:cubicBezTo>
                  <a:pt x="86" y="238"/>
                  <a:pt x="85" y="236"/>
                  <a:pt x="85" y="235"/>
                </a:cubicBezTo>
                <a:cubicBezTo>
                  <a:pt x="84" y="233"/>
                  <a:pt x="84" y="229"/>
                  <a:pt x="83" y="228"/>
                </a:cubicBezTo>
                <a:cubicBezTo>
                  <a:pt x="82" y="227"/>
                  <a:pt x="81" y="225"/>
                  <a:pt x="80" y="224"/>
                </a:cubicBezTo>
                <a:cubicBezTo>
                  <a:pt x="78" y="223"/>
                  <a:pt x="75" y="224"/>
                  <a:pt x="74" y="222"/>
                </a:cubicBezTo>
                <a:cubicBezTo>
                  <a:pt x="73" y="221"/>
                  <a:pt x="76" y="218"/>
                  <a:pt x="75" y="216"/>
                </a:cubicBezTo>
                <a:cubicBezTo>
                  <a:pt x="75" y="216"/>
                  <a:pt x="74" y="215"/>
                  <a:pt x="73" y="214"/>
                </a:cubicBezTo>
                <a:cubicBezTo>
                  <a:pt x="73" y="214"/>
                  <a:pt x="71" y="213"/>
                  <a:pt x="70" y="213"/>
                </a:cubicBezTo>
                <a:cubicBezTo>
                  <a:pt x="69" y="213"/>
                  <a:pt x="66" y="213"/>
                  <a:pt x="64" y="214"/>
                </a:cubicBezTo>
                <a:cubicBezTo>
                  <a:pt x="63" y="214"/>
                  <a:pt x="62" y="216"/>
                  <a:pt x="61" y="216"/>
                </a:cubicBezTo>
                <a:cubicBezTo>
                  <a:pt x="60" y="216"/>
                  <a:pt x="59" y="215"/>
                  <a:pt x="59" y="214"/>
                </a:cubicBezTo>
                <a:cubicBezTo>
                  <a:pt x="58" y="213"/>
                  <a:pt x="59" y="212"/>
                  <a:pt x="60" y="211"/>
                </a:cubicBezTo>
                <a:cubicBezTo>
                  <a:pt x="60" y="210"/>
                  <a:pt x="62" y="210"/>
                  <a:pt x="62" y="209"/>
                </a:cubicBezTo>
                <a:cubicBezTo>
                  <a:pt x="62" y="208"/>
                  <a:pt x="60" y="207"/>
                  <a:pt x="59" y="207"/>
                </a:cubicBezTo>
                <a:cubicBezTo>
                  <a:pt x="59" y="206"/>
                  <a:pt x="57" y="205"/>
                  <a:pt x="56" y="204"/>
                </a:cubicBezTo>
                <a:cubicBezTo>
                  <a:pt x="55" y="203"/>
                  <a:pt x="54" y="203"/>
                  <a:pt x="54" y="202"/>
                </a:cubicBezTo>
                <a:cubicBezTo>
                  <a:pt x="54" y="201"/>
                  <a:pt x="56" y="200"/>
                  <a:pt x="56" y="200"/>
                </a:cubicBezTo>
                <a:cubicBezTo>
                  <a:pt x="57" y="199"/>
                  <a:pt x="57" y="196"/>
                  <a:pt x="57" y="196"/>
                </a:cubicBezTo>
                <a:cubicBezTo>
                  <a:pt x="56" y="195"/>
                  <a:pt x="55" y="194"/>
                  <a:pt x="54" y="194"/>
                </a:cubicBezTo>
                <a:cubicBezTo>
                  <a:pt x="53" y="194"/>
                  <a:pt x="50" y="194"/>
                  <a:pt x="49" y="194"/>
                </a:cubicBezTo>
                <a:cubicBezTo>
                  <a:pt x="48" y="194"/>
                  <a:pt x="45" y="195"/>
                  <a:pt x="44" y="195"/>
                </a:cubicBezTo>
                <a:cubicBezTo>
                  <a:pt x="43" y="195"/>
                  <a:pt x="41" y="195"/>
                  <a:pt x="41" y="195"/>
                </a:cubicBezTo>
                <a:cubicBezTo>
                  <a:pt x="40" y="195"/>
                  <a:pt x="38" y="193"/>
                  <a:pt x="38" y="192"/>
                </a:cubicBezTo>
                <a:cubicBezTo>
                  <a:pt x="37" y="191"/>
                  <a:pt x="38" y="188"/>
                  <a:pt x="38" y="187"/>
                </a:cubicBezTo>
                <a:cubicBezTo>
                  <a:pt x="37" y="185"/>
                  <a:pt x="34" y="183"/>
                  <a:pt x="32" y="182"/>
                </a:cubicBezTo>
                <a:cubicBezTo>
                  <a:pt x="31" y="181"/>
                  <a:pt x="30" y="180"/>
                  <a:pt x="29" y="180"/>
                </a:cubicBezTo>
                <a:cubicBezTo>
                  <a:pt x="28" y="179"/>
                  <a:pt x="25" y="179"/>
                  <a:pt x="24" y="179"/>
                </a:cubicBezTo>
                <a:cubicBezTo>
                  <a:pt x="24" y="178"/>
                  <a:pt x="23" y="176"/>
                  <a:pt x="22" y="176"/>
                </a:cubicBezTo>
                <a:cubicBezTo>
                  <a:pt x="21" y="176"/>
                  <a:pt x="20" y="175"/>
                  <a:pt x="19" y="175"/>
                </a:cubicBezTo>
                <a:cubicBezTo>
                  <a:pt x="18" y="175"/>
                  <a:pt x="15" y="175"/>
                  <a:pt x="15" y="175"/>
                </a:cubicBezTo>
                <a:cubicBezTo>
                  <a:pt x="14" y="174"/>
                  <a:pt x="14" y="173"/>
                  <a:pt x="14" y="172"/>
                </a:cubicBezTo>
                <a:cubicBezTo>
                  <a:pt x="13" y="171"/>
                  <a:pt x="12" y="170"/>
                  <a:pt x="11" y="170"/>
                </a:cubicBezTo>
                <a:cubicBezTo>
                  <a:pt x="11" y="169"/>
                  <a:pt x="8" y="170"/>
                  <a:pt x="7" y="170"/>
                </a:cubicBezTo>
                <a:cubicBezTo>
                  <a:pt x="7" y="169"/>
                  <a:pt x="6" y="168"/>
                  <a:pt x="6" y="167"/>
                </a:cubicBezTo>
                <a:cubicBezTo>
                  <a:pt x="7" y="167"/>
                  <a:pt x="8" y="166"/>
                  <a:pt x="8" y="166"/>
                </a:cubicBezTo>
                <a:cubicBezTo>
                  <a:pt x="9" y="165"/>
                  <a:pt x="11" y="162"/>
                  <a:pt x="11" y="161"/>
                </a:cubicBezTo>
                <a:cubicBezTo>
                  <a:pt x="12" y="160"/>
                  <a:pt x="12" y="157"/>
                  <a:pt x="13" y="156"/>
                </a:cubicBezTo>
                <a:cubicBezTo>
                  <a:pt x="13" y="155"/>
                  <a:pt x="16" y="154"/>
                  <a:pt x="17" y="153"/>
                </a:cubicBezTo>
                <a:cubicBezTo>
                  <a:pt x="17" y="152"/>
                  <a:pt x="19" y="150"/>
                  <a:pt x="19" y="149"/>
                </a:cubicBezTo>
                <a:cubicBezTo>
                  <a:pt x="19" y="148"/>
                  <a:pt x="18" y="145"/>
                  <a:pt x="17" y="144"/>
                </a:cubicBezTo>
                <a:cubicBezTo>
                  <a:pt x="16" y="143"/>
                  <a:pt x="16" y="140"/>
                  <a:pt x="14" y="140"/>
                </a:cubicBezTo>
                <a:cubicBezTo>
                  <a:pt x="14" y="140"/>
                  <a:pt x="12" y="141"/>
                  <a:pt x="12" y="141"/>
                </a:cubicBezTo>
                <a:cubicBezTo>
                  <a:pt x="11" y="142"/>
                  <a:pt x="10" y="145"/>
                  <a:pt x="9" y="145"/>
                </a:cubicBezTo>
                <a:cubicBezTo>
                  <a:pt x="8" y="145"/>
                  <a:pt x="8" y="142"/>
                  <a:pt x="7" y="142"/>
                </a:cubicBezTo>
                <a:cubicBezTo>
                  <a:pt x="6" y="141"/>
                  <a:pt x="3" y="141"/>
                  <a:pt x="2" y="140"/>
                </a:cubicBezTo>
                <a:cubicBezTo>
                  <a:pt x="1" y="140"/>
                  <a:pt x="0" y="138"/>
                  <a:pt x="0" y="137"/>
                </a:cubicBezTo>
                <a:cubicBezTo>
                  <a:pt x="0" y="136"/>
                  <a:pt x="1" y="133"/>
                  <a:pt x="2" y="132"/>
                </a:cubicBezTo>
                <a:cubicBezTo>
                  <a:pt x="3" y="132"/>
                  <a:pt x="7" y="132"/>
                  <a:pt x="8" y="131"/>
                </a:cubicBezTo>
                <a:cubicBezTo>
                  <a:pt x="9" y="130"/>
                  <a:pt x="11" y="128"/>
                  <a:pt x="12" y="127"/>
                </a:cubicBezTo>
                <a:cubicBezTo>
                  <a:pt x="13" y="127"/>
                  <a:pt x="14" y="125"/>
                  <a:pt x="15" y="125"/>
                </a:cubicBezTo>
                <a:cubicBezTo>
                  <a:pt x="16" y="124"/>
                  <a:pt x="18" y="124"/>
                  <a:pt x="19" y="124"/>
                </a:cubicBezTo>
                <a:cubicBezTo>
                  <a:pt x="20" y="124"/>
                  <a:pt x="22" y="124"/>
                  <a:pt x="22" y="125"/>
                </a:cubicBezTo>
                <a:cubicBezTo>
                  <a:pt x="23" y="125"/>
                  <a:pt x="23" y="127"/>
                  <a:pt x="23" y="128"/>
                </a:cubicBezTo>
                <a:cubicBezTo>
                  <a:pt x="23" y="129"/>
                  <a:pt x="23" y="131"/>
                  <a:pt x="24" y="131"/>
                </a:cubicBezTo>
                <a:cubicBezTo>
                  <a:pt x="24" y="132"/>
                  <a:pt x="26" y="133"/>
                  <a:pt x="28" y="134"/>
                </a:cubicBezTo>
                <a:cubicBezTo>
                  <a:pt x="29" y="134"/>
                  <a:pt x="31" y="134"/>
                  <a:pt x="32" y="134"/>
                </a:cubicBezTo>
                <a:cubicBezTo>
                  <a:pt x="34" y="133"/>
                  <a:pt x="36" y="132"/>
                  <a:pt x="37" y="131"/>
                </a:cubicBezTo>
                <a:cubicBezTo>
                  <a:pt x="38" y="131"/>
                  <a:pt x="39" y="129"/>
                  <a:pt x="40" y="128"/>
                </a:cubicBezTo>
                <a:cubicBezTo>
                  <a:pt x="40" y="127"/>
                  <a:pt x="41" y="125"/>
                  <a:pt x="41" y="124"/>
                </a:cubicBezTo>
                <a:cubicBezTo>
                  <a:pt x="41" y="123"/>
                  <a:pt x="39" y="121"/>
                  <a:pt x="39" y="120"/>
                </a:cubicBezTo>
                <a:cubicBezTo>
                  <a:pt x="38" y="119"/>
                  <a:pt x="37" y="116"/>
                  <a:pt x="38" y="115"/>
                </a:cubicBezTo>
                <a:cubicBezTo>
                  <a:pt x="38" y="114"/>
                  <a:pt x="40" y="113"/>
                  <a:pt x="40" y="112"/>
                </a:cubicBezTo>
                <a:cubicBezTo>
                  <a:pt x="41" y="112"/>
                  <a:pt x="43" y="113"/>
                  <a:pt x="44" y="112"/>
                </a:cubicBezTo>
                <a:cubicBezTo>
                  <a:pt x="45" y="112"/>
                  <a:pt x="47" y="111"/>
                  <a:pt x="48" y="110"/>
                </a:cubicBezTo>
                <a:cubicBezTo>
                  <a:pt x="49" y="109"/>
                  <a:pt x="49" y="107"/>
                  <a:pt x="49" y="106"/>
                </a:cubicBezTo>
                <a:cubicBezTo>
                  <a:pt x="50" y="105"/>
                  <a:pt x="49" y="102"/>
                  <a:pt x="49" y="101"/>
                </a:cubicBezTo>
                <a:cubicBezTo>
                  <a:pt x="49" y="100"/>
                  <a:pt x="51" y="98"/>
                  <a:pt x="51" y="98"/>
                </a:cubicBezTo>
                <a:cubicBezTo>
                  <a:pt x="52" y="97"/>
                  <a:pt x="54" y="95"/>
                  <a:pt x="55" y="94"/>
                </a:cubicBezTo>
                <a:cubicBezTo>
                  <a:pt x="56" y="92"/>
                  <a:pt x="58" y="89"/>
                  <a:pt x="59" y="88"/>
                </a:cubicBezTo>
                <a:cubicBezTo>
                  <a:pt x="60" y="86"/>
                  <a:pt x="63" y="82"/>
                  <a:pt x="64" y="80"/>
                </a:cubicBezTo>
                <a:cubicBezTo>
                  <a:pt x="65" y="78"/>
                  <a:pt x="64" y="74"/>
                  <a:pt x="65" y="72"/>
                </a:cubicBezTo>
                <a:cubicBezTo>
                  <a:pt x="65" y="71"/>
                  <a:pt x="67" y="68"/>
                  <a:pt x="68" y="66"/>
                </a:cubicBezTo>
                <a:cubicBezTo>
                  <a:pt x="69" y="65"/>
                  <a:pt x="72" y="63"/>
                  <a:pt x="74" y="63"/>
                </a:cubicBezTo>
                <a:cubicBezTo>
                  <a:pt x="74" y="63"/>
                  <a:pt x="76" y="63"/>
                  <a:pt x="76" y="64"/>
                </a:cubicBezTo>
                <a:cubicBezTo>
                  <a:pt x="77" y="65"/>
                  <a:pt x="77" y="67"/>
                  <a:pt x="77" y="68"/>
                </a:cubicBezTo>
                <a:cubicBezTo>
                  <a:pt x="78" y="69"/>
                  <a:pt x="82" y="69"/>
                  <a:pt x="83" y="69"/>
                </a:cubicBezTo>
                <a:cubicBezTo>
                  <a:pt x="85" y="69"/>
                  <a:pt x="89" y="70"/>
                  <a:pt x="91" y="69"/>
                </a:cubicBezTo>
                <a:cubicBezTo>
                  <a:pt x="93" y="68"/>
                  <a:pt x="94" y="64"/>
                  <a:pt x="96" y="64"/>
                </a:cubicBezTo>
                <a:cubicBezTo>
                  <a:pt x="97" y="63"/>
                  <a:pt x="100" y="63"/>
                  <a:pt x="101" y="63"/>
                </a:cubicBezTo>
                <a:cubicBezTo>
                  <a:pt x="102" y="63"/>
                  <a:pt x="104" y="62"/>
                  <a:pt x="105" y="61"/>
                </a:cubicBezTo>
                <a:cubicBezTo>
                  <a:pt x="106" y="60"/>
                  <a:pt x="106" y="55"/>
                  <a:pt x="107" y="54"/>
                </a:cubicBezTo>
                <a:cubicBezTo>
                  <a:pt x="107" y="52"/>
                  <a:pt x="108" y="48"/>
                  <a:pt x="110" y="46"/>
                </a:cubicBezTo>
                <a:cubicBezTo>
                  <a:pt x="110" y="45"/>
                  <a:pt x="113" y="43"/>
                  <a:pt x="114" y="43"/>
                </a:cubicBezTo>
                <a:cubicBezTo>
                  <a:pt x="116" y="42"/>
                  <a:pt x="120" y="42"/>
                  <a:pt x="122" y="41"/>
                </a:cubicBezTo>
                <a:cubicBezTo>
                  <a:pt x="123" y="41"/>
                  <a:pt x="125" y="39"/>
                  <a:pt x="126" y="39"/>
                </a:cubicBezTo>
                <a:cubicBezTo>
                  <a:pt x="128" y="39"/>
                  <a:pt x="133" y="40"/>
                  <a:pt x="134" y="39"/>
                </a:cubicBezTo>
                <a:cubicBezTo>
                  <a:pt x="135" y="38"/>
                  <a:pt x="137" y="36"/>
                  <a:pt x="137" y="35"/>
                </a:cubicBezTo>
                <a:cubicBezTo>
                  <a:pt x="137" y="33"/>
                  <a:pt x="136" y="31"/>
                  <a:pt x="136" y="30"/>
                </a:cubicBezTo>
                <a:cubicBezTo>
                  <a:pt x="136" y="29"/>
                  <a:pt x="136" y="25"/>
                  <a:pt x="136" y="24"/>
                </a:cubicBezTo>
                <a:cubicBezTo>
                  <a:pt x="137" y="23"/>
                  <a:pt x="137" y="20"/>
                  <a:pt x="138" y="20"/>
                </a:cubicBezTo>
                <a:cubicBezTo>
                  <a:pt x="139" y="19"/>
                  <a:pt x="141" y="17"/>
                  <a:pt x="142" y="17"/>
                </a:cubicBezTo>
                <a:cubicBezTo>
                  <a:pt x="143" y="16"/>
                  <a:pt x="146" y="15"/>
                  <a:pt x="147" y="15"/>
                </a:cubicBezTo>
                <a:cubicBezTo>
                  <a:pt x="149" y="15"/>
                  <a:pt x="152" y="15"/>
                  <a:pt x="153" y="15"/>
                </a:cubicBezTo>
                <a:cubicBezTo>
                  <a:pt x="154" y="15"/>
                  <a:pt x="157" y="14"/>
                  <a:pt x="158" y="13"/>
                </a:cubicBezTo>
                <a:cubicBezTo>
                  <a:pt x="160" y="13"/>
                  <a:pt x="162" y="12"/>
                  <a:pt x="163" y="11"/>
                </a:cubicBezTo>
                <a:cubicBezTo>
                  <a:pt x="164" y="9"/>
                  <a:pt x="163" y="7"/>
                  <a:pt x="164" y="6"/>
                </a:cubicBezTo>
                <a:cubicBezTo>
                  <a:pt x="165" y="4"/>
                  <a:pt x="168" y="2"/>
                  <a:pt x="169" y="2"/>
                </a:cubicBezTo>
                <a:cubicBezTo>
                  <a:pt x="170" y="2"/>
                  <a:pt x="173" y="2"/>
                  <a:pt x="174" y="2"/>
                </a:cubicBezTo>
                <a:cubicBezTo>
                  <a:pt x="174" y="2"/>
                  <a:pt x="176" y="1"/>
                  <a:pt x="177" y="0"/>
                </a:cubicBezTo>
                <a:cubicBezTo>
                  <a:pt x="177" y="0"/>
                  <a:pt x="177" y="0"/>
                  <a:pt x="177" y="0"/>
                </a:cubicBezTo>
                <a:cubicBezTo>
                  <a:pt x="177" y="0"/>
                  <a:pt x="177" y="0"/>
                  <a:pt x="177" y="0"/>
                </a:cubicBezTo>
                <a:cubicBezTo>
                  <a:pt x="179" y="1"/>
                  <a:pt x="182" y="1"/>
                  <a:pt x="183" y="1"/>
                </a:cubicBezTo>
                <a:cubicBezTo>
                  <a:pt x="184" y="1"/>
                  <a:pt x="186" y="0"/>
                  <a:pt x="187" y="0"/>
                </a:cubicBezTo>
                <a:cubicBezTo>
                  <a:pt x="188" y="0"/>
                  <a:pt x="190" y="1"/>
                  <a:pt x="191" y="1"/>
                </a:cubicBezTo>
                <a:cubicBezTo>
                  <a:pt x="192" y="2"/>
                  <a:pt x="195" y="3"/>
                  <a:pt x="195" y="4"/>
                </a:cubicBezTo>
                <a:cubicBezTo>
                  <a:pt x="196" y="4"/>
                  <a:pt x="196" y="6"/>
                  <a:pt x="196" y="6"/>
                </a:cubicBezTo>
                <a:cubicBezTo>
                  <a:pt x="195" y="7"/>
                  <a:pt x="195" y="9"/>
                  <a:pt x="195" y="10"/>
                </a:cubicBezTo>
                <a:cubicBezTo>
                  <a:pt x="195" y="11"/>
                  <a:pt x="194" y="12"/>
                  <a:pt x="194" y="12"/>
                </a:cubicBezTo>
                <a:cubicBezTo>
                  <a:pt x="194" y="13"/>
                  <a:pt x="194" y="14"/>
                  <a:pt x="194" y="15"/>
                </a:cubicBezTo>
                <a:cubicBezTo>
                  <a:pt x="194" y="16"/>
                  <a:pt x="196" y="16"/>
                  <a:pt x="196" y="16"/>
                </a:cubicBezTo>
                <a:cubicBezTo>
                  <a:pt x="197" y="17"/>
                  <a:pt x="199" y="17"/>
                  <a:pt x="200" y="16"/>
                </a:cubicBezTo>
                <a:cubicBezTo>
                  <a:pt x="201" y="16"/>
                  <a:pt x="202" y="13"/>
                  <a:pt x="203" y="13"/>
                </a:cubicBezTo>
                <a:cubicBezTo>
                  <a:pt x="205" y="12"/>
                  <a:pt x="208" y="11"/>
                  <a:pt x="209" y="11"/>
                </a:cubicBezTo>
                <a:cubicBezTo>
                  <a:pt x="210" y="11"/>
                  <a:pt x="213" y="11"/>
                  <a:pt x="214" y="11"/>
                </a:cubicBezTo>
                <a:cubicBezTo>
                  <a:pt x="216" y="12"/>
                  <a:pt x="218" y="13"/>
                  <a:pt x="219" y="14"/>
                </a:cubicBezTo>
                <a:cubicBezTo>
                  <a:pt x="220" y="14"/>
                  <a:pt x="222" y="15"/>
                  <a:pt x="222" y="16"/>
                </a:cubicBezTo>
                <a:cubicBezTo>
                  <a:pt x="224" y="17"/>
                  <a:pt x="228" y="19"/>
                  <a:pt x="229" y="21"/>
                </a:cubicBezTo>
                <a:cubicBezTo>
                  <a:pt x="231" y="22"/>
                  <a:pt x="233" y="26"/>
                  <a:pt x="234" y="27"/>
                </a:cubicBezTo>
                <a:cubicBezTo>
                  <a:pt x="234" y="29"/>
                  <a:pt x="234" y="33"/>
                  <a:pt x="233" y="35"/>
                </a:cubicBezTo>
                <a:cubicBezTo>
                  <a:pt x="233" y="37"/>
                  <a:pt x="232" y="41"/>
                  <a:pt x="231" y="43"/>
                </a:cubicBezTo>
                <a:cubicBezTo>
                  <a:pt x="231" y="44"/>
                  <a:pt x="229" y="47"/>
                  <a:pt x="228" y="49"/>
                </a:cubicBezTo>
                <a:cubicBezTo>
                  <a:pt x="227" y="50"/>
                  <a:pt x="224" y="54"/>
                  <a:pt x="223" y="55"/>
                </a:cubicBezTo>
                <a:cubicBezTo>
                  <a:pt x="222" y="56"/>
                  <a:pt x="220" y="57"/>
                  <a:pt x="219" y="57"/>
                </a:cubicBezTo>
                <a:cubicBezTo>
                  <a:pt x="217" y="58"/>
                  <a:pt x="216" y="59"/>
                  <a:pt x="215" y="60"/>
                </a:cubicBezTo>
                <a:cubicBezTo>
                  <a:pt x="213" y="61"/>
                  <a:pt x="209" y="61"/>
                  <a:pt x="208" y="62"/>
                </a:cubicBezTo>
                <a:cubicBezTo>
                  <a:pt x="208" y="63"/>
                  <a:pt x="208" y="66"/>
                  <a:pt x="208" y="67"/>
                </a:cubicBezTo>
                <a:cubicBezTo>
                  <a:pt x="209" y="68"/>
                  <a:pt x="210" y="70"/>
                  <a:pt x="212" y="71"/>
                </a:cubicBezTo>
                <a:cubicBezTo>
                  <a:pt x="213" y="71"/>
                  <a:pt x="216" y="71"/>
                  <a:pt x="217" y="71"/>
                </a:cubicBezTo>
                <a:cubicBezTo>
                  <a:pt x="218" y="72"/>
                  <a:pt x="219" y="74"/>
                  <a:pt x="220" y="75"/>
                </a:cubicBezTo>
                <a:cubicBezTo>
                  <a:pt x="221" y="76"/>
                  <a:pt x="224" y="78"/>
                  <a:pt x="226" y="79"/>
                </a:cubicBezTo>
                <a:cubicBezTo>
                  <a:pt x="226" y="79"/>
                  <a:pt x="228" y="79"/>
                  <a:pt x="229" y="78"/>
                </a:cubicBezTo>
                <a:cubicBezTo>
                  <a:pt x="230" y="78"/>
                  <a:pt x="230" y="75"/>
                  <a:pt x="230" y="74"/>
                </a:cubicBezTo>
                <a:cubicBezTo>
                  <a:pt x="231" y="74"/>
                  <a:pt x="232" y="73"/>
                  <a:pt x="233" y="73"/>
                </a:cubicBezTo>
                <a:cubicBezTo>
                  <a:pt x="235" y="73"/>
                  <a:pt x="237" y="74"/>
                  <a:pt x="238" y="75"/>
                </a:cubicBezTo>
                <a:cubicBezTo>
                  <a:pt x="239" y="75"/>
                  <a:pt x="241" y="77"/>
                  <a:pt x="242" y="77"/>
                </a:cubicBezTo>
                <a:cubicBezTo>
                  <a:pt x="243" y="78"/>
                  <a:pt x="246" y="79"/>
                  <a:pt x="247" y="80"/>
                </a:cubicBezTo>
                <a:cubicBezTo>
                  <a:pt x="249" y="81"/>
                  <a:pt x="251" y="82"/>
                  <a:pt x="252" y="83"/>
                </a:cubicBezTo>
                <a:cubicBezTo>
                  <a:pt x="254" y="84"/>
                  <a:pt x="256" y="86"/>
                  <a:pt x="257" y="87"/>
                </a:cubicBezTo>
                <a:cubicBezTo>
                  <a:pt x="259" y="88"/>
                  <a:pt x="261" y="90"/>
                  <a:pt x="262" y="91"/>
                </a:cubicBezTo>
                <a:cubicBezTo>
                  <a:pt x="264" y="93"/>
                  <a:pt x="268" y="95"/>
                  <a:pt x="270" y="96"/>
                </a:cubicBezTo>
                <a:cubicBezTo>
                  <a:pt x="272" y="97"/>
                  <a:pt x="275" y="99"/>
                  <a:pt x="276" y="101"/>
                </a:cubicBezTo>
                <a:cubicBezTo>
                  <a:pt x="277" y="101"/>
                  <a:pt x="278" y="104"/>
                  <a:pt x="279" y="104"/>
                </a:cubicBezTo>
                <a:cubicBezTo>
                  <a:pt x="280" y="105"/>
                  <a:pt x="283" y="106"/>
                  <a:pt x="284" y="107"/>
                </a:cubicBezTo>
                <a:cubicBezTo>
                  <a:pt x="285" y="107"/>
                  <a:pt x="287" y="107"/>
                  <a:pt x="288" y="108"/>
                </a:cubicBezTo>
                <a:cubicBezTo>
                  <a:pt x="289" y="109"/>
                  <a:pt x="289" y="111"/>
                  <a:pt x="290" y="112"/>
                </a:cubicBezTo>
                <a:cubicBezTo>
                  <a:pt x="291" y="113"/>
                  <a:pt x="295" y="113"/>
                  <a:pt x="297" y="114"/>
                </a:cubicBezTo>
                <a:cubicBezTo>
                  <a:pt x="298" y="115"/>
                  <a:pt x="300" y="117"/>
                  <a:pt x="301" y="118"/>
                </a:cubicBezTo>
                <a:cubicBezTo>
                  <a:pt x="303" y="119"/>
                  <a:pt x="307" y="120"/>
                  <a:pt x="309" y="121"/>
                </a:cubicBezTo>
                <a:cubicBezTo>
                  <a:pt x="310" y="121"/>
                  <a:pt x="312" y="121"/>
                  <a:pt x="314" y="121"/>
                </a:cubicBezTo>
                <a:cubicBezTo>
                  <a:pt x="317" y="122"/>
                  <a:pt x="323" y="122"/>
                  <a:pt x="326" y="123"/>
                </a:cubicBezTo>
                <a:cubicBezTo>
                  <a:pt x="327" y="124"/>
                  <a:pt x="329" y="126"/>
                  <a:pt x="329" y="127"/>
                </a:cubicBezTo>
                <a:cubicBezTo>
                  <a:pt x="330" y="129"/>
                  <a:pt x="331" y="131"/>
                  <a:pt x="331" y="132"/>
                </a:cubicBezTo>
                <a:cubicBezTo>
                  <a:pt x="331" y="133"/>
                  <a:pt x="331" y="135"/>
                  <a:pt x="332" y="136"/>
                </a:cubicBezTo>
                <a:cubicBezTo>
                  <a:pt x="330" y="137"/>
                  <a:pt x="328" y="137"/>
                  <a:pt x="327" y="137"/>
                </a:cubicBezTo>
                <a:cubicBezTo>
                  <a:pt x="327" y="137"/>
                  <a:pt x="325" y="136"/>
                  <a:pt x="325" y="136"/>
                </a:cubicBezTo>
                <a:cubicBezTo>
                  <a:pt x="324" y="135"/>
                  <a:pt x="321" y="136"/>
                  <a:pt x="320" y="136"/>
                </a:cubicBezTo>
                <a:cubicBezTo>
                  <a:pt x="318" y="136"/>
                  <a:pt x="316" y="138"/>
                  <a:pt x="315" y="139"/>
                </a:cubicBezTo>
                <a:cubicBezTo>
                  <a:pt x="314" y="141"/>
                  <a:pt x="313" y="144"/>
                  <a:pt x="312" y="145"/>
                </a:cubicBezTo>
                <a:cubicBezTo>
                  <a:pt x="311" y="146"/>
                  <a:pt x="309" y="147"/>
                  <a:pt x="308" y="147"/>
                </a:cubicBezTo>
                <a:cubicBezTo>
                  <a:pt x="307" y="148"/>
                  <a:pt x="306" y="150"/>
                  <a:pt x="305" y="151"/>
                </a:cubicBezTo>
                <a:cubicBezTo>
                  <a:pt x="305" y="152"/>
                  <a:pt x="304" y="155"/>
                  <a:pt x="304" y="157"/>
                </a:cubicBezTo>
                <a:cubicBezTo>
                  <a:pt x="304" y="158"/>
                  <a:pt x="303" y="160"/>
                  <a:pt x="303" y="161"/>
                </a:cubicBezTo>
                <a:cubicBezTo>
                  <a:pt x="303" y="162"/>
                  <a:pt x="304" y="165"/>
                  <a:pt x="304" y="166"/>
                </a:cubicBezTo>
                <a:cubicBezTo>
                  <a:pt x="304" y="167"/>
                  <a:pt x="302" y="170"/>
                  <a:pt x="301" y="170"/>
                </a:cubicBezTo>
                <a:cubicBezTo>
                  <a:pt x="300" y="171"/>
                  <a:pt x="297" y="171"/>
                  <a:pt x="296" y="171"/>
                </a:cubicBezTo>
                <a:cubicBezTo>
                  <a:pt x="295" y="171"/>
                  <a:pt x="293" y="170"/>
                  <a:pt x="293" y="170"/>
                </a:cubicBezTo>
                <a:cubicBezTo>
                  <a:pt x="292" y="170"/>
                  <a:pt x="290" y="169"/>
                  <a:pt x="290" y="170"/>
                </a:cubicBezTo>
                <a:cubicBezTo>
                  <a:pt x="288" y="170"/>
                  <a:pt x="287" y="173"/>
                  <a:pt x="286" y="174"/>
                </a:cubicBezTo>
                <a:cubicBezTo>
                  <a:pt x="285" y="175"/>
                  <a:pt x="284" y="177"/>
                  <a:pt x="283" y="178"/>
                </a:cubicBezTo>
                <a:cubicBezTo>
                  <a:pt x="282" y="178"/>
                  <a:pt x="280" y="179"/>
                  <a:pt x="279" y="179"/>
                </a:cubicBezTo>
                <a:cubicBezTo>
                  <a:pt x="278" y="180"/>
                  <a:pt x="276" y="180"/>
                  <a:pt x="275" y="180"/>
                </a:cubicBezTo>
                <a:cubicBezTo>
                  <a:pt x="274" y="180"/>
                  <a:pt x="273" y="178"/>
                  <a:pt x="273" y="177"/>
                </a:cubicBezTo>
                <a:cubicBezTo>
                  <a:pt x="272" y="177"/>
                  <a:pt x="270" y="177"/>
                  <a:pt x="269" y="177"/>
                </a:cubicBezTo>
                <a:cubicBezTo>
                  <a:pt x="268" y="177"/>
                  <a:pt x="266" y="177"/>
                  <a:pt x="265" y="177"/>
                </a:cubicBezTo>
                <a:cubicBezTo>
                  <a:pt x="264" y="178"/>
                  <a:pt x="266" y="181"/>
                  <a:pt x="265" y="182"/>
                </a:cubicBezTo>
                <a:cubicBezTo>
                  <a:pt x="265" y="183"/>
                  <a:pt x="263" y="186"/>
                  <a:pt x="262" y="187"/>
                </a:cubicBezTo>
                <a:cubicBezTo>
                  <a:pt x="261" y="188"/>
                  <a:pt x="261" y="189"/>
                  <a:pt x="260" y="189"/>
                </a:cubicBezTo>
                <a:cubicBezTo>
                  <a:pt x="260" y="190"/>
                  <a:pt x="258" y="191"/>
                  <a:pt x="257" y="191"/>
                </a:cubicBezTo>
                <a:cubicBezTo>
                  <a:pt x="256" y="191"/>
                  <a:pt x="255" y="189"/>
                  <a:pt x="254" y="188"/>
                </a:cubicBezTo>
                <a:cubicBezTo>
                  <a:pt x="253" y="188"/>
                  <a:pt x="250" y="189"/>
                  <a:pt x="249" y="188"/>
                </a:cubicBezTo>
                <a:cubicBezTo>
                  <a:pt x="247" y="188"/>
                  <a:pt x="245" y="187"/>
                  <a:pt x="244" y="187"/>
                </a:cubicBezTo>
                <a:cubicBezTo>
                  <a:pt x="243" y="186"/>
                  <a:pt x="242" y="186"/>
                  <a:pt x="241" y="187"/>
                </a:cubicBezTo>
                <a:cubicBezTo>
                  <a:pt x="240" y="187"/>
                  <a:pt x="239" y="189"/>
                  <a:pt x="239" y="190"/>
                </a:cubicBezTo>
                <a:cubicBezTo>
                  <a:pt x="238" y="191"/>
                  <a:pt x="238" y="193"/>
                  <a:pt x="238" y="195"/>
                </a:cubicBezTo>
                <a:cubicBezTo>
                  <a:pt x="238" y="196"/>
                  <a:pt x="237" y="198"/>
                  <a:pt x="236" y="199"/>
                </a:cubicBezTo>
                <a:cubicBezTo>
                  <a:pt x="236" y="200"/>
                  <a:pt x="233" y="203"/>
                  <a:pt x="232" y="204"/>
                </a:cubicBezTo>
                <a:cubicBezTo>
                  <a:pt x="231" y="204"/>
                  <a:pt x="229" y="204"/>
                  <a:pt x="228" y="204"/>
                </a:cubicBezTo>
                <a:cubicBezTo>
                  <a:pt x="226" y="205"/>
                  <a:pt x="223" y="205"/>
                  <a:pt x="222" y="204"/>
                </a:cubicBezTo>
                <a:cubicBezTo>
                  <a:pt x="220" y="204"/>
                  <a:pt x="218" y="202"/>
                  <a:pt x="217" y="202"/>
                </a:cubicBezTo>
                <a:cubicBezTo>
                  <a:pt x="216" y="202"/>
                  <a:pt x="214" y="203"/>
                  <a:pt x="213" y="204"/>
                </a:cubicBezTo>
                <a:cubicBezTo>
                  <a:pt x="212" y="205"/>
                  <a:pt x="211" y="207"/>
                  <a:pt x="210" y="208"/>
                </a:cubicBezTo>
                <a:cubicBezTo>
                  <a:pt x="210" y="210"/>
                  <a:pt x="210" y="213"/>
                  <a:pt x="210" y="215"/>
                </a:cubicBezTo>
                <a:cubicBezTo>
                  <a:pt x="210" y="216"/>
                  <a:pt x="211" y="218"/>
                  <a:pt x="210" y="219"/>
                </a:cubicBezTo>
                <a:cubicBezTo>
                  <a:pt x="210" y="221"/>
                  <a:pt x="209" y="223"/>
                  <a:pt x="208" y="224"/>
                </a:cubicBezTo>
                <a:cubicBezTo>
                  <a:pt x="207" y="224"/>
                  <a:pt x="204" y="225"/>
                  <a:pt x="203" y="226"/>
                </a:cubicBezTo>
                <a:cubicBezTo>
                  <a:pt x="201" y="226"/>
                  <a:pt x="198" y="226"/>
                  <a:pt x="196" y="227"/>
                </a:cubicBezTo>
                <a:cubicBezTo>
                  <a:pt x="195" y="228"/>
                  <a:pt x="194" y="231"/>
                  <a:pt x="194" y="232"/>
                </a:cubicBezTo>
                <a:cubicBezTo>
                  <a:pt x="193" y="234"/>
                  <a:pt x="192" y="237"/>
                  <a:pt x="191" y="238"/>
                </a:cubicBezTo>
                <a:cubicBezTo>
                  <a:pt x="191" y="239"/>
                  <a:pt x="190" y="240"/>
                  <a:pt x="190" y="241"/>
                </a:cubicBezTo>
                <a:cubicBezTo>
                  <a:pt x="190" y="242"/>
                  <a:pt x="191" y="244"/>
                  <a:pt x="191" y="244"/>
                </a:cubicBezTo>
                <a:cubicBezTo>
                  <a:pt x="192" y="245"/>
                  <a:pt x="193" y="245"/>
                  <a:pt x="194" y="245"/>
                </a:cubicBezTo>
                <a:cubicBezTo>
                  <a:pt x="194" y="246"/>
                  <a:pt x="194" y="248"/>
                  <a:pt x="194" y="248"/>
                </a:cubicBezTo>
                <a:cubicBezTo>
                  <a:pt x="194" y="249"/>
                  <a:pt x="192" y="250"/>
                  <a:pt x="192" y="250"/>
                </a:cubicBezTo>
                <a:cubicBezTo>
                  <a:pt x="191" y="251"/>
                  <a:pt x="189" y="250"/>
                  <a:pt x="188" y="251"/>
                </a:cubicBezTo>
                <a:cubicBezTo>
                  <a:pt x="187" y="251"/>
                  <a:pt x="184" y="253"/>
                  <a:pt x="182" y="254"/>
                </a:cubicBezTo>
                <a:cubicBezTo>
                  <a:pt x="182" y="254"/>
                  <a:pt x="180" y="256"/>
                  <a:pt x="180" y="257"/>
                </a:cubicBezTo>
                <a:cubicBezTo>
                  <a:pt x="179" y="258"/>
                  <a:pt x="178" y="261"/>
                  <a:pt x="177" y="263"/>
                </a:cubicBezTo>
                <a:cubicBezTo>
                  <a:pt x="176" y="264"/>
                  <a:pt x="175" y="266"/>
                  <a:pt x="174" y="267"/>
                </a:cubicBezTo>
                <a:cubicBezTo>
                  <a:pt x="173" y="269"/>
                  <a:pt x="171" y="273"/>
                  <a:pt x="170" y="275"/>
                </a:cubicBezTo>
                <a:cubicBezTo>
                  <a:pt x="170" y="277"/>
                  <a:pt x="168" y="282"/>
                  <a:pt x="169" y="284"/>
                </a:cubicBezTo>
                <a:cubicBezTo>
                  <a:pt x="169" y="285"/>
                  <a:pt x="171" y="287"/>
                  <a:pt x="171" y="288"/>
                </a:cubicBezTo>
                <a:cubicBezTo>
                  <a:pt x="171" y="289"/>
                  <a:pt x="170" y="290"/>
                  <a:pt x="170" y="291"/>
                </a:cubicBezTo>
                <a:cubicBezTo>
                  <a:pt x="170" y="292"/>
                  <a:pt x="169" y="294"/>
                  <a:pt x="169" y="295"/>
                </a:cubicBezTo>
                <a:cubicBezTo>
                  <a:pt x="169" y="296"/>
                  <a:pt x="169" y="297"/>
                  <a:pt x="169" y="298"/>
                </a:cubicBezTo>
                <a:cubicBezTo>
                  <a:pt x="169" y="299"/>
                  <a:pt x="166" y="300"/>
                  <a:pt x="166" y="301"/>
                </a:cubicBezTo>
                <a:cubicBezTo>
                  <a:pt x="165" y="302"/>
                  <a:pt x="165" y="303"/>
                  <a:pt x="165" y="304"/>
                </a:cubicBezTo>
                <a:cubicBezTo>
                  <a:pt x="166" y="305"/>
                  <a:pt x="168" y="306"/>
                  <a:pt x="168" y="307"/>
                </a:cubicBezTo>
                <a:cubicBezTo>
                  <a:pt x="169" y="307"/>
                  <a:pt x="169" y="309"/>
                  <a:pt x="170" y="310"/>
                </a:cubicBezTo>
                <a:cubicBezTo>
                  <a:pt x="170" y="311"/>
                  <a:pt x="169" y="313"/>
                  <a:pt x="169" y="314"/>
                </a:cubicBezTo>
                <a:cubicBezTo>
                  <a:pt x="169" y="315"/>
                  <a:pt x="170" y="317"/>
                  <a:pt x="170" y="317"/>
                </a:cubicBezTo>
                <a:cubicBezTo>
                  <a:pt x="171" y="318"/>
                  <a:pt x="175" y="317"/>
                  <a:pt x="176" y="317"/>
                </a:cubicBezTo>
                <a:cubicBezTo>
                  <a:pt x="177" y="317"/>
                  <a:pt x="178" y="318"/>
                  <a:pt x="178" y="319"/>
                </a:cubicBezTo>
                <a:cubicBezTo>
                  <a:pt x="179" y="320"/>
                  <a:pt x="180" y="323"/>
                  <a:pt x="179" y="324"/>
                </a:cubicBezTo>
                <a:cubicBezTo>
                  <a:pt x="179" y="325"/>
                  <a:pt x="178" y="327"/>
                  <a:pt x="177" y="327"/>
                </a:cubicBezTo>
                <a:cubicBezTo>
                  <a:pt x="176" y="328"/>
                  <a:pt x="175" y="329"/>
                  <a:pt x="174" y="329"/>
                </a:cubicBezTo>
                <a:cubicBezTo>
                  <a:pt x="173" y="330"/>
                  <a:pt x="171" y="330"/>
                  <a:pt x="170" y="330"/>
                </a:cubicBezTo>
                <a:cubicBezTo>
                  <a:pt x="169" y="331"/>
                  <a:pt x="168" y="333"/>
                  <a:pt x="167" y="334"/>
                </a:cubicBezTo>
                <a:cubicBezTo>
                  <a:pt x="166" y="335"/>
                  <a:pt x="165" y="336"/>
                  <a:pt x="164" y="337"/>
                </a:cubicBezTo>
                <a:cubicBezTo>
                  <a:pt x="164" y="338"/>
                  <a:pt x="164" y="340"/>
                  <a:pt x="163" y="341"/>
                </a:cubicBezTo>
                <a:cubicBezTo>
                  <a:pt x="163" y="342"/>
                  <a:pt x="161" y="343"/>
                  <a:pt x="160" y="343"/>
                </a:cubicBezTo>
                <a:cubicBezTo>
                  <a:pt x="159" y="344"/>
                  <a:pt x="157" y="345"/>
                  <a:pt x="156" y="346"/>
                </a:cubicBezTo>
                <a:cubicBezTo>
                  <a:pt x="155" y="346"/>
                  <a:pt x="154" y="348"/>
                  <a:pt x="153" y="349"/>
                </a:cubicBezTo>
                <a:cubicBezTo>
                  <a:pt x="152" y="349"/>
                  <a:pt x="151" y="350"/>
                  <a:pt x="150" y="350"/>
                </a:cubicBezTo>
                <a:cubicBezTo>
                  <a:pt x="149" y="350"/>
                  <a:pt x="146" y="350"/>
                  <a:pt x="145" y="350"/>
                </a:cubicBezTo>
                <a:cubicBezTo>
                  <a:pt x="144" y="349"/>
                  <a:pt x="142" y="350"/>
                  <a:pt x="141" y="349"/>
                </a:cubicBezTo>
                <a:cubicBezTo>
                  <a:pt x="139" y="349"/>
                  <a:pt x="136" y="349"/>
                  <a:pt x="135" y="349"/>
                </a:cubicBezTo>
                <a:cubicBezTo>
                  <a:pt x="134" y="348"/>
                  <a:pt x="132" y="347"/>
                  <a:pt x="132" y="347"/>
                </a:cubicBezTo>
                <a:cubicBezTo>
                  <a:pt x="131" y="347"/>
                  <a:pt x="129" y="347"/>
                  <a:pt x="128" y="347"/>
                </a:cubicBezTo>
                <a:cubicBezTo>
                  <a:pt x="128" y="347"/>
                  <a:pt x="126" y="348"/>
                  <a:pt x="125" y="348"/>
                </a:cubicBezTo>
                <a:cubicBezTo>
                  <a:pt x="124" y="348"/>
                  <a:pt x="120" y="348"/>
                  <a:pt x="119" y="347"/>
                </a:cubicBezTo>
                <a:cubicBezTo>
                  <a:pt x="118" y="346"/>
                  <a:pt x="117" y="344"/>
                  <a:pt x="117" y="343"/>
                </a:cubicBezTo>
                <a:cubicBezTo>
                  <a:pt x="116" y="342"/>
                  <a:pt x="116" y="339"/>
                  <a:pt x="116" y="338"/>
                </a:cubicBezTo>
                <a:cubicBezTo>
                  <a:pt x="116" y="337"/>
                  <a:pt x="117" y="335"/>
                  <a:pt x="117" y="334"/>
                </a:cubicBezTo>
                <a:cubicBezTo>
                  <a:pt x="116" y="333"/>
                  <a:pt x="114" y="331"/>
                  <a:pt x="113" y="331"/>
                </a:cubicBezTo>
                <a:cubicBezTo>
                  <a:pt x="112" y="330"/>
                  <a:pt x="108" y="330"/>
                  <a:pt x="106" y="329"/>
                </a:cubicBezTo>
                <a:cubicBezTo>
                  <a:pt x="105" y="329"/>
                  <a:pt x="102" y="331"/>
                  <a:pt x="101" y="330"/>
                </a:cubicBezTo>
                <a:cubicBezTo>
                  <a:pt x="98" y="329"/>
                  <a:pt x="94" y="324"/>
                  <a:pt x="93" y="321"/>
                </a:cubicBezTo>
                <a:cubicBezTo>
                  <a:pt x="92" y="320"/>
                  <a:pt x="92" y="317"/>
                  <a:pt x="91" y="316"/>
                </a:cubicBezTo>
                <a:cubicBezTo>
                  <a:pt x="90" y="315"/>
                  <a:pt x="87" y="314"/>
                  <a:pt x="86" y="314"/>
                </a:cubicBezTo>
                <a:cubicBezTo>
                  <a:pt x="85" y="314"/>
                  <a:pt x="83" y="313"/>
                  <a:pt x="82" y="313"/>
                </a:cubicBezTo>
                <a:cubicBezTo>
                  <a:pt x="81" y="313"/>
                  <a:pt x="81" y="313"/>
                  <a:pt x="80" y="313"/>
                </a:cubicBezTo>
                <a:close/>
              </a:path>
            </a:pathLst>
          </a:custGeom>
          <a:solidFill>
            <a:srgbClr val="ADADAD"/>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1" name="Freeform 11"/>
          <p:cNvSpPr>
            <a:spLocks/>
          </p:cNvSpPr>
          <p:nvPr/>
        </p:nvSpPr>
        <p:spPr bwMode="auto">
          <a:xfrm>
            <a:off x="8569488" y="1934130"/>
            <a:ext cx="686447" cy="623604"/>
          </a:xfrm>
          <a:custGeom>
            <a:avLst/>
            <a:gdLst/>
            <a:ahLst/>
            <a:cxnLst>
              <a:cxn ang="0">
                <a:pos x="151" y="75"/>
              </a:cxn>
              <a:cxn ang="0">
                <a:pos x="161" y="82"/>
              </a:cxn>
              <a:cxn ang="0">
                <a:pos x="175" y="95"/>
              </a:cxn>
              <a:cxn ang="0">
                <a:pos x="191" y="97"/>
              </a:cxn>
              <a:cxn ang="0">
                <a:pos x="193" y="107"/>
              </a:cxn>
              <a:cxn ang="0">
                <a:pos x="196" y="117"/>
              </a:cxn>
              <a:cxn ang="0">
                <a:pos x="210" y="117"/>
              </a:cxn>
              <a:cxn ang="0">
                <a:pos x="220" y="131"/>
              </a:cxn>
              <a:cxn ang="0">
                <a:pos x="229" y="152"/>
              </a:cxn>
              <a:cxn ang="0">
                <a:pos x="242" y="163"/>
              </a:cxn>
              <a:cxn ang="0">
                <a:pos x="253" y="182"/>
              </a:cxn>
              <a:cxn ang="0">
                <a:pos x="237" y="182"/>
              </a:cxn>
              <a:cxn ang="0">
                <a:pos x="220" y="186"/>
              </a:cxn>
              <a:cxn ang="0">
                <a:pos x="207" y="204"/>
              </a:cxn>
              <a:cxn ang="0">
                <a:pos x="217" y="216"/>
              </a:cxn>
              <a:cxn ang="0">
                <a:pos x="209" y="224"/>
              </a:cxn>
              <a:cxn ang="0">
                <a:pos x="193" y="227"/>
              </a:cxn>
              <a:cxn ang="0">
                <a:pos x="178" y="218"/>
              </a:cxn>
              <a:cxn ang="0">
                <a:pos x="166" y="204"/>
              </a:cxn>
              <a:cxn ang="0">
                <a:pos x="165" y="190"/>
              </a:cxn>
              <a:cxn ang="0">
                <a:pos x="172" y="177"/>
              </a:cxn>
              <a:cxn ang="0">
                <a:pos x="154" y="173"/>
              </a:cxn>
              <a:cxn ang="0">
                <a:pos x="146" y="166"/>
              </a:cxn>
              <a:cxn ang="0">
                <a:pos x="127" y="153"/>
              </a:cxn>
              <a:cxn ang="0">
                <a:pos x="110" y="156"/>
              </a:cxn>
              <a:cxn ang="0">
                <a:pos x="99" y="164"/>
              </a:cxn>
              <a:cxn ang="0">
                <a:pos x="88" y="177"/>
              </a:cxn>
              <a:cxn ang="0">
                <a:pos x="69" y="178"/>
              </a:cxn>
              <a:cxn ang="0">
                <a:pos x="56" y="165"/>
              </a:cxn>
              <a:cxn ang="0">
                <a:pos x="69" y="148"/>
              </a:cxn>
              <a:cxn ang="0">
                <a:pos x="56" y="141"/>
              </a:cxn>
              <a:cxn ang="0">
                <a:pos x="47" y="157"/>
              </a:cxn>
              <a:cxn ang="0">
                <a:pos x="29" y="159"/>
              </a:cxn>
              <a:cxn ang="0">
                <a:pos x="26" y="145"/>
              </a:cxn>
              <a:cxn ang="0">
                <a:pos x="11" y="136"/>
              </a:cxn>
              <a:cxn ang="0">
                <a:pos x="0" y="108"/>
              </a:cxn>
              <a:cxn ang="0">
                <a:pos x="11" y="92"/>
              </a:cxn>
              <a:cxn ang="0">
                <a:pos x="12" y="69"/>
              </a:cxn>
              <a:cxn ang="0">
                <a:pos x="22" y="71"/>
              </a:cxn>
              <a:cxn ang="0">
                <a:pos x="26" y="61"/>
              </a:cxn>
              <a:cxn ang="0">
                <a:pos x="28" y="44"/>
              </a:cxn>
              <a:cxn ang="0">
                <a:pos x="29" y="34"/>
              </a:cxn>
              <a:cxn ang="0">
                <a:pos x="25" y="24"/>
              </a:cxn>
              <a:cxn ang="0">
                <a:pos x="34" y="13"/>
              </a:cxn>
              <a:cxn ang="0">
                <a:pos x="36" y="4"/>
              </a:cxn>
              <a:cxn ang="0">
                <a:pos x="45" y="1"/>
              </a:cxn>
              <a:cxn ang="0">
                <a:pos x="58" y="5"/>
              </a:cxn>
              <a:cxn ang="0">
                <a:pos x="59" y="14"/>
              </a:cxn>
              <a:cxn ang="0">
                <a:pos x="70" y="13"/>
              </a:cxn>
              <a:cxn ang="0">
                <a:pos x="77" y="19"/>
              </a:cxn>
              <a:cxn ang="0">
                <a:pos x="81" y="32"/>
              </a:cxn>
              <a:cxn ang="0">
                <a:pos x="89" y="21"/>
              </a:cxn>
              <a:cxn ang="0">
                <a:pos x="100" y="27"/>
              </a:cxn>
              <a:cxn ang="0">
                <a:pos x="99" y="42"/>
              </a:cxn>
              <a:cxn ang="0">
                <a:pos x="98" y="50"/>
              </a:cxn>
              <a:cxn ang="0">
                <a:pos x="109" y="58"/>
              </a:cxn>
              <a:cxn ang="0">
                <a:pos x="127" y="59"/>
              </a:cxn>
              <a:cxn ang="0">
                <a:pos x="142" y="69"/>
              </a:cxn>
            </a:cxnLst>
            <a:rect l="0" t="0" r="r" b="b"/>
            <a:pathLst>
              <a:path w="254" h="230">
                <a:moveTo>
                  <a:pt x="143" y="70"/>
                </a:moveTo>
                <a:cubicBezTo>
                  <a:pt x="143" y="71"/>
                  <a:pt x="144" y="72"/>
                  <a:pt x="144" y="73"/>
                </a:cubicBezTo>
                <a:cubicBezTo>
                  <a:pt x="145" y="73"/>
                  <a:pt x="148" y="72"/>
                  <a:pt x="148" y="73"/>
                </a:cubicBezTo>
                <a:cubicBezTo>
                  <a:pt x="149" y="73"/>
                  <a:pt x="150" y="74"/>
                  <a:pt x="151" y="75"/>
                </a:cubicBezTo>
                <a:cubicBezTo>
                  <a:pt x="151" y="76"/>
                  <a:pt x="151" y="77"/>
                  <a:pt x="152" y="78"/>
                </a:cubicBezTo>
                <a:cubicBezTo>
                  <a:pt x="152" y="78"/>
                  <a:pt x="155" y="78"/>
                  <a:pt x="156" y="78"/>
                </a:cubicBezTo>
                <a:cubicBezTo>
                  <a:pt x="157" y="78"/>
                  <a:pt x="158" y="79"/>
                  <a:pt x="159" y="79"/>
                </a:cubicBezTo>
                <a:cubicBezTo>
                  <a:pt x="160" y="79"/>
                  <a:pt x="161" y="81"/>
                  <a:pt x="161" y="82"/>
                </a:cubicBezTo>
                <a:cubicBezTo>
                  <a:pt x="162" y="82"/>
                  <a:pt x="165" y="82"/>
                  <a:pt x="166" y="83"/>
                </a:cubicBezTo>
                <a:cubicBezTo>
                  <a:pt x="167" y="83"/>
                  <a:pt x="168" y="84"/>
                  <a:pt x="169" y="85"/>
                </a:cubicBezTo>
                <a:cubicBezTo>
                  <a:pt x="171" y="86"/>
                  <a:pt x="174" y="88"/>
                  <a:pt x="175" y="90"/>
                </a:cubicBezTo>
                <a:cubicBezTo>
                  <a:pt x="175" y="91"/>
                  <a:pt x="174" y="94"/>
                  <a:pt x="175" y="95"/>
                </a:cubicBezTo>
                <a:cubicBezTo>
                  <a:pt x="175" y="96"/>
                  <a:pt x="177" y="98"/>
                  <a:pt x="178" y="98"/>
                </a:cubicBezTo>
                <a:cubicBezTo>
                  <a:pt x="178" y="98"/>
                  <a:pt x="180" y="98"/>
                  <a:pt x="181" y="98"/>
                </a:cubicBezTo>
                <a:cubicBezTo>
                  <a:pt x="182" y="98"/>
                  <a:pt x="185" y="97"/>
                  <a:pt x="186" y="97"/>
                </a:cubicBezTo>
                <a:cubicBezTo>
                  <a:pt x="187" y="97"/>
                  <a:pt x="190" y="97"/>
                  <a:pt x="191" y="97"/>
                </a:cubicBezTo>
                <a:cubicBezTo>
                  <a:pt x="192" y="97"/>
                  <a:pt x="193" y="98"/>
                  <a:pt x="194" y="99"/>
                </a:cubicBezTo>
                <a:cubicBezTo>
                  <a:pt x="194" y="99"/>
                  <a:pt x="194" y="102"/>
                  <a:pt x="193" y="103"/>
                </a:cubicBezTo>
                <a:cubicBezTo>
                  <a:pt x="193" y="103"/>
                  <a:pt x="191" y="104"/>
                  <a:pt x="191" y="105"/>
                </a:cubicBezTo>
                <a:cubicBezTo>
                  <a:pt x="191" y="106"/>
                  <a:pt x="192" y="106"/>
                  <a:pt x="193" y="107"/>
                </a:cubicBezTo>
                <a:cubicBezTo>
                  <a:pt x="194" y="108"/>
                  <a:pt x="196" y="109"/>
                  <a:pt x="196" y="110"/>
                </a:cubicBezTo>
                <a:cubicBezTo>
                  <a:pt x="197" y="110"/>
                  <a:pt x="199" y="111"/>
                  <a:pt x="199" y="112"/>
                </a:cubicBezTo>
                <a:cubicBezTo>
                  <a:pt x="199" y="113"/>
                  <a:pt x="197" y="113"/>
                  <a:pt x="197" y="114"/>
                </a:cubicBezTo>
                <a:cubicBezTo>
                  <a:pt x="196" y="115"/>
                  <a:pt x="195" y="116"/>
                  <a:pt x="196" y="117"/>
                </a:cubicBezTo>
                <a:cubicBezTo>
                  <a:pt x="196" y="118"/>
                  <a:pt x="197" y="119"/>
                  <a:pt x="198" y="119"/>
                </a:cubicBezTo>
                <a:cubicBezTo>
                  <a:pt x="199" y="119"/>
                  <a:pt x="200" y="117"/>
                  <a:pt x="201" y="117"/>
                </a:cubicBezTo>
                <a:cubicBezTo>
                  <a:pt x="203" y="116"/>
                  <a:pt x="206" y="116"/>
                  <a:pt x="207" y="116"/>
                </a:cubicBezTo>
                <a:cubicBezTo>
                  <a:pt x="208" y="116"/>
                  <a:pt x="210" y="117"/>
                  <a:pt x="210" y="117"/>
                </a:cubicBezTo>
                <a:cubicBezTo>
                  <a:pt x="211" y="118"/>
                  <a:pt x="212" y="119"/>
                  <a:pt x="212" y="119"/>
                </a:cubicBezTo>
                <a:cubicBezTo>
                  <a:pt x="213" y="121"/>
                  <a:pt x="210" y="124"/>
                  <a:pt x="211" y="125"/>
                </a:cubicBezTo>
                <a:cubicBezTo>
                  <a:pt x="212" y="127"/>
                  <a:pt x="215" y="126"/>
                  <a:pt x="217" y="127"/>
                </a:cubicBezTo>
                <a:cubicBezTo>
                  <a:pt x="218" y="128"/>
                  <a:pt x="219" y="130"/>
                  <a:pt x="220" y="131"/>
                </a:cubicBezTo>
                <a:cubicBezTo>
                  <a:pt x="221" y="132"/>
                  <a:pt x="221" y="136"/>
                  <a:pt x="222" y="138"/>
                </a:cubicBezTo>
                <a:cubicBezTo>
                  <a:pt x="222" y="139"/>
                  <a:pt x="223" y="141"/>
                  <a:pt x="224" y="142"/>
                </a:cubicBezTo>
                <a:cubicBezTo>
                  <a:pt x="224" y="144"/>
                  <a:pt x="224" y="149"/>
                  <a:pt x="225" y="151"/>
                </a:cubicBezTo>
                <a:cubicBezTo>
                  <a:pt x="226" y="152"/>
                  <a:pt x="228" y="151"/>
                  <a:pt x="229" y="152"/>
                </a:cubicBezTo>
                <a:cubicBezTo>
                  <a:pt x="230" y="153"/>
                  <a:pt x="230" y="155"/>
                  <a:pt x="231" y="156"/>
                </a:cubicBezTo>
                <a:cubicBezTo>
                  <a:pt x="232" y="157"/>
                  <a:pt x="233" y="159"/>
                  <a:pt x="234" y="159"/>
                </a:cubicBezTo>
                <a:cubicBezTo>
                  <a:pt x="235" y="160"/>
                  <a:pt x="238" y="160"/>
                  <a:pt x="239" y="160"/>
                </a:cubicBezTo>
                <a:cubicBezTo>
                  <a:pt x="240" y="161"/>
                  <a:pt x="241" y="162"/>
                  <a:pt x="242" y="163"/>
                </a:cubicBezTo>
                <a:cubicBezTo>
                  <a:pt x="243" y="164"/>
                  <a:pt x="244" y="167"/>
                  <a:pt x="246" y="168"/>
                </a:cubicBezTo>
                <a:cubicBezTo>
                  <a:pt x="247" y="169"/>
                  <a:pt x="249" y="171"/>
                  <a:pt x="251" y="172"/>
                </a:cubicBezTo>
                <a:cubicBezTo>
                  <a:pt x="251" y="174"/>
                  <a:pt x="253" y="176"/>
                  <a:pt x="254" y="177"/>
                </a:cubicBezTo>
                <a:cubicBezTo>
                  <a:pt x="254" y="178"/>
                  <a:pt x="253" y="181"/>
                  <a:pt x="253" y="182"/>
                </a:cubicBezTo>
                <a:cubicBezTo>
                  <a:pt x="252" y="183"/>
                  <a:pt x="252" y="185"/>
                  <a:pt x="251" y="185"/>
                </a:cubicBezTo>
                <a:cubicBezTo>
                  <a:pt x="250" y="186"/>
                  <a:pt x="246" y="186"/>
                  <a:pt x="245" y="185"/>
                </a:cubicBezTo>
                <a:cubicBezTo>
                  <a:pt x="244" y="184"/>
                  <a:pt x="243" y="182"/>
                  <a:pt x="242" y="181"/>
                </a:cubicBezTo>
                <a:cubicBezTo>
                  <a:pt x="241" y="181"/>
                  <a:pt x="238" y="182"/>
                  <a:pt x="237" y="182"/>
                </a:cubicBezTo>
                <a:cubicBezTo>
                  <a:pt x="236" y="182"/>
                  <a:pt x="233" y="181"/>
                  <a:pt x="232" y="181"/>
                </a:cubicBezTo>
                <a:cubicBezTo>
                  <a:pt x="231" y="180"/>
                  <a:pt x="229" y="179"/>
                  <a:pt x="228" y="179"/>
                </a:cubicBezTo>
                <a:cubicBezTo>
                  <a:pt x="227" y="180"/>
                  <a:pt x="226" y="182"/>
                  <a:pt x="225" y="182"/>
                </a:cubicBezTo>
                <a:cubicBezTo>
                  <a:pt x="224" y="183"/>
                  <a:pt x="222" y="186"/>
                  <a:pt x="220" y="186"/>
                </a:cubicBezTo>
                <a:cubicBezTo>
                  <a:pt x="219" y="187"/>
                  <a:pt x="216" y="187"/>
                  <a:pt x="215" y="188"/>
                </a:cubicBezTo>
                <a:cubicBezTo>
                  <a:pt x="214" y="189"/>
                  <a:pt x="211" y="192"/>
                  <a:pt x="210" y="194"/>
                </a:cubicBezTo>
                <a:cubicBezTo>
                  <a:pt x="209" y="195"/>
                  <a:pt x="207" y="197"/>
                  <a:pt x="207" y="199"/>
                </a:cubicBezTo>
                <a:cubicBezTo>
                  <a:pt x="206" y="200"/>
                  <a:pt x="207" y="203"/>
                  <a:pt x="207" y="204"/>
                </a:cubicBezTo>
                <a:cubicBezTo>
                  <a:pt x="207" y="205"/>
                  <a:pt x="209" y="208"/>
                  <a:pt x="210" y="208"/>
                </a:cubicBezTo>
                <a:cubicBezTo>
                  <a:pt x="211" y="209"/>
                  <a:pt x="214" y="209"/>
                  <a:pt x="214" y="210"/>
                </a:cubicBezTo>
                <a:cubicBezTo>
                  <a:pt x="215" y="211"/>
                  <a:pt x="215" y="213"/>
                  <a:pt x="215" y="214"/>
                </a:cubicBezTo>
                <a:cubicBezTo>
                  <a:pt x="215" y="215"/>
                  <a:pt x="216" y="215"/>
                  <a:pt x="217" y="216"/>
                </a:cubicBezTo>
                <a:cubicBezTo>
                  <a:pt x="217" y="216"/>
                  <a:pt x="216" y="217"/>
                  <a:pt x="216" y="217"/>
                </a:cubicBezTo>
                <a:cubicBezTo>
                  <a:pt x="215" y="218"/>
                  <a:pt x="213" y="219"/>
                  <a:pt x="213" y="220"/>
                </a:cubicBezTo>
                <a:cubicBezTo>
                  <a:pt x="212" y="221"/>
                  <a:pt x="212" y="223"/>
                  <a:pt x="212" y="225"/>
                </a:cubicBezTo>
                <a:cubicBezTo>
                  <a:pt x="211" y="225"/>
                  <a:pt x="210" y="224"/>
                  <a:pt x="209" y="224"/>
                </a:cubicBezTo>
                <a:cubicBezTo>
                  <a:pt x="208" y="224"/>
                  <a:pt x="206" y="224"/>
                  <a:pt x="204" y="225"/>
                </a:cubicBezTo>
                <a:cubicBezTo>
                  <a:pt x="204" y="225"/>
                  <a:pt x="202" y="227"/>
                  <a:pt x="201" y="227"/>
                </a:cubicBezTo>
                <a:cubicBezTo>
                  <a:pt x="200" y="228"/>
                  <a:pt x="198" y="230"/>
                  <a:pt x="197" y="230"/>
                </a:cubicBezTo>
                <a:cubicBezTo>
                  <a:pt x="195" y="230"/>
                  <a:pt x="194" y="228"/>
                  <a:pt x="193" y="227"/>
                </a:cubicBezTo>
                <a:cubicBezTo>
                  <a:pt x="192" y="227"/>
                  <a:pt x="189" y="228"/>
                  <a:pt x="188" y="228"/>
                </a:cubicBezTo>
                <a:cubicBezTo>
                  <a:pt x="187" y="228"/>
                  <a:pt x="184" y="227"/>
                  <a:pt x="184" y="226"/>
                </a:cubicBezTo>
                <a:cubicBezTo>
                  <a:pt x="184" y="226"/>
                  <a:pt x="183" y="223"/>
                  <a:pt x="182" y="222"/>
                </a:cubicBezTo>
                <a:cubicBezTo>
                  <a:pt x="181" y="221"/>
                  <a:pt x="179" y="219"/>
                  <a:pt x="178" y="218"/>
                </a:cubicBezTo>
                <a:cubicBezTo>
                  <a:pt x="176" y="217"/>
                  <a:pt x="174" y="217"/>
                  <a:pt x="173" y="216"/>
                </a:cubicBezTo>
                <a:cubicBezTo>
                  <a:pt x="171" y="216"/>
                  <a:pt x="169" y="214"/>
                  <a:pt x="168" y="214"/>
                </a:cubicBezTo>
                <a:cubicBezTo>
                  <a:pt x="167" y="212"/>
                  <a:pt x="165" y="210"/>
                  <a:pt x="165" y="208"/>
                </a:cubicBezTo>
                <a:cubicBezTo>
                  <a:pt x="165" y="207"/>
                  <a:pt x="166" y="205"/>
                  <a:pt x="166" y="204"/>
                </a:cubicBezTo>
                <a:cubicBezTo>
                  <a:pt x="167" y="203"/>
                  <a:pt x="168" y="203"/>
                  <a:pt x="168" y="202"/>
                </a:cubicBezTo>
                <a:cubicBezTo>
                  <a:pt x="169" y="201"/>
                  <a:pt x="170" y="198"/>
                  <a:pt x="169" y="196"/>
                </a:cubicBezTo>
                <a:cubicBezTo>
                  <a:pt x="169" y="195"/>
                  <a:pt x="167" y="195"/>
                  <a:pt x="167" y="194"/>
                </a:cubicBezTo>
                <a:cubicBezTo>
                  <a:pt x="166" y="193"/>
                  <a:pt x="165" y="191"/>
                  <a:pt x="165" y="190"/>
                </a:cubicBezTo>
                <a:cubicBezTo>
                  <a:pt x="165" y="189"/>
                  <a:pt x="164" y="185"/>
                  <a:pt x="165" y="184"/>
                </a:cubicBezTo>
                <a:cubicBezTo>
                  <a:pt x="166" y="183"/>
                  <a:pt x="168" y="184"/>
                  <a:pt x="169" y="183"/>
                </a:cubicBezTo>
                <a:cubicBezTo>
                  <a:pt x="170" y="183"/>
                  <a:pt x="172" y="182"/>
                  <a:pt x="172" y="182"/>
                </a:cubicBezTo>
                <a:cubicBezTo>
                  <a:pt x="173" y="181"/>
                  <a:pt x="173" y="178"/>
                  <a:pt x="172" y="177"/>
                </a:cubicBezTo>
                <a:cubicBezTo>
                  <a:pt x="172" y="176"/>
                  <a:pt x="170" y="174"/>
                  <a:pt x="169" y="174"/>
                </a:cubicBezTo>
                <a:cubicBezTo>
                  <a:pt x="168" y="173"/>
                  <a:pt x="165" y="172"/>
                  <a:pt x="164" y="172"/>
                </a:cubicBezTo>
                <a:cubicBezTo>
                  <a:pt x="163" y="171"/>
                  <a:pt x="159" y="170"/>
                  <a:pt x="158" y="171"/>
                </a:cubicBezTo>
                <a:cubicBezTo>
                  <a:pt x="157" y="171"/>
                  <a:pt x="155" y="173"/>
                  <a:pt x="154" y="173"/>
                </a:cubicBezTo>
                <a:cubicBezTo>
                  <a:pt x="153" y="174"/>
                  <a:pt x="151" y="174"/>
                  <a:pt x="150" y="174"/>
                </a:cubicBezTo>
                <a:cubicBezTo>
                  <a:pt x="149" y="174"/>
                  <a:pt x="147" y="173"/>
                  <a:pt x="147" y="172"/>
                </a:cubicBezTo>
                <a:cubicBezTo>
                  <a:pt x="146" y="172"/>
                  <a:pt x="147" y="170"/>
                  <a:pt x="147" y="169"/>
                </a:cubicBezTo>
                <a:cubicBezTo>
                  <a:pt x="147" y="169"/>
                  <a:pt x="146" y="167"/>
                  <a:pt x="146" y="166"/>
                </a:cubicBezTo>
                <a:cubicBezTo>
                  <a:pt x="146" y="165"/>
                  <a:pt x="147" y="161"/>
                  <a:pt x="146" y="160"/>
                </a:cubicBezTo>
                <a:cubicBezTo>
                  <a:pt x="146" y="159"/>
                  <a:pt x="144" y="158"/>
                  <a:pt x="144" y="158"/>
                </a:cubicBezTo>
                <a:cubicBezTo>
                  <a:pt x="142" y="157"/>
                  <a:pt x="138" y="157"/>
                  <a:pt x="136" y="156"/>
                </a:cubicBezTo>
                <a:cubicBezTo>
                  <a:pt x="134" y="155"/>
                  <a:pt x="129" y="153"/>
                  <a:pt x="127" y="153"/>
                </a:cubicBezTo>
                <a:cubicBezTo>
                  <a:pt x="126" y="152"/>
                  <a:pt x="124" y="152"/>
                  <a:pt x="123" y="152"/>
                </a:cubicBezTo>
                <a:cubicBezTo>
                  <a:pt x="121" y="152"/>
                  <a:pt x="117" y="152"/>
                  <a:pt x="116" y="153"/>
                </a:cubicBezTo>
                <a:cubicBezTo>
                  <a:pt x="115" y="153"/>
                  <a:pt x="114" y="155"/>
                  <a:pt x="113" y="155"/>
                </a:cubicBezTo>
                <a:cubicBezTo>
                  <a:pt x="112" y="156"/>
                  <a:pt x="111" y="156"/>
                  <a:pt x="110" y="156"/>
                </a:cubicBezTo>
                <a:cubicBezTo>
                  <a:pt x="109" y="156"/>
                  <a:pt x="108" y="155"/>
                  <a:pt x="107" y="155"/>
                </a:cubicBezTo>
                <a:cubicBezTo>
                  <a:pt x="106" y="156"/>
                  <a:pt x="104" y="156"/>
                  <a:pt x="103" y="157"/>
                </a:cubicBezTo>
                <a:cubicBezTo>
                  <a:pt x="102" y="157"/>
                  <a:pt x="102" y="160"/>
                  <a:pt x="102" y="162"/>
                </a:cubicBezTo>
                <a:cubicBezTo>
                  <a:pt x="101" y="162"/>
                  <a:pt x="100" y="164"/>
                  <a:pt x="99" y="164"/>
                </a:cubicBezTo>
                <a:cubicBezTo>
                  <a:pt x="98" y="165"/>
                  <a:pt x="97" y="165"/>
                  <a:pt x="96" y="166"/>
                </a:cubicBezTo>
                <a:cubicBezTo>
                  <a:pt x="95" y="166"/>
                  <a:pt x="94" y="168"/>
                  <a:pt x="94" y="169"/>
                </a:cubicBezTo>
                <a:cubicBezTo>
                  <a:pt x="93" y="170"/>
                  <a:pt x="91" y="172"/>
                  <a:pt x="91" y="173"/>
                </a:cubicBezTo>
                <a:cubicBezTo>
                  <a:pt x="90" y="174"/>
                  <a:pt x="89" y="176"/>
                  <a:pt x="88" y="177"/>
                </a:cubicBezTo>
                <a:cubicBezTo>
                  <a:pt x="87" y="177"/>
                  <a:pt x="85" y="179"/>
                  <a:pt x="84" y="179"/>
                </a:cubicBezTo>
                <a:cubicBezTo>
                  <a:pt x="82" y="179"/>
                  <a:pt x="80" y="177"/>
                  <a:pt x="79" y="176"/>
                </a:cubicBezTo>
                <a:cubicBezTo>
                  <a:pt x="78" y="176"/>
                  <a:pt x="76" y="176"/>
                  <a:pt x="75" y="176"/>
                </a:cubicBezTo>
                <a:cubicBezTo>
                  <a:pt x="73" y="176"/>
                  <a:pt x="70" y="178"/>
                  <a:pt x="69" y="178"/>
                </a:cubicBezTo>
                <a:cubicBezTo>
                  <a:pt x="67" y="177"/>
                  <a:pt x="67" y="174"/>
                  <a:pt x="66" y="173"/>
                </a:cubicBezTo>
                <a:cubicBezTo>
                  <a:pt x="65" y="172"/>
                  <a:pt x="63" y="170"/>
                  <a:pt x="62" y="169"/>
                </a:cubicBezTo>
                <a:cubicBezTo>
                  <a:pt x="61" y="169"/>
                  <a:pt x="59" y="170"/>
                  <a:pt x="58" y="169"/>
                </a:cubicBezTo>
                <a:cubicBezTo>
                  <a:pt x="57" y="169"/>
                  <a:pt x="56" y="166"/>
                  <a:pt x="56" y="165"/>
                </a:cubicBezTo>
                <a:cubicBezTo>
                  <a:pt x="56" y="164"/>
                  <a:pt x="57" y="160"/>
                  <a:pt x="58" y="159"/>
                </a:cubicBezTo>
                <a:cubicBezTo>
                  <a:pt x="58" y="158"/>
                  <a:pt x="61" y="156"/>
                  <a:pt x="62" y="155"/>
                </a:cubicBezTo>
                <a:cubicBezTo>
                  <a:pt x="63" y="154"/>
                  <a:pt x="65" y="153"/>
                  <a:pt x="66" y="152"/>
                </a:cubicBezTo>
                <a:cubicBezTo>
                  <a:pt x="67" y="151"/>
                  <a:pt x="68" y="149"/>
                  <a:pt x="69" y="148"/>
                </a:cubicBezTo>
                <a:cubicBezTo>
                  <a:pt x="69" y="147"/>
                  <a:pt x="69" y="144"/>
                  <a:pt x="69" y="143"/>
                </a:cubicBezTo>
                <a:cubicBezTo>
                  <a:pt x="68" y="143"/>
                  <a:pt x="67" y="141"/>
                  <a:pt x="66" y="141"/>
                </a:cubicBezTo>
                <a:cubicBezTo>
                  <a:pt x="65" y="140"/>
                  <a:pt x="63" y="141"/>
                  <a:pt x="62" y="141"/>
                </a:cubicBezTo>
                <a:cubicBezTo>
                  <a:pt x="61" y="141"/>
                  <a:pt x="58" y="141"/>
                  <a:pt x="56" y="141"/>
                </a:cubicBezTo>
                <a:cubicBezTo>
                  <a:pt x="55" y="142"/>
                  <a:pt x="53" y="144"/>
                  <a:pt x="52" y="145"/>
                </a:cubicBezTo>
                <a:cubicBezTo>
                  <a:pt x="51" y="146"/>
                  <a:pt x="50" y="147"/>
                  <a:pt x="49" y="149"/>
                </a:cubicBezTo>
                <a:cubicBezTo>
                  <a:pt x="49" y="150"/>
                  <a:pt x="49" y="153"/>
                  <a:pt x="49" y="154"/>
                </a:cubicBezTo>
                <a:cubicBezTo>
                  <a:pt x="48" y="155"/>
                  <a:pt x="47" y="156"/>
                  <a:pt x="47" y="157"/>
                </a:cubicBezTo>
                <a:cubicBezTo>
                  <a:pt x="46" y="157"/>
                  <a:pt x="43" y="156"/>
                  <a:pt x="42" y="156"/>
                </a:cubicBezTo>
                <a:cubicBezTo>
                  <a:pt x="40" y="157"/>
                  <a:pt x="38" y="159"/>
                  <a:pt x="37" y="159"/>
                </a:cubicBezTo>
                <a:cubicBezTo>
                  <a:pt x="36" y="160"/>
                  <a:pt x="35" y="161"/>
                  <a:pt x="34" y="161"/>
                </a:cubicBezTo>
                <a:cubicBezTo>
                  <a:pt x="32" y="161"/>
                  <a:pt x="30" y="160"/>
                  <a:pt x="29" y="159"/>
                </a:cubicBezTo>
                <a:cubicBezTo>
                  <a:pt x="28" y="159"/>
                  <a:pt x="26" y="159"/>
                  <a:pt x="26" y="158"/>
                </a:cubicBezTo>
                <a:cubicBezTo>
                  <a:pt x="25" y="157"/>
                  <a:pt x="26" y="155"/>
                  <a:pt x="26" y="153"/>
                </a:cubicBezTo>
                <a:cubicBezTo>
                  <a:pt x="27" y="152"/>
                  <a:pt x="28" y="151"/>
                  <a:pt x="28" y="150"/>
                </a:cubicBezTo>
                <a:cubicBezTo>
                  <a:pt x="28" y="149"/>
                  <a:pt x="27" y="146"/>
                  <a:pt x="26" y="145"/>
                </a:cubicBezTo>
                <a:cubicBezTo>
                  <a:pt x="26" y="143"/>
                  <a:pt x="24" y="141"/>
                  <a:pt x="23" y="140"/>
                </a:cubicBezTo>
                <a:cubicBezTo>
                  <a:pt x="22" y="140"/>
                  <a:pt x="20" y="139"/>
                  <a:pt x="19" y="139"/>
                </a:cubicBezTo>
                <a:cubicBezTo>
                  <a:pt x="18" y="139"/>
                  <a:pt x="16" y="138"/>
                  <a:pt x="15" y="138"/>
                </a:cubicBezTo>
                <a:cubicBezTo>
                  <a:pt x="14" y="138"/>
                  <a:pt x="12" y="137"/>
                  <a:pt x="11" y="136"/>
                </a:cubicBezTo>
                <a:cubicBezTo>
                  <a:pt x="10" y="135"/>
                  <a:pt x="9" y="131"/>
                  <a:pt x="9" y="130"/>
                </a:cubicBezTo>
                <a:cubicBezTo>
                  <a:pt x="9" y="130"/>
                  <a:pt x="6" y="126"/>
                  <a:pt x="6" y="124"/>
                </a:cubicBezTo>
                <a:cubicBezTo>
                  <a:pt x="5" y="122"/>
                  <a:pt x="4" y="117"/>
                  <a:pt x="3" y="115"/>
                </a:cubicBezTo>
                <a:cubicBezTo>
                  <a:pt x="3" y="113"/>
                  <a:pt x="1" y="110"/>
                  <a:pt x="0" y="108"/>
                </a:cubicBezTo>
                <a:cubicBezTo>
                  <a:pt x="0" y="107"/>
                  <a:pt x="0" y="104"/>
                  <a:pt x="1" y="104"/>
                </a:cubicBezTo>
                <a:cubicBezTo>
                  <a:pt x="2" y="103"/>
                  <a:pt x="4" y="103"/>
                  <a:pt x="5" y="103"/>
                </a:cubicBezTo>
                <a:cubicBezTo>
                  <a:pt x="7" y="102"/>
                  <a:pt x="8" y="99"/>
                  <a:pt x="8" y="97"/>
                </a:cubicBezTo>
                <a:cubicBezTo>
                  <a:pt x="9" y="96"/>
                  <a:pt x="11" y="94"/>
                  <a:pt x="11" y="92"/>
                </a:cubicBezTo>
                <a:cubicBezTo>
                  <a:pt x="12" y="91"/>
                  <a:pt x="12" y="88"/>
                  <a:pt x="12" y="87"/>
                </a:cubicBezTo>
                <a:cubicBezTo>
                  <a:pt x="13" y="85"/>
                  <a:pt x="14" y="82"/>
                  <a:pt x="14" y="80"/>
                </a:cubicBezTo>
                <a:cubicBezTo>
                  <a:pt x="14" y="79"/>
                  <a:pt x="12" y="76"/>
                  <a:pt x="12" y="74"/>
                </a:cubicBezTo>
                <a:cubicBezTo>
                  <a:pt x="12" y="73"/>
                  <a:pt x="12" y="70"/>
                  <a:pt x="12" y="69"/>
                </a:cubicBezTo>
                <a:cubicBezTo>
                  <a:pt x="13" y="69"/>
                  <a:pt x="15" y="68"/>
                  <a:pt x="16" y="68"/>
                </a:cubicBezTo>
                <a:cubicBezTo>
                  <a:pt x="16" y="68"/>
                  <a:pt x="17" y="68"/>
                  <a:pt x="18" y="69"/>
                </a:cubicBezTo>
                <a:cubicBezTo>
                  <a:pt x="18" y="69"/>
                  <a:pt x="18" y="70"/>
                  <a:pt x="18" y="70"/>
                </a:cubicBezTo>
                <a:cubicBezTo>
                  <a:pt x="19" y="71"/>
                  <a:pt x="21" y="71"/>
                  <a:pt x="22" y="71"/>
                </a:cubicBezTo>
                <a:cubicBezTo>
                  <a:pt x="23" y="71"/>
                  <a:pt x="24" y="70"/>
                  <a:pt x="25" y="69"/>
                </a:cubicBezTo>
                <a:cubicBezTo>
                  <a:pt x="26" y="69"/>
                  <a:pt x="27" y="67"/>
                  <a:pt x="27" y="67"/>
                </a:cubicBezTo>
                <a:cubicBezTo>
                  <a:pt x="27" y="66"/>
                  <a:pt x="28" y="64"/>
                  <a:pt x="27" y="63"/>
                </a:cubicBezTo>
                <a:cubicBezTo>
                  <a:pt x="27" y="62"/>
                  <a:pt x="26" y="62"/>
                  <a:pt x="26" y="61"/>
                </a:cubicBezTo>
                <a:cubicBezTo>
                  <a:pt x="25" y="60"/>
                  <a:pt x="26" y="57"/>
                  <a:pt x="26" y="56"/>
                </a:cubicBezTo>
                <a:cubicBezTo>
                  <a:pt x="26" y="55"/>
                  <a:pt x="28" y="54"/>
                  <a:pt x="28" y="53"/>
                </a:cubicBezTo>
                <a:cubicBezTo>
                  <a:pt x="29" y="52"/>
                  <a:pt x="30" y="50"/>
                  <a:pt x="30" y="49"/>
                </a:cubicBezTo>
                <a:cubicBezTo>
                  <a:pt x="30" y="48"/>
                  <a:pt x="28" y="45"/>
                  <a:pt x="28" y="44"/>
                </a:cubicBezTo>
                <a:cubicBezTo>
                  <a:pt x="28" y="43"/>
                  <a:pt x="31" y="41"/>
                  <a:pt x="30" y="40"/>
                </a:cubicBezTo>
                <a:cubicBezTo>
                  <a:pt x="30" y="39"/>
                  <a:pt x="28" y="40"/>
                  <a:pt x="27" y="39"/>
                </a:cubicBezTo>
                <a:cubicBezTo>
                  <a:pt x="27" y="39"/>
                  <a:pt x="26" y="36"/>
                  <a:pt x="26" y="36"/>
                </a:cubicBezTo>
                <a:cubicBezTo>
                  <a:pt x="27" y="35"/>
                  <a:pt x="29" y="35"/>
                  <a:pt x="29" y="34"/>
                </a:cubicBezTo>
                <a:cubicBezTo>
                  <a:pt x="30" y="33"/>
                  <a:pt x="30" y="31"/>
                  <a:pt x="30" y="31"/>
                </a:cubicBezTo>
                <a:cubicBezTo>
                  <a:pt x="31" y="29"/>
                  <a:pt x="32" y="27"/>
                  <a:pt x="31" y="26"/>
                </a:cubicBezTo>
                <a:cubicBezTo>
                  <a:pt x="31" y="25"/>
                  <a:pt x="29" y="24"/>
                  <a:pt x="29" y="24"/>
                </a:cubicBezTo>
                <a:cubicBezTo>
                  <a:pt x="28" y="24"/>
                  <a:pt x="26" y="25"/>
                  <a:pt x="25" y="24"/>
                </a:cubicBezTo>
                <a:cubicBezTo>
                  <a:pt x="25" y="24"/>
                  <a:pt x="24" y="23"/>
                  <a:pt x="23" y="22"/>
                </a:cubicBezTo>
                <a:cubicBezTo>
                  <a:pt x="23" y="21"/>
                  <a:pt x="24" y="19"/>
                  <a:pt x="25" y="19"/>
                </a:cubicBezTo>
                <a:cubicBezTo>
                  <a:pt x="26" y="18"/>
                  <a:pt x="29" y="18"/>
                  <a:pt x="30" y="18"/>
                </a:cubicBezTo>
                <a:cubicBezTo>
                  <a:pt x="32" y="17"/>
                  <a:pt x="33" y="14"/>
                  <a:pt x="34" y="13"/>
                </a:cubicBezTo>
                <a:cubicBezTo>
                  <a:pt x="35" y="13"/>
                  <a:pt x="37" y="13"/>
                  <a:pt x="37" y="12"/>
                </a:cubicBezTo>
                <a:cubicBezTo>
                  <a:pt x="38" y="12"/>
                  <a:pt x="38" y="10"/>
                  <a:pt x="38" y="9"/>
                </a:cubicBezTo>
                <a:cubicBezTo>
                  <a:pt x="38" y="8"/>
                  <a:pt x="38" y="7"/>
                  <a:pt x="38" y="6"/>
                </a:cubicBezTo>
                <a:cubicBezTo>
                  <a:pt x="37" y="5"/>
                  <a:pt x="36" y="5"/>
                  <a:pt x="36" y="4"/>
                </a:cubicBezTo>
                <a:cubicBezTo>
                  <a:pt x="35" y="4"/>
                  <a:pt x="35" y="1"/>
                  <a:pt x="36" y="1"/>
                </a:cubicBezTo>
                <a:cubicBezTo>
                  <a:pt x="37" y="0"/>
                  <a:pt x="38" y="1"/>
                  <a:pt x="38" y="1"/>
                </a:cubicBezTo>
                <a:cubicBezTo>
                  <a:pt x="39" y="1"/>
                  <a:pt x="41" y="3"/>
                  <a:pt x="42" y="3"/>
                </a:cubicBezTo>
                <a:cubicBezTo>
                  <a:pt x="43" y="3"/>
                  <a:pt x="44" y="1"/>
                  <a:pt x="45" y="1"/>
                </a:cubicBezTo>
                <a:cubicBezTo>
                  <a:pt x="46" y="1"/>
                  <a:pt x="46" y="2"/>
                  <a:pt x="47" y="3"/>
                </a:cubicBezTo>
                <a:cubicBezTo>
                  <a:pt x="48" y="3"/>
                  <a:pt x="50" y="2"/>
                  <a:pt x="51" y="3"/>
                </a:cubicBezTo>
                <a:cubicBezTo>
                  <a:pt x="52" y="3"/>
                  <a:pt x="54" y="4"/>
                  <a:pt x="55" y="5"/>
                </a:cubicBezTo>
                <a:cubicBezTo>
                  <a:pt x="56" y="5"/>
                  <a:pt x="57" y="5"/>
                  <a:pt x="58" y="5"/>
                </a:cubicBezTo>
                <a:cubicBezTo>
                  <a:pt x="59" y="6"/>
                  <a:pt x="62" y="6"/>
                  <a:pt x="63" y="7"/>
                </a:cubicBezTo>
                <a:cubicBezTo>
                  <a:pt x="63" y="8"/>
                  <a:pt x="63" y="10"/>
                  <a:pt x="63" y="10"/>
                </a:cubicBezTo>
                <a:cubicBezTo>
                  <a:pt x="62" y="11"/>
                  <a:pt x="60" y="10"/>
                  <a:pt x="59" y="11"/>
                </a:cubicBezTo>
                <a:cubicBezTo>
                  <a:pt x="59" y="11"/>
                  <a:pt x="59" y="13"/>
                  <a:pt x="59" y="14"/>
                </a:cubicBezTo>
                <a:cubicBezTo>
                  <a:pt x="59" y="14"/>
                  <a:pt x="61" y="15"/>
                  <a:pt x="61" y="15"/>
                </a:cubicBezTo>
                <a:cubicBezTo>
                  <a:pt x="62" y="15"/>
                  <a:pt x="64" y="15"/>
                  <a:pt x="65" y="14"/>
                </a:cubicBezTo>
                <a:cubicBezTo>
                  <a:pt x="65" y="14"/>
                  <a:pt x="67" y="12"/>
                  <a:pt x="67" y="12"/>
                </a:cubicBezTo>
                <a:cubicBezTo>
                  <a:pt x="68" y="12"/>
                  <a:pt x="69" y="13"/>
                  <a:pt x="70" y="13"/>
                </a:cubicBezTo>
                <a:cubicBezTo>
                  <a:pt x="71" y="13"/>
                  <a:pt x="73" y="12"/>
                  <a:pt x="73" y="12"/>
                </a:cubicBezTo>
                <a:cubicBezTo>
                  <a:pt x="74" y="12"/>
                  <a:pt x="75" y="11"/>
                  <a:pt x="76" y="11"/>
                </a:cubicBezTo>
                <a:cubicBezTo>
                  <a:pt x="76" y="12"/>
                  <a:pt x="76" y="13"/>
                  <a:pt x="76" y="14"/>
                </a:cubicBezTo>
                <a:cubicBezTo>
                  <a:pt x="77" y="15"/>
                  <a:pt x="77" y="18"/>
                  <a:pt x="77" y="19"/>
                </a:cubicBezTo>
                <a:cubicBezTo>
                  <a:pt x="77" y="20"/>
                  <a:pt x="76" y="21"/>
                  <a:pt x="75" y="22"/>
                </a:cubicBezTo>
                <a:cubicBezTo>
                  <a:pt x="75" y="24"/>
                  <a:pt x="75" y="26"/>
                  <a:pt x="76" y="28"/>
                </a:cubicBezTo>
                <a:cubicBezTo>
                  <a:pt x="76" y="29"/>
                  <a:pt x="79" y="31"/>
                  <a:pt x="80" y="32"/>
                </a:cubicBezTo>
                <a:cubicBezTo>
                  <a:pt x="80" y="32"/>
                  <a:pt x="81" y="32"/>
                  <a:pt x="81" y="32"/>
                </a:cubicBezTo>
                <a:cubicBezTo>
                  <a:pt x="82" y="32"/>
                  <a:pt x="83" y="32"/>
                  <a:pt x="84" y="31"/>
                </a:cubicBezTo>
                <a:cubicBezTo>
                  <a:pt x="84" y="31"/>
                  <a:pt x="85" y="30"/>
                  <a:pt x="86" y="29"/>
                </a:cubicBezTo>
                <a:cubicBezTo>
                  <a:pt x="86" y="28"/>
                  <a:pt x="87" y="26"/>
                  <a:pt x="88" y="25"/>
                </a:cubicBezTo>
                <a:cubicBezTo>
                  <a:pt x="88" y="24"/>
                  <a:pt x="88" y="22"/>
                  <a:pt x="89" y="21"/>
                </a:cubicBezTo>
                <a:cubicBezTo>
                  <a:pt x="90" y="21"/>
                  <a:pt x="91" y="20"/>
                  <a:pt x="92" y="20"/>
                </a:cubicBezTo>
                <a:cubicBezTo>
                  <a:pt x="93" y="20"/>
                  <a:pt x="95" y="21"/>
                  <a:pt x="96" y="22"/>
                </a:cubicBezTo>
                <a:cubicBezTo>
                  <a:pt x="96" y="22"/>
                  <a:pt x="97" y="24"/>
                  <a:pt x="97" y="25"/>
                </a:cubicBezTo>
                <a:cubicBezTo>
                  <a:pt x="98" y="26"/>
                  <a:pt x="99" y="26"/>
                  <a:pt x="100" y="27"/>
                </a:cubicBezTo>
                <a:cubicBezTo>
                  <a:pt x="100" y="28"/>
                  <a:pt x="101" y="29"/>
                  <a:pt x="101" y="30"/>
                </a:cubicBezTo>
                <a:cubicBezTo>
                  <a:pt x="102" y="31"/>
                  <a:pt x="100" y="33"/>
                  <a:pt x="100" y="34"/>
                </a:cubicBezTo>
                <a:cubicBezTo>
                  <a:pt x="100" y="35"/>
                  <a:pt x="101" y="37"/>
                  <a:pt x="101" y="38"/>
                </a:cubicBezTo>
                <a:cubicBezTo>
                  <a:pt x="100" y="39"/>
                  <a:pt x="100" y="41"/>
                  <a:pt x="99" y="42"/>
                </a:cubicBezTo>
                <a:cubicBezTo>
                  <a:pt x="99" y="43"/>
                  <a:pt x="98" y="43"/>
                  <a:pt x="97" y="43"/>
                </a:cubicBezTo>
                <a:cubicBezTo>
                  <a:pt x="97" y="44"/>
                  <a:pt x="96" y="45"/>
                  <a:pt x="96" y="46"/>
                </a:cubicBezTo>
                <a:cubicBezTo>
                  <a:pt x="96" y="47"/>
                  <a:pt x="96" y="47"/>
                  <a:pt x="96" y="48"/>
                </a:cubicBezTo>
                <a:cubicBezTo>
                  <a:pt x="96" y="48"/>
                  <a:pt x="98" y="50"/>
                  <a:pt x="98" y="50"/>
                </a:cubicBezTo>
                <a:cubicBezTo>
                  <a:pt x="99" y="50"/>
                  <a:pt x="102" y="51"/>
                  <a:pt x="103" y="52"/>
                </a:cubicBezTo>
                <a:cubicBezTo>
                  <a:pt x="103" y="53"/>
                  <a:pt x="102" y="55"/>
                  <a:pt x="103" y="56"/>
                </a:cubicBezTo>
                <a:cubicBezTo>
                  <a:pt x="104" y="57"/>
                  <a:pt x="106" y="56"/>
                  <a:pt x="107" y="56"/>
                </a:cubicBezTo>
                <a:cubicBezTo>
                  <a:pt x="108" y="56"/>
                  <a:pt x="109" y="57"/>
                  <a:pt x="109" y="58"/>
                </a:cubicBezTo>
                <a:cubicBezTo>
                  <a:pt x="110" y="59"/>
                  <a:pt x="111" y="62"/>
                  <a:pt x="113" y="62"/>
                </a:cubicBezTo>
                <a:cubicBezTo>
                  <a:pt x="114" y="63"/>
                  <a:pt x="116" y="62"/>
                  <a:pt x="117" y="61"/>
                </a:cubicBezTo>
                <a:cubicBezTo>
                  <a:pt x="118" y="61"/>
                  <a:pt x="120" y="60"/>
                  <a:pt x="122" y="59"/>
                </a:cubicBezTo>
                <a:cubicBezTo>
                  <a:pt x="123" y="59"/>
                  <a:pt x="125" y="58"/>
                  <a:pt x="127" y="59"/>
                </a:cubicBezTo>
                <a:cubicBezTo>
                  <a:pt x="127" y="59"/>
                  <a:pt x="129" y="60"/>
                  <a:pt x="130" y="60"/>
                </a:cubicBezTo>
                <a:cubicBezTo>
                  <a:pt x="131" y="61"/>
                  <a:pt x="134" y="63"/>
                  <a:pt x="135" y="64"/>
                </a:cubicBezTo>
                <a:cubicBezTo>
                  <a:pt x="136" y="64"/>
                  <a:pt x="139" y="65"/>
                  <a:pt x="140" y="66"/>
                </a:cubicBezTo>
                <a:cubicBezTo>
                  <a:pt x="141" y="67"/>
                  <a:pt x="142" y="68"/>
                  <a:pt x="142" y="69"/>
                </a:cubicBezTo>
                <a:cubicBezTo>
                  <a:pt x="142" y="69"/>
                  <a:pt x="143" y="70"/>
                  <a:pt x="143" y="70"/>
                </a:cubicBezTo>
                <a:close/>
              </a:path>
            </a:pathLst>
          </a:custGeom>
          <a:solidFill>
            <a:srgbClr val="B0B0B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2" name="Freeform 10"/>
          <p:cNvSpPr>
            <a:spLocks noEditPoints="1"/>
          </p:cNvSpPr>
          <p:nvPr/>
        </p:nvSpPr>
        <p:spPr bwMode="auto">
          <a:xfrm>
            <a:off x="8596075" y="1431379"/>
            <a:ext cx="826637" cy="693700"/>
          </a:xfrm>
          <a:custGeom>
            <a:avLst/>
            <a:gdLst/>
            <a:ahLst/>
            <a:cxnLst>
              <a:cxn ang="0">
                <a:pos x="49" y="178"/>
              </a:cxn>
              <a:cxn ang="0">
                <a:pos x="36" y="159"/>
              </a:cxn>
              <a:cxn ang="0">
                <a:pos x="26" y="146"/>
              </a:cxn>
              <a:cxn ang="0">
                <a:pos x="31" y="130"/>
              </a:cxn>
              <a:cxn ang="0">
                <a:pos x="13" y="137"/>
              </a:cxn>
              <a:cxn ang="0">
                <a:pos x="7" y="117"/>
              </a:cxn>
              <a:cxn ang="0">
                <a:pos x="30" y="108"/>
              </a:cxn>
              <a:cxn ang="0">
                <a:pos x="54" y="124"/>
              </a:cxn>
              <a:cxn ang="0">
                <a:pos x="60" y="114"/>
              </a:cxn>
              <a:cxn ang="0">
                <a:pos x="44" y="96"/>
              </a:cxn>
              <a:cxn ang="0">
                <a:pos x="42" y="76"/>
              </a:cxn>
              <a:cxn ang="0">
                <a:pos x="49" y="59"/>
              </a:cxn>
              <a:cxn ang="0">
                <a:pos x="34" y="45"/>
              </a:cxn>
              <a:cxn ang="0">
                <a:pos x="4" y="48"/>
              </a:cxn>
              <a:cxn ang="0">
                <a:pos x="3" y="25"/>
              </a:cxn>
              <a:cxn ang="0">
                <a:pos x="28" y="17"/>
              </a:cxn>
              <a:cxn ang="0">
                <a:pos x="46" y="21"/>
              </a:cxn>
              <a:cxn ang="0">
                <a:pos x="59" y="12"/>
              </a:cxn>
              <a:cxn ang="0">
                <a:pos x="76" y="18"/>
              </a:cxn>
              <a:cxn ang="0">
                <a:pos x="82" y="12"/>
              </a:cxn>
              <a:cxn ang="0">
                <a:pos x="103" y="1"/>
              </a:cxn>
              <a:cxn ang="0">
                <a:pos x="138" y="6"/>
              </a:cxn>
              <a:cxn ang="0">
                <a:pos x="147" y="20"/>
              </a:cxn>
              <a:cxn ang="0">
                <a:pos x="164" y="29"/>
              </a:cxn>
              <a:cxn ang="0">
                <a:pos x="179" y="42"/>
              </a:cxn>
              <a:cxn ang="0">
                <a:pos x="199" y="60"/>
              </a:cxn>
              <a:cxn ang="0">
                <a:pos x="225" y="70"/>
              </a:cxn>
              <a:cxn ang="0">
                <a:pos x="275" y="70"/>
              </a:cxn>
              <a:cxn ang="0">
                <a:pos x="301" y="68"/>
              </a:cxn>
              <a:cxn ang="0">
                <a:pos x="304" y="83"/>
              </a:cxn>
              <a:cxn ang="0">
                <a:pos x="291" y="95"/>
              </a:cxn>
              <a:cxn ang="0">
                <a:pos x="269" y="106"/>
              </a:cxn>
              <a:cxn ang="0">
                <a:pos x="261" y="128"/>
              </a:cxn>
              <a:cxn ang="0">
                <a:pos x="234" y="143"/>
              </a:cxn>
              <a:cxn ang="0">
                <a:pos x="210" y="158"/>
              </a:cxn>
              <a:cxn ang="0">
                <a:pos x="192" y="161"/>
              </a:cxn>
              <a:cxn ang="0">
                <a:pos x="176" y="190"/>
              </a:cxn>
              <a:cxn ang="0">
                <a:pos x="165" y="204"/>
              </a:cxn>
              <a:cxn ang="0">
                <a:pos x="159" y="223"/>
              </a:cxn>
              <a:cxn ang="0">
                <a:pos x="146" y="213"/>
              </a:cxn>
              <a:cxn ang="0">
                <a:pos x="127" y="226"/>
              </a:cxn>
              <a:cxn ang="0">
                <a:pos x="141" y="229"/>
              </a:cxn>
              <a:cxn ang="0">
                <a:pos x="138" y="250"/>
              </a:cxn>
              <a:cxn ang="0">
                <a:pos x="125" y="250"/>
              </a:cxn>
              <a:cxn ang="0">
                <a:pos x="103" y="248"/>
              </a:cxn>
              <a:cxn ang="0">
                <a:pos x="88" y="236"/>
              </a:cxn>
              <a:cxn ang="0">
                <a:pos x="91" y="224"/>
              </a:cxn>
              <a:cxn ang="0">
                <a:pos x="86" y="208"/>
              </a:cxn>
              <a:cxn ang="0">
                <a:pos x="74" y="217"/>
              </a:cxn>
              <a:cxn ang="0">
                <a:pos x="67" y="205"/>
              </a:cxn>
              <a:cxn ang="0">
                <a:pos x="125" y="202"/>
              </a:cxn>
              <a:cxn ang="0">
                <a:pos x="122" y="190"/>
              </a:cxn>
              <a:cxn ang="0">
                <a:pos x="112" y="174"/>
              </a:cxn>
              <a:cxn ang="0">
                <a:pos x="87" y="163"/>
              </a:cxn>
              <a:cxn ang="0">
                <a:pos x="74" y="177"/>
              </a:cxn>
              <a:cxn ang="0">
                <a:pos x="96" y="199"/>
              </a:cxn>
              <a:cxn ang="0">
                <a:pos x="119" y="208"/>
              </a:cxn>
            </a:cxnLst>
            <a:rect l="0" t="0" r="r" b="b"/>
            <a:pathLst>
              <a:path w="305" h="256">
                <a:moveTo>
                  <a:pt x="66" y="197"/>
                </a:moveTo>
                <a:cubicBezTo>
                  <a:pt x="66" y="196"/>
                  <a:pt x="66" y="195"/>
                  <a:pt x="65" y="195"/>
                </a:cubicBezTo>
                <a:cubicBezTo>
                  <a:pt x="64" y="193"/>
                  <a:pt x="60" y="192"/>
                  <a:pt x="59" y="190"/>
                </a:cubicBezTo>
                <a:cubicBezTo>
                  <a:pt x="59" y="189"/>
                  <a:pt x="59" y="186"/>
                  <a:pt x="58" y="185"/>
                </a:cubicBezTo>
                <a:cubicBezTo>
                  <a:pt x="57" y="182"/>
                  <a:pt x="50" y="180"/>
                  <a:pt x="49" y="178"/>
                </a:cubicBezTo>
                <a:cubicBezTo>
                  <a:pt x="48" y="177"/>
                  <a:pt x="48" y="174"/>
                  <a:pt x="48" y="172"/>
                </a:cubicBezTo>
                <a:cubicBezTo>
                  <a:pt x="47" y="171"/>
                  <a:pt x="46" y="169"/>
                  <a:pt x="46" y="168"/>
                </a:cubicBezTo>
                <a:cubicBezTo>
                  <a:pt x="45" y="167"/>
                  <a:pt x="43" y="167"/>
                  <a:pt x="42" y="167"/>
                </a:cubicBezTo>
                <a:cubicBezTo>
                  <a:pt x="41" y="166"/>
                  <a:pt x="39" y="164"/>
                  <a:pt x="38" y="164"/>
                </a:cubicBezTo>
                <a:cubicBezTo>
                  <a:pt x="37" y="162"/>
                  <a:pt x="37" y="160"/>
                  <a:pt x="36" y="159"/>
                </a:cubicBezTo>
                <a:cubicBezTo>
                  <a:pt x="35" y="158"/>
                  <a:pt x="34" y="158"/>
                  <a:pt x="33" y="157"/>
                </a:cubicBezTo>
                <a:cubicBezTo>
                  <a:pt x="31" y="157"/>
                  <a:pt x="28" y="158"/>
                  <a:pt x="27" y="157"/>
                </a:cubicBezTo>
                <a:cubicBezTo>
                  <a:pt x="26" y="156"/>
                  <a:pt x="28" y="153"/>
                  <a:pt x="29" y="151"/>
                </a:cubicBezTo>
                <a:cubicBezTo>
                  <a:pt x="29" y="150"/>
                  <a:pt x="29" y="149"/>
                  <a:pt x="29" y="148"/>
                </a:cubicBezTo>
                <a:cubicBezTo>
                  <a:pt x="28" y="147"/>
                  <a:pt x="27" y="146"/>
                  <a:pt x="26" y="146"/>
                </a:cubicBezTo>
                <a:cubicBezTo>
                  <a:pt x="25" y="145"/>
                  <a:pt x="22" y="144"/>
                  <a:pt x="22" y="142"/>
                </a:cubicBezTo>
                <a:cubicBezTo>
                  <a:pt x="21" y="141"/>
                  <a:pt x="22" y="140"/>
                  <a:pt x="23" y="139"/>
                </a:cubicBezTo>
                <a:cubicBezTo>
                  <a:pt x="24" y="138"/>
                  <a:pt x="25" y="137"/>
                  <a:pt x="26" y="136"/>
                </a:cubicBezTo>
                <a:cubicBezTo>
                  <a:pt x="28" y="136"/>
                  <a:pt x="31" y="136"/>
                  <a:pt x="32" y="135"/>
                </a:cubicBezTo>
                <a:cubicBezTo>
                  <a:pt x="33" y="134"/>
                  <a:pt x="32" y="131"/>
                  <a:pt x="31" y="130"/>
                </a:cubicBezTo>
                <a:cubicBezTo>
                  <a:pt x="30" y="129"/>
                  <a:pt x="28" y="129"/>
                  <a:pt x="26" y="128"/>
                </a:cubicBezTo>
                <a:cubicBezTo>
                  <a:pt x="25" y="128"/>
                  <a:pt x="22" y="127"/>
                  <a:pt x="21" y="128"/>
                </a:cubicBezTo>
                <a:cubicBezTo>
                  <a:pt x="20" y="128"/>
                  <a:pt x="19" y="129"/>
                  <a:pt x="18" y="130"/>
                </a:cubicBezTo>
                <a:cubicBezTo>
                  <a:pt x="17" y="131"/>
                  <a:pt x="17" y="134"/>
                  <a:pt x="16" y="135"/>
                </a:cubicBezTo>
                <a:cubicBezTo>
                  <a:pt x="16" y="136"/>
                  <a:pt x="14" y="137"/>
                  <a:pt x="13" y="137"/>
                </a:cubicBezTo>
                <a:cubicBezTo>
                  <a:pt x="13" y="137"/>
                  <a:pt x="12" y="135"/>
                  <a:pt x="11" y="135"/>
                </a:cubicBezTo>
                <a:cubicBezTo>
                  <a:pt x="11" y="134"/>
                  <a:pt x="12" y="132"/>
                  <a:pt x="12" y="131"/>
                </a:cubicBezTo>
                <a:cubicBezTo>
                  <a:pt x="11" y="129"/>
                  <a:pt x="8" y="127"/>
                  <a:pt x="7" y="126"/>
                </a:cubicBezTo>
                <a:cubicBezTo>
                  <a:pt x="7" y="125"/>
                  <a:pt x="6" y="124"/>
                  <a:pt x="5" y="123"/>
                </a:cubicBezTo>
                <a:cubicBezTo>
                  <a:pt x="5" y="121"/>
                  <a:pt x="6" y="118"/>
                  <a:pt x="7" y="117"/>
                </a:cubicBezTo>
                <a:cubicBezTo>
                  <a:pt x="7" y="115"/>
                  <a:pt x="8" y="111"/>
                  <a:pt x="9" y="110"/>
                </a:cubicBezTo>
                <a:cubicBezTo>
                  <a:pt x="10" y="109"/>
                  <a:pt x="14" y="110"/>
                  <a:pt x="15" y="110"/>
                </a:cubicBezTo>
                <a:cubicBezTo>
                  <a:pt x="16" y="109"/>
                  <a:pt x="16" y="106"/>
                  <a:pt x="17" y="106"/>
                </a:cubicBezTo>
                <a:cubicBezTo>
                  <a:pt x="18" y="105"/>
                  <a:pt x="20" y="104"/>
                  <a:pt x="22" y="104"/>
                </a:cubicBezTo>
                <a:cubicBezTo>
                  <a:pt x="24" y="104"/>
                  <a:pt x="29" y="106"/>
                  <a:pt x="30" y="108"/>
                </a:cubicBezTo>
                <a:cubicBezTo>
                  <a:pt x="32" y="109"/>
                  <a:pt x="33" y="112"/>
                  <a:pt x="34" y="114"/>
                </a:cubicBezTo>
                <a:cubicBezTo>
                  <a:pt x="35" y="115"/>
                  <a:pt x="36" y="119"/>
                  <a:pt x="37" y="121"/>
                </a:cubicBezTo>
                <a:cubicBezTo>
                  <a:pt x="38" y="122"/>
                  <a:pt x="41" y="123"/>
                  <a:pt x="43" y="123"/>
                </a:cubicBezTo>
                <a:cubicBezTo>
                  <a:pt x="45" y="123"/>
                  <a:pt x="48" y="123"/>
                  <a:pt x="50" y="123"/>
                </a:cubicBezTo>
                <a:cubicBezTo>
                  <a:pt x="51" y="123"/>
                  <a:pt x="53" y="124"/>
                  <a:pt x="54" y="124"/>
                </a:cubicBezTo>
                <a:cubicBezTo>
                  <a:pt x="55" y="124"/>
                  <a:pt x="56" y="122"/>
                  <a:pt x="56" y="122"/>
                </a:cubicBezTo>
                <a:cubicBezTo>
                  <a:pt x="57" y="121"/>
                  <a:pt x="59" y="122"/>
                  <a:pt x="60" y="122"/>
                </a:cubicBezTo>
                <a:cubicBezTo>
                  <a:pt x="61" y="122"/>
                  <a:pt x="63" y="121"/>
                  <a:pt x="64" y="120"/>
                </a:cubicBezTo>
                <a:cubicBezTo>
                  <a:pt x="65" y="118"/>
                  <a:pt x="65" y="115"/>
                  <a:pt x="64" y="114"/>
                </a:cubicBezTo>
                <a:cubicBezTo>
                  <a:pt x="63" y="113"/>
                  <a:pt x="61" y="114"/>
                  <a:pt x="60" y="114"/>
                </a:cubicBezTo>
                <a:cubicBezTo>
                  <a:pt x="58" y="113"/>
                  <a:pt x="55" y="108"/>
                  <a:pt x="54" y="106"/>
                </a:cubicBezTo>
                <a:cubicBezTo>
                  <a:pt x="54" y="105"/>
                  <a:pt x="54" y="102"/>
                  <a:pt x="54" y="101"/>
                </a:cubicBezTo>
                <a:cubicBezTo>
                  <a:pt x="53" y="100"/>
                  <a:pt x="52" y="97"/>
                  <a:pt x="51" y="97"/>
                </a:cubicBezTo>
                <a:cubicBezTo>
                  <a:pt x="50" y="97"/>
                  <a:pt x="49" y="97"/>
                  <a:pt x="48" y="97"/>
                </a:cubicBezTo>
                <a:cubicBezTo>
                  <a:pt x="47" y="97"/>
                  <a:pt x="45" y="96"/>
                  <a:pt x="44" y="96"/>
                </a:cubicBezTo>
                <a:cubicBezTo>
                  <a:pt x="43" y="95"/>
                  <a:pt x="44" y="91"/>
                  <a:pt x="43" y="91"/>
                </a:cubicBezTo>
                <a:cubicBezTo>
                  <a:pt x="42" y="90"/>
                  <a:pt x="39" y="91"/>
                  <a:pt x="38" y="90"/>
                </a:cubicBezTo>
                <a:cubicBezTo>
                  <a:pt x="38" y="89"/>
                  <a:pt x="38" y="87"/>
                  <a:pt x="38" y="87"/>
                </a:cubicBezTo>
                <a:cubicBezTo>
                  <a:pt x="39" y="86"/>
                  <a:pt x="42" y="86"/>
                  <a:pt x="42" y="85"/>
                </a:cubicBezTo>
                <a:cubicBezTo>
                  <a:pt x="44" y="83"/>
                  <a:pt x="41" y="78"/>
                  <a:pt x="42" y="76"/>
                </a:cubicBezTo>
                <a:cubicBezTo>
                  <a:pt x="42" y="75"/>
                  <a:pt x="44" y="72"/>
                  <a:pt x="46" y="71"/>
                </a:cubicBezTo>
                <a:cubicBezTo>
                  <a:pt x="46" y="71"/>
                  <a:pt x="48" y="72"/>
                  <a:pt x="49" y="71"/>
                </a:cubicBezTo>
                <a:cubicBezTo>
                  <a:pt x="50" y="70"/>
                  <a:pt x="49" y="67"/>
                  <a:pt x="49" y="66"/>
                </a:cubicBezTo>
                <a:cubicBezTo>
                  <a:pt x="48" y="65"/>
                  <a:pt x="46" y="63"/>
                  <a:pt x="46" y="62"/>
                </a:cubicBezTo>
                <a:cubicBezTo>
                  <a:pt x="46" y="61"/>
                  <a:pt x="48" y="60"/>
                  <a:pt x="49" y="59"/>
                </a:cubicBezTo>
                <a:cubicBezTo>
                  <a:pt x="50" y="59"/>
                  <a:pt x="51" y="59"/>
                  <a:pt x="52" y="59"/>
                </a:cubicBezTo>
                <a:cubicBezTo>
                  <a:pt x="52" y="59"/>
                  <a:pt x="53" y="57"/>
                  <a:pt x="53" y="57"/>
                </a:cubicBezTo>
                <a:cubicBezTo>
                  <a:pt x="52" y="55"/>
                  <a:pt x="49" y="53"/>
                  <a:pt x="47" y="51"/>
                </a:cubicBezTo>
                <a:cubicBezTo>
                  <a:pt x="46" y="50"/>
                  <a:pt x="43" y="47"/>
                  <a:pt x="41" y="47"/>
                </a:cubicBezTo>
                <a:cubicBezTo>
                  <a:pt x="40" y="46"/>
                  <a:pt x="36" y="46"/>
                  <a:pt x="34" y="45"/>
                </a:cubicBezTo>
                <a:cubicBezTo>
                  <a:pt x="33" y="45"/>
                  <a:pt x="31" y="42"/>
                  <a:pt x="29" y="42"/>
                </a:cubicBezTo>
                <a:cubicBezTo>
                  <a:pt x="27" y="41"/>
                  <a:pt x="24" y="43"/>
                  <a:pt x="22" y="43"/>
                </a:cubicBezTo>
                <a:cubicBezTo>
                  <a:pt x="20" y="44"/>
                  <a:pt x="17" y="45"/>
                  <a:pt x="15" y="45"/>
                </a:cubicBezTo>
                <a:cubicBezTo>
                  <a:pt x="14" y="46"/>
                  <a:pt x="11" y="48"/>
                  <a:pt x="9" y="48"/>
                </a:cubicBezTo>
                <a:cubicBezTo>
                  <a:pt x="8" y="48"/>
                  <a:pt x="5" y="48"/>
                  <a:pt x="4" y="48"/>
                </a:cubicBezTo>
                <a:cubicBezTo>
                  <a:pt x="3" y="48"/>
                  <a:pt x="1" y="48"/>
                  <a:pt x="0" y="49"/>
                </a:cubicBezTo>
                <a:cubicBezTo>
                  <a:pt x="0" y="47"/>
                  <a:pt x="0" y="46"/>
                  <a:pt x="0" y="45"/>
                </a:cubicBezTo>
                <a:cubicBezTo>
                  <a:pt x="0" y="43"/>
                  <a:pt x="1" y="40"/>
                  <a:pt x="1" y="38"/>
                </a:cubicBezTo>
                <a:cubicBezTo>
                  <a:pt x="1" y="36"/>
                  <a:pt x="0" y="33"/>
                  <a:pt x="0" y="31"/>
                </a:cubicBezTo>
                <a:cubicBezTo>
                  <a:pt x="0" y="29"/>
                  <a:pt x="2" y="26"/>
                  <a:pt x="3" y="25"/>
                </a:cubicBezTo>
                <a:cubicBezTo>
                  <a:pt x="5" y="25"/>
                  <a:pt x="8" y="25"/>
                  <a:pt x="9" y="25"/>
                </a:cubicBezTo>
                <a:cubicBezTo>
                  <a:pt x="10" y="24"/>
                  <a:pt x="12" y="22"/>
                  <a:pt x="12" y="21"/>
                </a:cubicBezTo>
                <a:cubicBezTo>
                  <a:pt x="13" y="21"/>
                  <a:pt x="15" y="19"/>
                  <a:pt x="17" y="18"/>
                </a:cubicBezTo>
                <a:cubicBezTo>
                  <a:pt x="19" y="18"/>
                  <a:pt x="23" y="19"/>
                  <a:pt x="24" y="19"/>
                </a:cubicBezTo>
                <a:cubicBezTo>
                  <a:pt x="25" y="19"/>
                  <a:pt x="27" y="17"/>
                  <a:pt x="28" y="17"/>
                </a:cubicBezTo>
                <a:cubicBezTo>
                  <a:pt x="29" y="17"/>
                  <a:pt x="32" y="17"/>
                  <a:pt x="33" y="17"/>
                </a:cubicBezTo>
                <a:cubicBezTo>
                  <a:pt x="34" y="17"/>
                  <a:pt x="35" y="18"/>
                  <a:pt x="35" y="19"/>
                </a:cubicBezTo>
                <a:cubicBezTo>
                  <a:pt x="37" y="19"/>
                  <a:pt x="40" y="19"/>
                  <a:pt x="41" y="19"/>
                </a:cubicBezTo>
                <a:cubicBezTo>
                  <a:pt x="42" y="19"/>
                  <a:pt x="45" y="18"/>
                  <a:pt x="45" y="19"/>
                </a:cubicBezTo>
                <a:cubicBezTo>
                  <a:pt x="46" y="19"/>
                  <a:pt x="45" y="21"/>
                  <a:pt x="46" y="21"/>
                </a:cubicBezTo>
                <a:cubicBezTo>
                  <a:pt x="46" y="22"/>
                  <a:pt x="49" y="23"/>
                  <a:pt x="51" y="23"/>
                </a:cubicBezTo>
                <a:cubicBezTo>
                  <a:pt x="52" y="22"/>
                  <a:pt x="54" y="21"/>
                  <a:pt x="55" y="20"/>
                </a:cubicBezTo>
                <a:cubicBezTo>
                  <a:pt x="56" y="20"/>
                  <a:pt x="58" y="21"/>
                  <a:pt x="58" y="20"/>
                </a:cubicBezTo>
                <a:cubicBezTo>
                  <a:pt x="59" y="19"/>
                  <a:pt x="59" y="18"/>
                  <a:pt x="59" y="17"/>
                </a:cubicBezTo>
                <a:cubicBezTo>
                  <a:pt x="59" y="16"/>
                  <a:pt x="59" y="14"/>
                  <a:pt x="59" y="12"/>
                </a:cubicBezTo>
                <a:cubicBezTo>
                  <a:pt x="59" y="12"/>
                  <a:pt x="60" y="10"/>
                  <a:pt x="60" y="9"/>
                </a:cubicBezTo>
                <a:cubicBezTo>
                  <a:pt x="60" y="9"/>
                  <a:pt x="60" y="9"/>
                  <a:pt x="60" y="9"/>
                </a:cubicBezTo>
                <a:cubicBezTo>
                  <a:pt x="62" y="10"/>
                  <a:pt x="65" y="8"/>
                  <a:pt x="67" y="9"/>
                </a:cubicBezTo>
                <a:cubicBezTo>
                  <a:pt x="68" y="9"/>
                  <a:pt x="71" y="10"/>
                  <a:pt x="72" y="11"/>
                </a:cubicBezTo>
                <a:cubicBezTo>
                  <a:pt x="74" y="13"/>
                  <a:pt x="75" y="16"/>
                  <a:pt x="76" y="18"/>
                </a:cubicBezTo>
                <a:cubicBezTo>
                  <a:pt x="76" y="19"/>
                  <a:pt x="77" y="22"/>
                  <a:pt x="78" y="22"/>
                </a:cubicBezTo>
                <a:cubicBezTo>
                  <a:pt x="78" y="23"/>
                  <a:pt x="81" y="24"/>
                  <a:pt x="82" y="24"/>
                </a:cubicBezTo>
                <a:cubicBezTo>
                  <a:pt x="83" y="24"/>
                  <a:pt x="84" y="21"/>
                  <a:pt x="84" y="20"/>
                </a:cubicBezTo>
                <a:cubicBezTo>
                  <a:pt x="84" y="19"/>
                  <a:pt x="82" y="17"/>
                  <a:pt x="82" y="16"/>
                </a:cubicBezTo>
                <a:cubicBezTo>
                  <a:pt x="81" y="15"/>
                  <a:pt x="82" y="13"/>
                  <a:pt x="82" y="12"/>
                </a:cubicBezTo>
                <a:cubicBezTo>
                  <a:pt x="83" y="11"/>
                  <a:pt x="85" y="9"/>
                  <a:pt x="86" y="8"/>
                </a:cubicBezTo>
                <a:cubicBezTo>
                  <a:pt x="87" y="7"/>
                  <a:pt x="90" y="7"/>
                  <a:pt x="91" y="7"/>
                </a:cubicBezTo>
                <a:cubicBezTo>
                  <a:pt x="92" y="6"/>
                  <a:pt x="94" y="7"/>
                  <a:pt x="95" y="7"/>
                </a:cubicBezTo>
                <a:cubicBezTo>
                  <a:pt x="96" y="7"/>
                  <a:pt x="98" y="6"/>
                  <a:pt x="99" y="6"/>
                </a:cubicBezTo>
                <a:cubicBezTo>
                  <a:pt x="100" y="5"/>
                  <a:pt x="102" y="2"/>
                  <a:pt x="103" y="1"/>
                </a:cubicBezTo>
                <a:cubicBezTo>
                  <a:pt x="105" y="1"/>
                  <a:pt x="110" y="0"/>
                  <a:pt x="112" y="1"/>
                </a:cubicBezTo>
                <a:cubicBezTo>
                  <a:pt x="113" y="1"/>
                  <a:pt x="116" y="2"/>
                  <a:pt x="117" y="3"/>
                </a:cubicBezTo>
                <a:cubicBezTo>
                  <a:pt x="118" y="4"/>
                  <a:pt x="121" y="6"/>
                  <a:pt x="122" y="6"/>
                </a:cubicBezTo>
                <a:cubicBezTo>
                  <a:pt x="125" y="7"/>
                  <a:pt x="129" y="5"/>
                  <a:pt x="131" y="5"/>
                </a:cubicBezTo>
                <a:cubicBezTo>
                  <a:pt x="133" y="5"/>
                  <a:pt x="137" y="4"/>
                  <a:pt x="138" y="6"/>
                </a:cubicBezTo>
                <a:cubicBezTo>
                  <a:pt x="140" y="7"/>
                  <a:pt x="139" y="11"/>
                  <a:pt x="139" y="12"/>
                </a:cubicBezTo>
                <a:cubicBezTo>
                  <a:pt x="140" y="13"/>
                  <a:pt x="141" y="14"/>
                  <a:pt x="142" y="14"/>
                </a:cubicBezTo>
                <a:cubicBezTo>
                  <a:pt x="143" y="16"/>
                  <a:pt x="143" y="18"/>
                  <a:pt x="144" y="19"/>
                </a:cubicBezTo>
                <a:cubicBezTo>
                  <a:pt x="144" y="20"/>
                  <a:pt x="143" y="22"/>
                  <a:pt x="144" y="23"/>
                </a:cubicBezTo>
                <a:cubicBezTo>
                  <a:pt x="145" y="23"/>
                  <a:pt x="146" y="21"/>
                  <a:pt x="147" y="20"/>
                </a:cubicBezTo>
                <a:cubicBezTo>
                  <a:pt x="148" y="20"/>
                  <a:pt x="149" y="18"/>
                  <a:pt x="150" y="18"/>
                </a:cubicBezTo>
                <a:cubicBezTo>
                  <a:pt x="151" y="18"/>
                  <a:pt x="152" y="20"/>
                  <a:pt x="153" y="21"/>
                </a:cubicBezTo>
                <a:cubicBezTo>
                  <a:pt x="153" y="22"/>
                  <a:pt x="154" y="24"/>
                  <a:pt x="154" y="25"/>
                </a:cubicBezTo>
                <a:cubicBezTo>
                  <a:pt x="155" y="26"/>
                  <a:pt x="157" y="27"/>
                  <a:pt x="158" y="27"/>
                </a:cubicBezTo>
                <a:cubicBezTo>
                  <a:pt x="159" y="28"/>
                  <a:pt x="162" y="28"/>
                  <a:pt x="164" y="29"/>
                </a:cubicBezTo>
                <a:cubicBezTo>
                  <a:pt x="165" y="29"/>
                  <a:pt x="166" y="31"/>
                  <a:pt x="167" y="31"/>
                </a:cubicBezTo>
                <a:cubicBezTo>
                  <a:pt x="167" y="32"/>
                  <a:pt x="168" y="33"/>
                  <a:pt x="168" y="34"/>
                </a:cubicBezTo>
                <a:cubicBezTo>
                  <a:pt x="169" y="34"/>
                  <a:pt x="171" y="34"/>
                  <a:pt x="172" y="34"/>
                </a:cubicBezTo>
                <a:cubicBezTo>
                  <a:pt x="172" y="35"/>
                  <a:pt x="174" y="36"/>
                  <a:pt x="174" y="36"/>
                </a:cubicBezTo>
                <a:cubicBezTo>
                  <a:pt x="176" y="38"/>
                  <a:pt x="178" y="40"/>
                  <a:pt x="179" y="42"/>
                </a:cubicBezTo>
                <a:cubicBezTo>
                  <a:pt x="180" y="42"/>
                  <a:pt x="180" y="44"/>
                  <a:pt x="180" y="45"/>
                </a:cubicBezTo>
                <a:cubicBezTo>
                  <a:pt x="181" y="47"/>
                  <a:pt x="182" y="50"/>
                  <a:pt x="183" y="51"/>
                </a:cubicBezTo>
                <a:cubicBezTo>
                  <a:pt x="184" y="52"/>
                  <a:pt x="187" y="53"/>
                  <a:pt x="188" y="54"/>
                </a:cubicBezTo>
                <a:cubicBezTo>
                  <a:pt x="189" y="55"/>
                  <a:pt x="191" y="56"/>
                  <a:pt x="192" y="57"/>
                </a:cubicBezTo>
                <a:cubicBezTo>
                  <a:pt x="193" y="58"/>
                  <a:pt x="198" y="59"/>
                  <a:pt x="199" y="60"/>
                </a:cubicBezTo>
                <a:cubicBezTo>
                  <a:pt x="201" y="61"/>
                  <a:pt x="204" y="63"/>
                  <a:pt x="205" y="63"/>
                </a:cubicBezTo>
                <a:cubicBezTo>
                  <a:pt x="206" y="63"/>
                  <a:pt x="209" y="63"/>
                  <a:pt x="210" y="63"/>
                </a:cubicBezTo>
                <a:cubicBezTo>
                  <a:pt x="212" y="62"/>
                  <a:pt x="216" y="62"/>
                  <a:pt x="218" y="63"/>
                </a:cubicBezTo>
                <a:cubicBezTo>
                  <a:pt x="219" y="63"/>
                  <a:pt x="220" y="66"/>
                  <a:pt x="221" y="67"/>
                </a:cubicBezTo>
                <a:cubicBezTo>
                  <a:pt x="222" y="68"/>
                  <a:pt x="224" y="70"/>
                  <a:pt x="225" y="70"/>
                </a:cubicBezTo>
                <a:cubicBezTo>
                  <a:pt x="227" y="71"/>
                  <a:pt x="231" y="71"/>
                  <a:pt x="233" y="71"/>
                </a:cubicBezTo>
                <a:cubicBezTo>
                  <a:pt x="237" y="71"/>
                  <a:pt x="246" y="71"/>
                  <a:pt x="250" y="71"/>
                </a:cubicBezTo>
                <a:cubicBezTo>
                  <a:pt x="253" y="70"/>
                  <a:pt x="257" y="69"/>
                  <a:pt x="259" y="69"/>
                </a:cubicBezTo>
                <a:cubicBezTo>
                  <a:pt x="262" y="69"/>
                  <a:pt x="267" y="69"/>
                  <a:pt x="270" y="69"/>
                </a:cubicBezTo>
                <a:cubicBezTo>
                  <a:pt x="271" y="69"/>
                  <a:pt x="274" y="70"/>
                  <a:pt x="275" y="70"/>
                </a:cubicBezTo>
                <a:cubicBezTo>
                  <a:pt x="277" y="70"/>
                  <a:pt x="280" y="69"/>
                  <a:pt x="282" y="69"/>
                </a:cubicBezTo>
                <a:cubicBezTo>
                  <a:pt x="283" y="68"/>
                  <a:pt x="285" y="65"/>
                  <a:pt x="287" y="65"/>
                </a:cubicBezTo>
                <a:cubicBezTo>
                  <a:pt x="289" y="64"/>
                  <a:pt x="293" y="62"/>
                  <a:pt x="295" y="63"/>
                </a:cubicBezTo>
                <a:cubicBezTo>
                  <a:pt x="296" y="63"/>
                  <a:pt x="297" y="64"/>
                  <a:pt x="298" y="65"/>
                </a:cubicBezTo>
                <a:cubicBezTo>
                  <a:pt x="299" y="65"/>
                  <a:pt x="300" y="67"/>
                  <a:pt x="301" y="68"/>
                </a:cubicBezTo>
                <a:cubicBezTo>
                  <a:pt x="301" y="68"/>
                  <a:pt x="301" y="68"/>
                  <a:pt x="302" y="68"/>
                </a:cubicBezTo>
                <a:cubicBezTo>
                  <a:pt x="302" y="69"/>
                  <a:pt x="302" y="71"/>
                  <a:pt x="302" y="72"/>
                </a:cubicBezTo>
                <a:cubicBezTo>
                  <a:pt x="302" y="73"/>
                  <a:pt x="303" y="75"/>
                  <a:pt x="303" y="76"/>
                </a:cubicBezTo>
                <a:cubicBezTo>
                  <a:pt x="303" y="77"/>
                  <a:pt x="305" y="78"/>
                  <a:pt x="305" y="79"/>
                </a:cubicBezTo>
                <a:cubicBezTo>
                  <a:pt x="305" y="80"/>
                  <a:pt x="305" y="82"/>
                  <a:pt x="304" y="83"/>
                </a:cubicBezTo>
                <a:cubicBezTo>
                  <a:pt x="304" y="84"/>
                  <a:pt x="302" y="86"/>
                  <a:pt x="302" y="87"/>
                </a:cubicBezTo>
                <a:cubicBezTo>
                  <a:pt x="303" y="87"/>
                  <a:pt x="304" y="89"/>
                  <a:pt x="304" y="89"/>
                </a:cubicBezTo>
                <a:cubicBezTo>
                  <a:pt x="303" y="90"/>
                  <a:pt x="301" y="91"/>
                  <a:pt x="301" y="91"/>
                </a:cubicBezTo>
                <a:cubicBezTo>
                  <a:pt x="300" y="91"/>
                  <a:pt x="297" y="91"/>
                  <a:pt x="296" y="91"/>
                </a:cubicBezTo>
                <a:cubicBezTo>
                  <a:pt x="295" y="91"/>
                  <a:pt x="292" y="93"/>
                  <a:pt x="291" y="95"/>
                </a:cubicBezTo>
                <a:cubicBezTo>
                  <a:pt x="290" y="96"/>
                  <a:pt x="291" y="98"/>
                  <a:pt x="290" y="100"/>
                </a:cubicBezTo>
                <a:cubicBezTo>
                  <a:pt x="289" y="101"/>
                  <a:pt x="287" y="102"/>
                  <a:pt x="285" y="102"/>
                </a:cubicBezTo>
                <a:cubicBezTo>
                  <a:pt x="284" y="103"/>
                  <a:pt x="281" y="104"/>
                  <a:pt x="280" y="104"/>
                </a:cubicBezTo>
                <a:cubicBezTo>
                  <a:pt x="279" y="104"/>
                  <a:pt x="276" y="104"/>
                  <a:pt x="274" y="104"/>
                </a:cubicBezTo>
                <a:cubicBezTo>
                  <a:pt x="273" y="104"/>
                  <a:pt x="270" y="105"/>
                  <a:pt x="269" y="106"/>
                </a:cubicBezTo>
                <a:cubicBezTo>
                  <a:pt x="268" y="106"/>
                  <a:pt x="266" y="108"/>
                  <a:pt x="265" y="109"/>
                </a:cubicBezTo>
                <a:cubicBezTo>
                  <a:pt x="264" y="109"/>
                  <a:pt x="264" y="112"/>
                  <a:pt x="263" y="113"/>
                </a:cubicBezTo>
                <a:cubicBezTo>
                  <a:pt x="263" y="114"/>
                  <a:pt x="263" y="118"/>
                  <a:pt x="263" y="119"/>
                </a:cubicBezTo>
                <a:cubicBezTo>
                  <a:pt x="263" y="120"/>
                  <a:pt x="264" y="122"/>
                  <a:pt x="264" y="124"/>
                </a:cubicBezTo>
                <a:cubicBezTo>
                  <a:pt x="264" y="125"/>
                  <a:pt x="262" y="127"/>
                  <a:pt x="261" y="128"/>
                </a:cubicBezTo>
                <a:cubicBezTo>
                  <a:pt x="260" y="129"/>
                  <a:pt x="255" y="128"/>
                  <a:pt x="253" y="128"/>
                </a:cubicBezTo>
                <a:cubicBezTo>
                  <a:pt x="252" y="128"/>
                  <a:pt x="250" y="130"/>
                  <a:pt x="249" y="130"/>
                </a:cubicBezTo>
                <a:cubicBezTo>
                  <a:pt x="247" y="131"/>
                  <a:pt x="243" y="131"/>
                  <a:pt x="241" y="132"/>
                </a:cubicBezTo>
                <a:cubicBezTo>
                  <a:pt x="240" y="132"/>
                  <a:pt x="237" y="134"/>
                  <a:pt x="237" y="135"/>
                </a:cubicBezTo>
                <a:cubicBezTo>
                  <a:pt x="235" y="137"/>
                  <a:pt x="234" y="141"/>
                  <a:pt x="234" y="143"/>
                </a:cubicBezTo>
                <a:cubicBezTo>
                  <a:pt x="233" y="144"/>
                  <a:pt x="233" y="149"/>
                  <a:pt x="232" y="150"/>
                </a:cubicBezTo>
                <a:cubicBezTo>
                  <a:pt x="231" y="151"/>
                  <a:pt x="229" y="152"/>
                  <a:pt x="228" y="152"/>
                </a:cubicBezTo>
                <a:cubicBezTo>
                  <a:pt x="227" y="152"/>
                  <a:pt x="224" y="152"/>
                  <a:pt x="223" y="153"/>
                </a:cubicBezTo>
                <a:cubicBezTo>
                  <a:pt x="221" y="153"/>
                  <a:pt x="220" y="157"/>
                  <a:pt x="218" y="158"/>
                </a:cubicBezTo>
                <a:cubicBezTo>
                  <a:pt x="216" y="159"/>
                  <a:pt x="212" y="158"/>
                  <a:pt x="210" y="158"/>
                </a:cubicBezTo>
                <a:cubicBezTo>
                  <a:pt x="209" y="158"/>
                  <a:pt x="205" y="158"/>
                  <a:pt x="204" y="157"/>
                </a:cubicBezTo>
                <a:cubicBezTo>
                  <a:pt x="204" y="156"/>
                  <a:pt x="204" y="154"/>
                  <a:pt x="203" y="153"/>
                </a:cubicBezTo>
                <a:cubicBezTo>
                  <a:pt x="203" y="152"/>
                  <a:pt x="201" y="152"/>
                  <a:pt x="201" y="152"/>
                </a:cubicBezTo>
                <a:cubicBezTo>
                  <a:pt x="199" y="152"/>
                  <a:pt x="196" y="154"/>
                  <a:pt x="195" y="155"/>
                </a:cubicBezTo>
                <a:cubicBezTo>
                  <a:pt x="194" y="157"/>
                  <a:pt x="192" y="160"/>
                  <a:pt x="192" y="161"/>
                </a:cubicBezTo>
                <a:cubicBezTo>
                  <a:pt x="191" y="163"/>
                  <a:pt x="192" y="167"/>
                  <a:pt x="191" y="169"/>
                </a:cubicBezTo>
                <a:cubicBezTo>
                  <a:pt x="190" y="171"/>
                  <a:pt x="187" y="175"/>
                  <a:pt x="186" y="177"/>
                </a:cubicBezTo>
                <a:cubicBezTo>
                  <a:pt x="185" y="178"/>
                  <a:pt x="183" y="181"/>
                  <a:pt x="182" y="183"/>
                </a:cubicBezTo>
                <a:cubicBezTo>
                  <a:pt x="181" y="184"/>
                  <a:pt x="179" y="186"/>
                  <a:pt x="178" y="187"/>
                </a:cubicBezTo>
                <a:cubicBezTo>
                  <a:pt x="178" y="187"/>
                  <a:pt x="176" y="189"/>
                  <a:pt x="176" y="190"/>
                </a:cubicBezTo>
                <a:cubicBezTo>
                  <a:pt x="176" y="191"/>
                  <a:pt x="177" y="194"/>
                  <a:pt x="176" y="195"/>
                </a:cubicBezTo>
                <a:cubicBezTo>
                  <a:pt x="176" y="196"/>
                  <a:pt x="176" y="198"/>
                  <a:pt x="175" y="199"/>
                </a:cubicBezTo>
                <a:cubicBezTo>
                  <a:pt x="174" y="200"/>
                  <a:pt x="172" y="201"/>
                  <a:pt x="171" y="201"/>
                </a:cubicBezTo>
                <a:cubicBezTo>
                  <a:pt x="170" y="202"/>
                  <a:pt x="168" y="201"/>
                  <a:pt x="167" y="201"/>
                </a:cubicBezTo>
                <a:cubicBezTo>
                  <a:pt x="167" y="202"/>
                  <a:pt x="165" y="203"/>
                  <a:pt x="165" y="204"/>
                </a:cubicBezTo>
                <a:cubicBezTo>
                  <a:pt x="164" y="205"/>
                  <a:pt x="165" y="208"/>
                  <a:pt x="166" y="209"/>
                </a:cubicBezTo>
                <a:cubicBezTo>
                  <a:pt x="166" y="210"/>
                  <a:pt x="168" y="212"/>
                  <a:pt x="168" y="213"/>
                </a:cubicBezTo>
                <a:cubicBezTo>
                  <a:pt x="168" y="214"/>
                  <a:pt x="167" y="216"/>
                  <a:pt x="167" y="217"/>
                </a:cubicBezTo>
                <a:cubicBezTo>
                  <a:pt x="166" y="218"/>
                  <a:pt x="165" y="220"/>
                  <a:pt x="164" y="220"/>
                </a:cubicBezTo>
                <a:cubicBezTo>
                  <a:pt x="163" y="221"/>
                  <a:pt x="161" y="222"/>
                  <a:pt x="159" y="223"/>
                </a:cubicBezTo>
                <a:cubicBezTo>
                  <a:pt x="158" y="223"/>
                  <a:pt x="156" y="223"/>
                  <a:pt x="155" y="223"/>
                </a:cubicBezTo>
                <a:cubicBezTo>
                  <a:pt x="153" y="222"/>
                  <a:pt x="151" y="221"/>
                  <a:pt x="151" y="220"/>
                </a:cubicBezTo>
                <a:cubicBezTo>
                  <a:pt x="150" y="220"/>
                  <a:pt x="150" y="218"/>
                  <a:pt x="150" y="217"/>
                </a:cubicBezTo>
                <a:cubicBezTo>
                  <a:pt x="150" y="216"/>
                  <a:pt x="150" y="214"/>
                  <a:pt x="149" y="214"/>
                </a:cubicBezTo>
                <a:cubicBezTo>
                  <a:pt x="149" y="213"/>
                  <a:pt x="147" y="213"/>
                  <a:pt x="146" y="213"/>
                </a:cubicBezTo>
                <a:cubicBezTo>
                  <a:pt x="145" y="213"/>
                  <a:pt x="143" y="213"/>
                  <a:pt x="142" y="214"/>
                </a:cubicBezTo>
                <a:cubicBezTo>
                  <a:pt x="141" y="214"/>
                  <a:pt x="140" y="216"/>
                  <a:pt x="139" y="216"/>
                </a:cubicBezTo>
                <a:cubicBezTo>
                  <a:pt x="138" y="217"/>
                  <a:pt x="136" y="219"/>
                  <a:pt x="135" y="220"/>
                </a:cubicBezTo>
                <a:cubicBezTo>
                  <a:pt x="134" y="221"/>
                  <a:pt x="130" y="221"/>
                  <a:pt x="129" y="221"/>
                </a:cubicBezTo>
                <a:cubicBezTo>
                  <a:pt x="128" y="222"/>
                  <a:pt x="127" y="225"/>
                  <a:pt x="127" y="226"/>
                </a:cubicBezTo>
                <a:cubicBezTo>
                  <a:pt x="127" y="227"/>
                  <a:pt x="128" y="229"/>
                  <a:pt x="129" y="229"/>
                </a:cubicBezTo>
                <a:cubicBezTo>
                  <a:pt x="130" y="230"/>
                  <a:pt x="133" y="230"/>
                  <a:pt x="134" y="231"/>
                </a:cubicBezTo>
                <a:cubicBezTo>
                  <a:pt x="135" y="231"/>
                  <a:pt x="135" y="234"/>
                  <a:pt x="136" y="234"/>
                </a:cubicBezTo>
                <a:cubicBezTo>
                  <a:pt x="137" y="234"/>
                  <a:pt x="138" y="231"/>
                  <a:pt x="139" y="230"/>
                </a:cubicBezTo>
                <a:cubicBezTo>
                  <a:pt x="139" y="230"/>
                  <a:pt x="141" y="229"/>
                  <a:pt x="141" y="229"/>
                </a:cubicBezTo>
                <a:cubicBezTo>
                  <a:pt x="143" y="229"/>
                  <a:pt x="143" y="232"/>
                  <a:pt x="144" y="233"/>
                </a:cubicBezTo>
                <a:cubicBezTo>
                  <a:pt x="145" y="234"/>
                  <a:pt x="146" y="237"/>
                  <a:pt x="146" y="238"/>
                </a:cubicBezTo>
                <a:cubicBezTo>
                  <a:pt x="146" y="239"/>
                  <a:pt x="144" y="241"/>
                  <a:pt x="144" y="242"/>
                </a:cubicBezTo>
                <a:cubicBezTo>
                  <a:pt x="143" y="243"/>
                  <a:pt x="140" y="244"/>
                  <a:pt x="140" y="245"/>
                </a:cubicBezTo>
                <a:cubicBezTo>
                  <a:pt x="139" y="246"/>
                  <a:pt x="139" y="249"/>
                  <a:pt x="138" y="250"/>
                </a:cubicBezTo>
                <a:cubicBezTo>
                  <a:pt x="138" y="251"/>
                  <a:pt x="136" y="254"/>
                  <a:pt x="135" y="255"/>
                </a:cubicBezTo>
                <a:cubicBezTo>
                  <a:pt x="135" y="255"/>
                  <a:pt x="134" y="256"/>
                  <a:pt x="133" y="256"/>
                </a:cubicBezTo>
                <a:cubicBezTo>
                  <a:pt x="133" y="256"/>
                  <a:pt x="132" y="255"/>
                  <a:pt x="132" y="255"/>
                </a:cubicBezTo>
                <a:cubicBezTo>
                  <a:pt x="132" y="254"/>
                  <a:pt x="131" y="253"/>
                  <a:pt x="130" y="252"/>
                </a:cubicBezTo>
                <a:cubicBezTo>
                  <a:pt x="129" y="251"/>
                  <a:pt x="126" y="250"/>
                  <a:pt x="125" y="250"/>
                </a:cubicBezTo>
                <a:cubicBezTo>
                  <a:pt x="124" y="249"/>
                  <a:pt x="121" y="247"/>
                  <a:pt x="120" y="246"/>
                </a:cubicBezTo>
                <a:cubicBezTo>
                  <a:pt x="119" y="246"/>
                  <a:pt x="117" y="245"/>
                  <a:pt x="117" y="245"/>
                </a:cubicBezTo>
                <a:cubicBezTo>
                  <a:pt x="115" y="244"/>
                  <a:pt x="113" y="245"/>
                  <a:pt x="112" y="245"/>
                </a:cubicBezTo>
                <a:cubicBezTo>
                  <a:pt x="110" y="246"/>
                  <a:pt x="108" y="247"/>
                  <a:pt x="107" y="247"/>
                </a:cubicBezTo>
                <a:cubicBezTo>
                  <a:pt x="106" y="248"/>
                  <a:pt x="104" y="249"/>
                  <a:pt x="103" y="248"/>
                </a:cubicBezTo>
                <a:cubicBezTo>
                  <a:pt x="101" y="248"/>
                  <a:pt x="100" y="245"/>
                  <a:pt x="99" y="244"/>
                </a:cubicBezTo>
                <a:cubicBezTo>
                  <a:pt x="99" y="243"/>
                  <a:pt x="98" y="242"/>
                  <a:pt x="97" y="242"/>
                </a:cubicBezTo>
                <a:cubicBezTo>
                  <a:pt x="96" y="242"/>
                  <a:pt x="94" y="243"/>
                  <a:pt x="93" y="242"/>
                </a:cubicBezTo>
                <a:cubicBezTo>
                  <a:pt x="92" y="241"/>
                  <a:pt x="93" y="239"/>
                  <a:pt x="93" y="238"/>
                </a:cubicBezTo>
                <a:cubicBezTo>
                  <a:pt x="92" y="237"/>
                  <a:pt x="89" y="236"/>
                  <a:pt x="88" y="236"/>
                </a:cubicBezTo>
                <a:cubicBezTo>
                  <a:pt x="88" y="236"/>
                  <a:pt x="86" y="234"/>
                  <a:pt x="86" y="234"/>
                </a:cubicBezTo>
                <a:cubicBezTo>
                  <a:pt x="86" y="233"/>
                  <a:pt x="86" y="233"/>
                  <a:pt x="86" y="232"/>
                </a:cubicBezTo>
                <a:cubicBezTo>
                  <a:pt x="86" y="231"/>
                  <a:pt x="87" y="230"/>
                  <a:pt x="87" y="229"/>
                </a:cubicBezTo>
                <a:cubicBezTo>
                  <a:pt x="88" y="229"/>
                  <a:pt x="89" y="229"/>
                  <a:pt x="89" y="228"/>
                </a:cubicBezTo>
                <a:cubicBezTo>
                  <a:pt x="90" y="227"/>
                  <a:pt x="90" y="225"/>
                  <a:pt x="91" y="224"/>
                </a:cubicBezTo>
                <a:cubicBezTo>
                  <a:pt x="91" y="223"/>
                  <a:pt x="90" y="221"/>
                  <a:pt x="90" y="220"/>
                </a:cubicBezTo>
                <a:cubicBezTo>
                  <a:pt x="90" y="219"/>
                  <a:pt x="92" y="217"/>
                  <a:pt x="91" y="216"/>
                </a:cubicBezTo>
                <a:cubicBezTo>
                  <a:pt x="91" y="215"/>
                  <a:pt x="90" y="214"/>
                  <a:pt x="90" y="213"/>
                </a:cubicBezTo>
                <a:cubicBezTo>
                  <a:pt x="89" y="212"/>
                  <a:pt x="88" y="212"/>
                  <a:pt x="87" y="211"/>
                </a:cubicBezTo>
                <a:cubicBezTo>
                  <a:pt x="87" y="210"/>
                  <a:pt x="86" y="208"/>
                  <a:pt x="86" y="208"/>
                </a:cubicBezTo>
                <a:cubicBezTo>
                  <a:pt x="85" y="207"/>
                  <a:pt x="83" y="206"/>
                  <a:pt x="82" y="206"/>
                </a:cubicBezTo>
                <a:cubicBezTo>
                  <a:pt x="81" y="206"/>
                  <a:pt x="80" y="207"/>
                  <a:pt x="79" y="207"/>
                </a:cubicBezTo>
                <a:cubicBezTo>
                  <a:pt x="78" y="208"/>
                  <a:pt x="78" y="210"/>
                  <a:pt x="78" y="211"/>
                </a:cubicBezTo>
                <a:cubicBezTo>
                  <a:pt x="77" y="212"/>
                  <a:pt x="76" y="214"/>
                  <a:pt x="76" y="215"/>
                </a:cubicBezTo>
                <a:cubicBezTo>
                  <a:pt x="75" y="216"/>
                  <a:pt x="74" y="217"/>
                  <a:pt x="74" y="217"/>
                </a:cubicBezTo>
                <a:cubicBezTo>
                  <a:pt x="73" y="218"/>
                  <a:pt x="72" y="218"/>
                  <a:pt x="71" y="218"/>
                </a:cubicBezTo>
                <a:cubicBezTo>
                  <a:pt x="71" y="218"/>
                  <a:pt x="70" y="218"/>
                  <a:pt x="70" y="218"/>
                </a:cubicBezTo>
                <a:cubicBezTo>
                  <a:pt x="69" y="217"/>
                  <a:pt x="66" y="215"/>
                  <a:pt x="66" y="214"/>
                </a:cubicBezTo>
                <a:cubicBezTo>
                  <a:pt x="65" y="212"/>
                  <a:pt x="65" y="210"/>
                  <a:pt x="65" y="208"/>
                </a:cubicBezTo>
                <a:cubicBezTo>
                  <a:pt x="66" y="207"/>
                  <a:pt x="67" y="206"/>
                  <a:pt x="67" y="205"/>
                </a:cubicBezTo>
                <a:cubicBezTo>
                  <a:pt x="67" y="204"/>
                  <a:pt x="67" y="201"/>
                  <a:pt x="66" y="200"/>
                </a:cubicBezTo>
                <a:cubicBezTo>
                  <a:pt x="66" y="199"/>
                  <a:pt x="66" y="198"/>
                  <a:pt x="66" y="197"/>
                </a:cubicBezTo>
                <a:close/>
                <a:moveTo>
                  <a:pt x="127" y="212"/>
                </a:moveTo>
                <a:cubicBezTo>
                  <a:pt x="128" y="211"/>
                  <a:pt x="127" y="208"/>
                  <a:pt x="127" y="207"/>
                </a:cubicBezTo>
                <a:cubicBezTo>
                  <a:pt x="127" y="205"/>
                  <a:pt x="126" y="203"/>
                  <a:pt x="125" y="202"/>
                </a:cubicBezTo>
                <a:cubicBezTo>
                  <a:pt x="124" y="201"/>
                  <a:pt x="120" y="202"/>
                  <a:pt x="119" y="201"/>
                </a:cubicBezTo>
                <a:cubicBezTo>
                  <a:pt x="118" y="200"/>
                  <a:pt x="117" y="198"/>
                  <a:pt x="116" y="197"/>
                </a:cubicBezTo>
                <a:cubicBezTo>
                  <a:pt x="116" y="196"/>
                  <a:pt x="116" y="194"/>
                  <a:pt x="116" y="193"/>
                </a:cubicBezTo>
                <a:cubicBezTo>
                  <a:pt x="116" y="192"/>
                  <a:pt x="118" y="191"/>
                  <a:pt x="118" y="191"/>
                </a:cubicBezTo>
                <a:cubicBezTo>
                  <a:pt x="119" y="190"/>
                  <a:pt x="122" y="191"/>
                  <a:pt x="122" y="190"/>
                </a:cubicBezTo>
                <a:cubicBezTo>
                  <a:pt x="124" y="190"/>
                  <a:pt x="125" y="188"/>
                  <a:pt x="125" y="187"/>
                </a:cubicBezTo>
                <a:cubicBezTo>
                  <a:pt x="126" y="186"/>
                  <a:pt x="126" y="183"/>
                  <a:pt x="125" y="182"/>
                </a:cubicBezTo>
                <a:cubicBezTo>
                  <a:pt x="125" y="181"/>
                  <a:pt x="122" y="181"/>
                  <a:pt x="121" y="180"/>
                </a:cubicBezTo>
                <a:cubicBezTo>
                  <a:pt x="121" y="179"/>
                  <a:pt x="122" y="176"/>
                  <a:pt x="121" y="175"/>
                </a:cubicBezTo>
                <a:cubicBezTo>
                  <a:pt x="119" y="174"/>
                  <a:pt x="114" y="175"/>
                  <a:pt x="112" y="174"/>
                </a:cubicBezTo>
                <a:cubicBezTo>
                  <a:pt x="111" y="173"/>
                  <a:pt x="110" y="171"/>
                  <a:pt x="109" y="171"/>
                </a:cubicBezTo>
                <a:cubicBezTo>
                  <a:pt x="107" y="170"/>
                  <a:pt x="103" y="170"/>
                  <a:pt x="102" y="169"/>
                </a:cubicBezTo>
                <a:cubicBezTo>
                  <a:pt x="101" y="169"/>
                  <a:pt x="100" y="166"/>
                  <a:pt x="99" y="165"/>
                </a:cubicBezTo>
                <a:cubicBezTo>
                  <a:pt x="98" y="165"/>
                  <a:pt x="96" y="164"/>
                  <a:pt x="96" y="164"/>
                </a:cubicBezTo>
                <a:cubicBezTo>
                  <a:pt x="94" y="163"/>
                  <a:pt x="89" y="163"/>
                  <a:pt x="87" y="163"/>
                </a:cubicBezTo>
                <a:cubicBezTo>
                  <a:pt x="86" y="163"/>
                  <a:pt x="84" y="162"/>
                  <a:pt x="83" y="162"/>
                </a:cubicBezTo>
                <a:cubicBezTo>
                  <a:pt x="82" y="162"/>
                  <a:pt x="80" y="161"/>
                  <a:pt x="79" y="162"/>
                </a:cubicBezTo>
                <a:cubicBezTo>
                  <a:pt x="78" y="162"/>
                  <a:pt x="77" y="165"/>
                  <a:pt x="76" y="166"/>
                </a:cubicBezTo>
                <a:cubicBezTo>
                  <a:pt x="75" y="167"/>
                  <a:pt x="73" y="170"/>
                  <a:pt x="73" y="171"/>
                </a:cubicBezTo>
                <a:cubicBezTo>
                  <a:pt x="72" y="173"/>
                  <a:pt x="73" y="176"/>
                  <a:pt x="74" y="177"/>
                </a:cubicBezTo>
                <a:cubicBezTo>
                  <a:pt x="75" y="179"/>
                  <a:pt x="78" y="180"/>
                  <a:pt x="79" y="182"/>
                </a:cubicBezTo>
                <a:cubicBezTo>
                  <a:pt x="80" y="183"/>
                  <a:pt x="82" y="186"/>
                  <a:pt x="83" y="188"/>
                </a:cubicBezTo>
                <a:cubicBezTo>
                  <a:pt x="84" y="190"/>
                  <a:pt x="85" y="194"/>
                  <a:pt x="86" y="195"/>
                </a:cubicBezTo>
                <a:cubicBezTo>
                  <a:pt x="87" y="196"/>
                  <a:pt x="88" y="198"/>
                  <a:pt x="89" y="198"/>
                </a:cubicBezTo>
                <a:cubicBezTo>
                  <a:pt x="90" y="199"/>
                  <a:pt x="94" y="199"/>
                  <a:pt x="96" y="199"/>
                </a:cubicBezTo>
                <a:cubicBezTo>
                  <a:pt x="97" y="198"/>
                  <a:pt x="98" y="196"/>
                  <a:pt x="99" y="196"/>
                </a:cubicBezTo>
                <a:cubicBezTo>
                  <a:pt x="101" y="196"/>
                  <a:pt x="103" y="199"/>
                  <a:pt x="104" y="201"/>
                </a:cubicBezTo>
                <a:cubicBezTo>
                  <a:pt x="105" y="202"/>
                  <a:pt x="106" y="204"/>
                  <a:pt x="107" y="204"/>
                </a:cubicBezTo>
                <a:cubicBezTo>
                  <a:pt x="108" y="206"/>
                  <a:pt x="112" y="207"/>
                  <a:pt x="114" y="208"/>
                </a:cubicBezTo>
                <a:cubicBezTo>
                  <a:pt x="115" y="208"/>
                  <a:pt x="118" y="207"/>
                  <a:pt x="119" y="208"/>
                </a:cubicBezTo>
                <a:cubicBezTo>
                  <a:pt x="121" y="208"/>
                  <a:pt x="121" y="212"/>
                  <a:pt x="122" y="212"/>
                </a:cubicBezTo>
                <a:cubicBezTo>
                  <a:pt x="124" y="213"/>
                  <a:pt x="126" y="213"/>
                  <a:pt x="127" y="212"/>
                </a:cubicBezTo>
                <a:close/>
              </a:path>
            </a:pathLst>
          </a:custGeom>
          <a:solidFill>
            <a:srgbClr val="B3B3B3"/>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3" name="Freeform 18"/>
          <p:cNvSpPr>
            <a:spLocks/>
          </p:cNvSpPr>
          <p:nvPr/>
        </p:nvSpPr>
        <p:spPr bwMode="auto">
          <a:xfrm>
            <a:off x="8791858" y="1866452"/>
            <a:ext cx="149858" cy="142608"/>
          </a:xfrm>
          <a:custGeom>
            <a:avLst/>
            <a:gdLst/>
            <a:ahLst/>
            <a:cxnLst>
              <a:cxn ang="0">
                <a:pos x="55" y="46"/>
              </a:cxn>
              <a:cxn ang="0">
                <a:pos x="55" y="51"/>
              </a:cxn>
              <a:cxn ang="0">
                <a:pos x="50" y="51"/>
              </a:cxn>
              <a:cxn ang="0">
                <a:pos x="47" y="47"/>
              </a:cxn>
              <a:cxn ang="0">
                <a:pos x="42" y="47"/>
              </a:cxn>
              <a:cxn ang="0">
                <a:pos x="35" y="43"/>
              </a:cxn>
              <a:cxn ang="0">
                <a:pos x="32" y="40"/>
              </a:cxn>
              <a:cxn ang="0">
                <a:pos x="27" y="35"/>
              </a:cxn>
              <a:cxn ang="0">
                <a:pos x="24" y="38"/>
              </a:cxn>
              <a:cxn ang="0">
                <a:pos x="17" y="37"/>
              </a:cxn>
              <a:cxn ang="0">
                <a:pos x="14" y="34"/>
              </a:cxn>
              <a:cxn ang="0">
                <a:pos x="11" y="27"/>
              </a:cxn>
              <a:cxn ang="0">
                <a:pos x="7" y="21"/>
              </a:cxn>
              <a:cxn ang="0">
                <a:pos x="2" y="16"/>
              </a:cxn>
              <a:cxn ang="0">
                <a:pos x="1" y="10"/>
              </a:cxn>
              <a:cxn ang="0">
                <a:pos x="4" y="5"/>
              </a:cxn>
              <a:cxn ang="0">
                <a:pos x="7" y="1"/>
              </a:cxn>
              <a:cxn ang="0">
                <a:pos x="11" y="1"/>
              </a:cxn>
              <a:cxn ang="0">
                <a:pos x="15" y="2"/>
              </a:cxn>
              <a:cxn ang="0">
                <a:pos x="24" y="3"/>
              </a:cxn>
              <a:cxn ang="0">
                <a:pos x="27" y="4"/>
              </a:cxn>
              <a:cxn ang="0">
                <a:pos x="30" y="8"/>
              </a:cxn>
              <a:cxn ang="0">
                <a:pos x="37" y="10"/>
              </a:cxn>
              <a:cxn ang="0">
                <a:pos x="40" y="13"/>
              </a:cxn>
              <a:cxn ang="0">
                <a:pos x="49" y="14"/>
              </a:cxn>
              <a:cxn ang="0">
                <a:pos x="49" y="19"/>
              </a:cxn>
              <a:cxn ang="0">
                <a:pos x="53" y="21"/>
              </a:cxn>
              <a:cxn ang="0">
                <a:pos x="53" y="26"/>
              </a:cxn>
              <a:cxn ang="0">
                <a:pos x="50" y="29"/>
              </a:cxn>
              <a:cxn ang="0">
                <a:pos x="46" y="30"/>
              </a:cxn>
              <a:cxn ang="0">
                <a:pos x="44" y="32"/>
              </a:cxn>
              <a:cxn ang="0">
                <a:pos x="44" y="36"/>
              </a:cxn>
              <a:cxn ang="0">
                <a:pos x="47" y="40"/>
              </a:cxn>
              <a:cxn ang="0">
                <a:pos x="53" y="41"/>
              </a:cxn>
              <a:cxn ang="0">
                <a:pos x="55" y="46"/>
              </a:cxn>
            </a:cxnLst>
            <a:rect l="0" t="0" r="r" b="b"/>
            <a:pathLst>
              <a:path w="56" h="52">
                <a:moveTo>
                  <a:pt x="55" y="46"/>
                </a:moveTo>
                <a:cubicBezTo>
                  <a:pt x="55" y="47"/>
                  <a:pt x="56" y="50"/>
                  <a:pt x="55" y="51"/>
                </a:cubicBezTo>
                <a:cubicBezTo>
                  <a:pt x="54" y="52"/>
                  <a:pt x="52" y="52"/>
                  <a:pt x="50" y="51"/>
                </a:cubicBezTo>
                <a:cubicBezTo>
                  <a:pt x="49" y="51"/>
                  <a:pt x="49" y="47"/>
                  <a:pt x="47" y="47"/>
                </a:cubicBezTo>
                <a:cubicBezTo>
                  <a:pt x="46" y="46"/>
                  <a:pt x="43" y="47"/>
                  <a:pt x="42" y="47"/>
                </a:cubicBezTo>
                <a:cubicBezTo>
                  <a:pt x="40" y="46"/>
                  <a:pt x="36" y="45"/>
                  <a:pt x="35" y="43"/>
                </a:cubicBezTo>
                <a:cubicBezTo>
                  <a:pt x="34" y="43"/>
                  <a:pt x="33" y="41"/>
                  <a:pt x="32" y="40"/>
                </a:cubicBezTo>
                <a:cubicBezTo>
                  <a:pt x="31" y="38"/>
                  <a:pt x="29" y="35"/>
                  <a:pt x="27" y="35"/>
                </a:cubicBezTo>
                <a:cubicBezTo>
                  <a:pt x="26" y="35"/>
                  <a:pt x="25" y="37"/>
                  <a:pt x="24" y="38"/>
                </a:cubicBezTo>
                <a:cubicBezTo>
                  <a:pt x="22" y="38"/>
                  <a:pt x="18" y="38"/>
                  <a:pt x="17" y="37"/>
                </a:cubicBezTo>
                <a:cubicBezTo>
                  <a:pt x="16" y="37"/>
                  <a:pt x="15" y="35"/>
                  <a:pt x="14" y="34"/>
                </a:cubicBezTo>
                <a:cubicBezTo>
                  <a:pt x="13" y="33"/>
                  <a:pt x="12" y="29"/>
                  <a:pt x="11" y="27"/>
                </a:cubicBezTo>
                <a:cubicBezTo>
                  <a:pt x="10" y="25"/>
                  <a:pt x="8" y="22"/>
                  <a:pt x="7" y="21"/>
                </a:cubicBezTo>
                <a:cubicBezTo>
                  <a:pt x="6" y="19"/>
                  <a:pt x="3" y="18"/>
                  <a:pt x="2" y="16"/>
                </a:cubicBezTo>
                <a:cubicBezTo>
                  <a:pt x="1" y="15"/>
                  <a:pt x="0" y="12"/>
                  <a:pt x="1" y="10"/>
                </a:cubicBezTo>
                <a:cubicBezTo>
                  <a:pt x="1" y="9"/>
                  <a:pt x="3" y="6"/>
                  <a:pt x="4" y="5"/>
                </a:cubicBezTo>
                <a:cubicBezTo>
                  <a:pt x="5" y="4"/>
                  <a:pt x="6" y="1"/>
                  <a:pt x="7" y="1"/>
                </a:cubicBezTo>
                <a:cubicBezTo>
                  <a:pt x="8" y="0"/>
                  <a:pt x="10" y="1"/>
                  <a:pt x="11" y="1"/>
                </a:cubicBezTo>
                <a:cubicBezTo>
                  <a:pt x="12" y="1"/>
                  <a:pt x="14" y="2"/>
                  <a:pt x="15" y="2"/>
                </a:cubicBezTo>
                <a:cubicBezTo>
                  <a:pt x="17" y="2"/>
                  <a:pt x="22" y="2"/>
                  <a:pt x="24" y="3"/>
                </a:cubicBezTo>
                <a:cubicBezTo>
                  <a:pt x="24" y="3"/>
                  <a:pt x="26" y="4"/>
                  <a:pt x="27" y="4"/>
                </a:cubicBezTo>
                <a:cubicBezTo>
                  <a:pt x="28" y="5"/>
                  <a:pt x="29" y="8"/>
                  <a:pt x="30" y="8"/>
                </a:cubicBezTo>
                <a:cubicBezTo>
                  <a:pt x="31" y="9"/>
                  <a:pt x="35" y="9"/>
                  <a:pt x="37" y="10"/>
                </a:cubicBezTo>
                <a:cubicBezTo>
                  <a:pt x="38" y="10"/>
                  <a:pt x="39" y="12"/>
                  <a:pt x="40" y="13"/>
                </a:cubicBezTo>
                <a:cubicBezTo>
                  <a:pt x="42" y="14"/>
                  <a:pt x="47" y="13"/>
                  <a:pt x="49" y="14"/>
                </a:cubicBezTo>
                <a:cubicBezTo>
                  <a:pt x="50" y="15"/>
                  <a:pt x="49" y="18"/>
                  <a:pt x="49" y="19"/>
                </a:cubicBezTo>
                <a:cubicBezTo>
                  <a:pt x="50" y="20"/>
                  <a:pt x="53" y="20"/>
                  <a:pt x="53" y="21"/>
                </a:cubicBezTo>
                <a:cubicBezTo>
                  <a:pt x="54" y="22"/>
                  <a:pt x="54" y="25"/>
                  <a:pt x="53" y="26"/>
                </a:cubicBezTo>
                <a:cubicBezTo>
                  <a:pt x="53" y="27"/>
                  <a:pt x="52" y="29"/>
                  <a:pt x="50" y="29"/>
                </a:cubicBezTo>
                <a:cubicBezTo>
                  <a:pt x="50" y="30"/>
                  <a:pt x="47" y="29"/>
                  <a:pt x="46" y="30"/>
                </a:cubicBezTo>
                <a:cubicBezTo>
                  <a:pt x="46" y="30"/>
                  <a:pt x="44" y="31"/>
                  <a:pt x="44" y="32"/>
                </a:cubicBezTo>
                <a:cubicBezTo>
                  <a:pt x="44" y="33"/>
                  <a:pt x="44" y="35"/>
                  <a:pt x="44" y="36"/>
                </a:cubicBezTo>
                <a:cubicBezTo>
                  <a:pt x="45" y="37"/>
                  <a:pt x="46" y="39"/>
                  <a:pt x="47" y="40"/>
                </a:cubicBezTo>
                <a:cubicBezTo>
                  <a:pt x="48" y="41"/>
                  <a:pt x="52" y="40"/>
                  <a:pt x="53" y="41"/>
                </a:cubicBezTo>
                <a:cubicBezTo>
                  <a:pt x="54" y="42"/>
                  <a:pt x="55" y="44"/>
                  <a:pt x="55" y="46"/>
                </a:cubicBezTo>
                <a:close/>
              </a:path>
            </a:pathLst>
          </a:custGeom>
          <a:solidFill>
            <a:srgbClr val="AAAAAA"/>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4" name="Freeform 19"/>
          <p:cNvSpPr>
            <a:spLocks/>
          </p:cNvSpPr>
          <p:nvPr/>
        </p:nvSpPr>
        <p:spPr bwMode="auto">
          <a:xfrm>
            <a:off x="6369958" y="1206593"/>
            <a:ext cx="2772376" cy="2117354"/>
          </a:xfrm>
          <a:custGeom>
            <a:avLst/>
            <a:gdLst/>
            <a:ahLst/>
            <a:cxnLst>
              <a:cxn ang="0">
                <a:pos x="264" y="21"/>
              </a:cxn>
              <a:cxn ang="0">
                <a:pos x="292" y="8"/>
              </a:cxn>
              <a:cxn ang="0">
                <a:pos x="354" y="13"/>
              </a:cxn>
              <a:cxn ang="0">
                <a:pos x="410" y="41"/>
              </a:cxn>
              <a:cxn ang="0">
                <a:pos x="470" y="52"/>
              </a:cxn>
              <a:cxn ang="0">
                <a:pos x="532" y="48"/>
              </a:cxn>
              <a:cxn ang="0">
                <a:pos x="576" y="58"/>
              </a:cxn>
              <a:cxn ang="0">
                <a:pos x="636" y="102"/>
              </a:cxn>
              <a:cxn ang="0">
                <a:pos x="679" y="166"/>
              </a:cxn>
              <a:cxn ang="0">
                <a:pos x="694" y="181"/>
              </a:cxn>
              <a:cxn ang="0">
                <a:pos x="723" y="180"/>
              </a:cxn>
              <a:cxn ang="0">
                <a:pos x="715" y="147"/>
              </a:cxn>
              <a:cxn ang="0">
                <a:pos x="782" y="113"/>
              </a:cxn>
              <a:cxn ang="0">
                <a:pos x="845" y="126"/>
              </a:cxn>
              <a:cxn ang="0">
                <a:pos x="861" y="173"/>
              </a:cxn>
              <a:cxn ang="0">
                <a:pos x="860" y="204"/>
              </a:cxn>
              <a:cxn ang="0">
                <a:pos x="844" y="211"/>
              </a:cxn>
              <a:cxn ang="0">
                <a:pos x="869" y="251"/>
              </a:cxn>
              <a:cxn ang="0">
                <a:pos x="876" y="276"/>
              </a:cxn>
              <a:cxn ang="0">
                <a:pos x="838" y="288"/>
              </a:cxn>
              <a:cxn ang="0">
                <a:pos x="840" y="332"/>
              </a:cxn>
              <a:cxn ang="0">
                <a:pos x="813" y="377"/>
              </a:cxn>
              <a:cxn ang="0">
                <a:pos x="855" y="425"/>
              </a:cxn>
              <a:cxn ang="0">
                <a:pos x="875" y="438"/>
              </a:cxn>
              <a:cxn ang="0">
                <a:pos x="926" y="424"/>
              </a:cxn>
              <a:cxn ang="0">
                <a:pos x="985" y="446"/>
              </a:cxn>
              <a:cxn ang="0">
                <a:pos x="1001" y="497"/>
              </a:cxn>
              <a:cxn ang="0">
                <a:pos x="1015" y="531"/>
              </a:cxn>
              <a:cxn ang="0">
                <a:pos x="994" y="571"/>
              </a:cxn>
              <a:cxn ang="0">
                <a:pos x="977" y="618"/>
              </a:cxn>
              <a:cxn ang="0">
                <a:pos x="943" y="610"/>
              </a:cxn>
              <a:cxn ang="0">
                <a:pos x="934" y="672"/>
              </a:cxn>
              <a:cxn ang="0">
                <a:pos x="897" y="686"/>
              </a:cxn>
              <a:cxn ang="0">
                <a:pos x="849" y="655"/>
              </a:cxn>
              <a:cxn ang="0">
                <a:pos x="824" y="617"/>
              </a:cxn>
              <a:cxn ang="0">
                <a:pos x="762" y="599"/>
              </a:cxn>
              <a:cxn ang="0">
                <a:pos x="694" y="598"/>
              </a:cxn>
              <a:cxn ang="0">
                <a:pos x="634" y="615"/>
              </a:cxn>
              <a:cxn ang="0">
                <a:pos x="568" y="666"/>
              </a:cxn>
              <a:cxn ang="0">
                <a:pos x="508" y="703"/>
              </a:cxn>
              <a:cxn ang="0">
                <a:pos x="471" y="731"/>
              </a:cxn>
              <a:cxn ang="0">
                <a:pos x="445" y="757"/>
              </a:cxn>
              <a:cxn ang="0">
                <a:pos x="419" y="772"/>
              </a:cxn>
              <a:cxn ang="0">
                <a:pos x="374" y="754"/>
              </a:cxn>
              <a:cxn ang="0">
                <a:pos x="319" y="770"/>
              </a:cxn>
              <a:cxn ang="0">
                <a:pos x="268" y="740"/>
              </a:cxn>
              <a:cxn ang="0">
                <a:pos x="240" y="735"/>
              </a:cxn>
              <a:cxn ang="0">
                <a:pos x="200" y="695"/>
              </a:cxn>
              <a:cxn ang="0">
                <a:pos x="157" y="667"/>
              </a:cxn>
              <a:cxn ang="0">
                <a:pos x="118" y="625"/>
              </a:cxn>
              <a:cxn ang="0">
                <a:pos x="50" y="652"/>
              </a:cxn>
              <a:cxn ang="0">
                <a:pos x="12" y="627"/>
              </a:cxn>
              <a:cxn ang="0">
                <a:pos x="45" y="537"/>
              </a:cxn>
              <a:cxn ang="0">
                <a:pos x="66" y="454"/>
              </a:cxn>
              <a:cxn ang="0">
                <a:pos x="151" y="415"/>
              </a:cxn>
              <a:cxn ang="0">
                <a:pos x="214" y="343"/>
              </a:cxn>
              <a:cxn ang="0">
                <a:pos x="180" y="271"/>
              </a:cxn>
              <a:cxn ang="0">
                <a:pos x="112" y="223"/>
              </a:cxn>
              <a:cxn ang="0">
                <a:pos x="133" y="180"/>
              </a:cxn>
              <a:cxn ang="0">
                <a:pos x="184" y="150"/>
              </a:cxn>
              <a:cxn ang="0">
                <a:pos x="154" y="97"/>
              </a:cxn>
              <a:cxn ang="0">
                <a:pos x="158" y="48"/>
              </a:cxn>
              <a:cxn ang="0">
                <a:pos x="204" y="11"/>
              </a:cxn>
            </a:cxnLst>
            <a:rect l="0" t="0" r="r" b="b"/>
            <a:pathLst>
              <a:path w="1025" h="782">
                <a:moveTo>
                  <a:pt x="214" y="4"/>
                </a:moveTo>
                <a:cubicBezTo>
                  <a:pt x="215" y="4"/>
                  <a:pt x="215" y="4"/>
                  <a:pt x="216" y="4"/>
                </a:cubicBezTo>
                <a:cubicBezTo>
                  <a:pt x="217" y="4"/>
                  <a:pt x="218" y="5"/>
                  <a:pt x="219" y="5"/>
                </a:cubicBezTo>
                <a:cubicBezTo>
                  <a:pt x="219" y="6"/>
                  <a:pt x="218" y="8"/>
                  <a:pt x="219" y="8"/>
                </a:cubicBezTo>
                <a:cubicBezTo>
                  <a:pt x="219" y="9"/>
                  <a:pt x="222" y="9"/>
                  <a:pt x="222" y="10"/>
                </a:cubicBezTo>
                <a:cubicBezTo>
                  <a:pt x="222" y="10"/>
                  <a:pt x="221" y="12"/>
                  <a:pt x="221" y="13"/>
                </a:cubicBezTo>
                <a:cubicBezTo>
                  <a:pt x="222" y="14"/>
                  <a:pt x="225" y="15"/>
                  <a:pt x="226" y="14"/>
                </a:cubicBezTo>
                <a:cubicBezTo>
                  <a:pt x="227" y="14"/>
                  <a:pt x="228" y="12"/>
                  <a:pt x="229" y="12"/>
                </a:cubicBezTo>
                <a:cubicBezTo>
                  <a:pt x="231" y="11"/>
                  <a:pt x="234" y="10"/>
                  <a:pt x="235" y="10"/>
                </a:cubicBezTo>
                <a:cubicBezTo>
                  <a:pt x="237" y="10"/>
                  <a:pt x="242" y="10"/>
                  <a:pt x="243" y="11"/>
                </a:cubicBezTo>
                <a:cubicBezTo>
                  <a:pt x="245" y="11"/>
                  <a:pt x="247" y="13"/>
                  <a:pt x="248" y="14"/>
                </a:cubicBezTo>
                <a:cubicBezTo>
                  <a:pt x="249" y="15"/>
                  <a:pt x="251" y="17"/>
                  <a:pt x="252" y="18"/>
                </a:cubicBezTo>
                <a:cubicBezTo>
                  <a:pt x="253" y="18"/>
                  <a:pt x="255" y="18"/>
                  <a:pt x="255" y="18"/>
                </a:cubicBezTo>
                <a:cubicBezTo>
                  <a:pt x="256" y="19"/>
                  <a:pt x="258" y="20"/>
                  <a:pt x="258" y="20"/>
                </a:cubicBezTo>
                <a:cubicBezTo>
                  <a:pt x="260" y="21"/>
                  <a:pt x="263" y="21"/>
                  <a:pt x="264" y="21"/>
                </a:cubicBezTo>
                <a:cubicBezTo>
                  <a:pt x="265" y="21"/>
                  <a:pt x="267" y="20"/>
                  <a:pt x="268" y="20"/>
                </a:cubicBezTo>
                <a:cubicBezTo>
                  <a:pt x="270" y="20"/>
                  <a:pt x="273" y="21"/>
                  <a:pt x="274" y="21"/>
                </a:cubicBezTo>
                <a:cubicBezTo>
                  <a:pt x="275" y="20"/>
                  <a:pt x="277" y="19"/>
                  <a:pt x="278" y="19"/>
                </a:cubicBezTo>
                <a:cubicBezTo>
                  <a:pt x="279" y="19"/>
                  <a:pt x="280" y="20"/>
                  <a:pt x="281" y="21"/>
                </a:cubicBezTo>
                <a:cubicBezTo>
                  <a:pt x="282" y="21"/>
                  <a:pt x="284" y="20"/>
                  <a:pt x="285" y="19"/>
                </a:cubicBezTo>
                <a:cubicBezTo>
                  <a:pt x="286" y="18"/>
                  <a:pt x="286" y="15"/>
                  <a:pt x="285" y="14"/>
                </a:cubicBezTo>
                <a:cubicBezTo>
                  <a:pt x="285" y="13"/>
                  <a:pt x="284" y="12"/>
                  <a:pt x="283" y="12"/>
                </a:cubicBezTo>
                <a:cubicBezTo>
                  <a:pt x="282" y="12"/>
                  <a:pt x="279" y="12"/>
                  <a:pt x="279" y="12"/>
                </a:cubicBezTo>
                <a:cubicBezTo>
                  <a:pt x="278" y="11"/>
                  <a:pt x="278" y="9"/>
                  <a:pt x="278" y="8"/>
                </a:cubicBezTo>
                <a:cubicBezTo>
                  <a:pt x="278" y="7"/>
                  <a:pt x="278" y="6"/>
                  <a:pt x="278" y="6"/>
                </a:cubicBezTo>
                <a:cubicBezTo>
                  <a:pt x="279" y="5"/>
                  <a:pt x="280" y="5"/>
                  <a:pt x="281" y="5"/>
                </a:cubicBezTo>
                <a:cubicBezTo>
                  <a:pt x="281" y="5"/>
                  <a:pt x="282" y="6"/>
                  <a:pt x="283" y="6"/>
                </a:cubicBezTo>
                <a:cubicBezTo>
                  <a:pt x="283" y="7"/>
                  <a:pt x="284" y="9"/>
                  <a:pt x="285" y="9"/>
                </a:cubicBezTo>
                <a:cubicBezTo>
                  <a:pt x="286" y="10"/>
                  <a:pt x="289" y="10"/>
                  <a:pt x="290" y="10"/>
                </a:cubicBezTo>
                <a:cubicBezTo>
                  <a:pt x="291" y="9"/>
                  <a:pt x="291" y="8"/>
                  <a:pt x="292" y="8"/>
                </a:cubicBezTo>
                <a:cubicBezTo>
                  <a:pt x="293" y="7"/>
                  <a:pt x="294" y="4"/>
                  <a:pt x="295" y="3"/>
                </a:cubicBezTo>
                <a:cubicBezTo>
                  <a:pt x="296" y="2"/>
                  <a:pt x="298" y="1"/>
                  <a:pt x="299" y="0"/>
                </a:cubicBezTo>
                <a:cubicBezTo>
                  <a:pt x="300" y="0"/>
                  <a:pt x="303" y="0"/>
                  <a:pt x="304" y="0"/>
                </a:cubicBezTo>
                <a:cubicBezTo>
                  <a:pt x="305" y="0"/>
                  <a:pt x="307" y="1"/>
                  <a:pt x="308" y="2"/>
                </a:cubicBezTo>
                <a:cubicBezTo>
                  <a:pt x="309" y="3"/>
                  <a:pt x="312" y="5"/>
                  <a:pt x="313" y="6"/>
                </a:cubicBezTo>
                <a:cubicBezTo>
                  <a:pt x="314" y="7"/>
                  <a:pt x="315" y="9"/>
                  <a:pt x="316" y="10"/>
                </a:cubicBezTo>
                <a:cubicBezTo>
                  <a:pt x="317" y="11"/>
                  <a:pt x="319" y="13"/>
                  <a:pt x="321" y="13"/>
                </a:cubicBezTo>
                <a:cubicBezTo>
                  <a:pt x="322" y="14"/>
                  <a:pt x="325" y="14"/>
                  <a:pt x="326" y="13"/>
                </a:cubicBezTo>
                <a:cubicBezTo>
                  <a:pt x="327" y="13"/>
                  <a:pt x="328" y="11"/>
                  <a:pt x="329" y="11"/>
                </a:cubicBezTo>
                <a:cubicBezTo>
                  <a:pt x="330" y="10"/>
                  <a:pt x="332" y="10"/>
                  <a:pt x="334" y="10"/>
                </a:cubicBezTo>
                <a:cubicBezTo>
                  <a:pt x="334" y="10"/>
                  <a:pt x="336" y="11"/>
                  <a:pt x="337" y="11"/>
                </a:cubicBezTo>
                <a:cubicBezTo>
                  <a:pt x="337" y="12"/>
                  <a:pt x="337" y="14"/>
                  <a:pt x="338" y="15"/>
                </a:cubicBezTo>
                <a:cubicBezTo>
                  <a:pt x="338" y="16"/>
                  <a:pt x="340" y="17"/>
                  <a:pt x="341" y="17"/>
                </a:cubicBezTo>
                <a:cubicBezTo>
                  <a:pt x="343" y="18"/>
                  <a:pt x="347" y="17"/>
                  <a:pt x="349" y="16"/>
                </a:cubicBezTo>
                <a:cubicBezTo>
                  <a:pt x="350" y="16"/>
                  <a:pt x="352" y="13"/>
                  <a:pt x="354" y="13"/>
                </a:cubicBezTo>
                <a:cubicBezTo>
                  <a:pt x="356" y="12"/>
                  <a:pt x="360" y="12"/>
                  <a:pt x="362" y="13"/>
                </a:cubicBezTo>
                <a:cubicBezTo>
                  <a:pt x="363" y="14"/>
                  <a:pt x="363" y="16"/>
                  <a:pt x="364" y="17"/>
                </a:cubicBezTo>
                <a:cubicBezTo>
                  <a:pt x="365" y="17"/>
                  <a:pt x="368" y="16"/>
                  <a:pt x="369" y="16"/>
                </a:cubicBezTo>
                <a:cubicBezTo>
                  <a:pt x="370" y="16"/>
                  <a:pt x="372" y="16"/>
                  <a:pt x="372" y="16"/>
                </a:cubicBezTo>
                <a:cubicBezTo>
                  <a:pt x="373" y="17"/>
                  <a:pt x="373" y="18"/>
                  <a:pt x="373" y="19"/>
                </a:cubicBezTo>
                <a:cubicBezTo>
                  <a:pt x="374" y="20"/>
                  <a:pt x="372" y="21"/>
                  <a:pt x="372" y="22"/>
                </a:cubicBezTo>
                <a:cubicBezTo>
                  <a:pt x="372" y="24"/>
                  <a:pt x="371" y="28"/>
                  <a:pt x="372" y="29"/>
                </a:cubicBezTo>
                <a:cubicBezTo>
                  <a:pt x="373" y="31"/>
                  <a:pt x="376" y="32"/>
                  <a:pt x="377" y="34"/>
                </a:cubicBezTo>
                <a:cubicBezTo>
                  <a:pt x="378" y="35"/>
                  <a:pt x="380" y="37"/>
                  <a:pt x="380" y="38"/>
                </a:cubicBezTo>
                <a:cubicBezTo>
                  <a:pt x="381" y="40"/>
                  <a:pt x="381" y="42"/>
                  <a:pt x="382" y="43"/>
                </a:cubicBezTo>
                <a:cubicBezTo>
                  <a:pt x="384" y="44"/>
                  <a:pt x="387" y="44"/>
                  <a:pt x="388" y="44"/>
                </a:cubicBezTo>
                <a:cubicBezTo>
                  <a:pt x="389" y="45"/>
                  <a:pt x="390" y="48"/>
                  <a:pt x="391" y="48"/>
                </a:cubicBezTo>
                <a:cubicBezTo>
                  <a:pt x="393" y="49"/>
                  <a:pt x="397" y="49"/>
                  <a:pt x="399" y="49"/>
                </a:cubicBezTo>
                <a:cubicBezTo>
                  <a:pt x="401" y="49"/>
                  <a:pt x="404" y="47"/>
                  <a:pt x="405" y="46"/>
                </a:cubicBezTo>
                <a:cubicBezTo>
                  <a:pt x="407" y="45"/>
                  <a:pt x="409" y="42"/>
                  <a:pt x="410" y="41"/>
                </a:cubicBezTo>
                <a:cubicBezTo>
                  <a:pt x="411" y="39"/>
                  <a:pt x="411" y="36"/>
                  <a:pt x="413" y="35"/>
                </a:cubicBezTo>
                <a:cubicBezTo>
                  <a:pt x="414" y="34"/>
                  <a:pt x="419" y="34"/>
                  <a:pt x="421" y="35"/>
                </a:cubicBezTo>
                <a:cubicBezTo>
                  <a:pt x="422" y="35"/>
                  <a:pt x="424" y="38"/>
                  <a:pt x="425" y="39"/>
                </a:cubicBezTo>
                <a:cubicBezTo>
                  <a:pt x="426" y="39"/>
                  <a:pt x="426" y="41"/>
                  <a:pt x="427" y="42"/>
                </a:cubicBezTo>
                <a:cubicBezTo>
                  <a:pt x="428" y="43"/>
                  <a:pt x="431" y="42"/>
                  <a:pt x="432" y="42"/>
                </a:cubicBezTo>
                <a:cubicBezTo>
                  <a:pt x="433" y="43"/>
                  <a:pt x="435" y="45"/>
                  <a:pt x="436" y="45"/>
                </a:cubicBezTo>
                <a:cubicBezTo>
                  <a:pt x="437" y="45"/>
                  <a:pt x="439" y="45"/>
                  <a:pt x="440" y="46"/>
                </a:cubicBezTo>
                <a:cubicBezTo>
                  <a:pt x="441" y="46"/>
                  <a:pt x="441" y="49"/>
                  <a:pt x="442" y="50"/>
                </a:cubicBezTo>
                <a:cubicBezTo>
                  <a:pt x="442" y="51"/>
                  <a:pt x="445" y="51"/>
                  <a:pt x="446" y="51"/>
                </a:cubicBezTo>
                <a:cubicBezTo>
                  <a:pt x="446" y="51"/>
                  <a:pt x="448" y="50"/>
                  <a:pt x="448" y="50"/>
                </a:cubicBezTo>
                <a:cubicBezTo>
                  <a:pt x="449" y="50"/>
                  <a:pt x="451" y="52"/>
                  <a:pt x="452" y="52"/>
                </a:cubicBezTo>
                <a:cubicBezTo>
                  <a:pt x="453" y="52"/>
                  <a:pt x="455" y="52"/>
                  <a:pt x="456" y="51"/>
                </a:cubicBezTo>
                <a:cubicBezTo>
                  <a:pt x="457" y="51"/>
                  <a:pt x="459" y="49"/>
                  <a:pt x="460" y="49"/>
                </a:cubicBezTo>
                <a:cubicBezTo>
                  <a:pt x="461" y="48"/>
                  <a:pt x="464" y="49"/>
                  <a:pt x="465" y="49"/>
                </a:cubicBezTo>
                <a:cubicBezTo>
                  <a:pt x="466" y="50"/>
                  <a:pt x="468" y="52"/>
                  <a:pt x="470" y="52"/>
                </a:cubicBezTo>
                <a:cubicBezTo>
                  <a:pt x="471" y="52"/>
                  <a:pt x="474" y="51"/>
                  <a:pt x="475" y="50"/>
                </a:cubicBezTo>
                <a:cubicBezTo>
                  <a:pt x="476" y="49"/>
                  <a:pt x="476" y="46"/>
                  <a:pt x="477" y="45"/>
                </a:cubicBezTo>
                <a:cubicBezTo>
                  <a:pt x="477" y="44"/>
                  <a:pt x="480" y="43"/>
                  <a:pt x="482" y="42"/>
                </a:cubicBezTo>
                <a:cubicBezTo>
                  <a:pt x="483" y="42"/>
                  <a:pt x="487" y="42"/>
                  <a:pt x="488" y="43"/>
                </a:cubicBezTo>
                <a:cubicBezTo>
                  <a:pt x="489" y="43"/>
                  <a:pt x="489" y="46"/>
                  <a:pt x="490" y="47"/>
                </a:cubicBezTo>
                <a:cubicBezTo>
                  <a:pt x="490" y="48"/>
                  <a:pt x="491" y="48"/>
                  <a:pt x="492" y="48"/>
                </a:cubicBezTo>
                <a:cubicBezTo>
                  <a:pt x="494" y="48"/>
                  <a:pt x="500" y="49"/>
                  <a:pt x="502" y="49"/>
                </a:cubicBezTo>
                <a:cubicBezTo>
                  <a:pt x="504" y="50"/>
                  <a:pt x="507" y="51"/>
                  <a:pt x="508" y="51"/>
                </a:cubicBezTo>
                <a:cubicBezTo>
                  <a:pt x="509" y="51"/>
                  <a:pt x="511" y="51"/>
                  <a:pt x="512" y="50"/>
                </a:cubicBezTo>
                <a:cubicBezTo>
                  <a:pt x="514" y="50"/>
                  <a:pt x="516" y="48"/>
                  <a:pt x="517" y="48"/>
                </a:cubicBezTo>
                <a:cubicBezTo>
                  <a:pt x="518" y="47"/>
                  <a:pt x="521" y="47"/>
                  <a:pt x="521" y="48"/>
                </a:cubicBezTo>
                <a:cubicBezTo>
                  <a:pt x="522" y="49"/>
                  <a:pt x="521" y="51"/>
                  <a:pt x="522" y="52"/>
                </a:cubicBezTo>
                <a:cubicBezTo>
                  <a:pt x="522" y="53"/>
                  <a:pt x="525" y="53"/>
                  <a:pt x="526" y="53"/>
                </a:cubicBezTo>
                <a:cubicBezTo>
                  <a:pt x="527" y="53"/>
                  <a:pt x="529" y="53"/>
                  <a:pt x="529" y="52"/>
                </a:cubicBezTo>
                <a:cubicBezTo>
                  <a:pt x="530" y="51"/>
                  <a:pt x="531" y="49"/>
                  <a:pt x="532" y="48"/>
                </a:cubicBezTo>
                <a:cubicBezTo>
                  <a:pt x="532" y="46"/>
                  <a:pt x="533" y="43"/>
                  <a:pt x="534" y="42"/>
                </a:cubicBezTo>
                <a:cubicBezTo>
                  <a:pt x="535" y="40"/>
                  <a:pt x="537" y="38"/>
                  <a:pt x="539" y="37"/>
                </a:cubicBezTo>
                <a:cubicBezTo>
                  <a:pt x="540" y="37"/>
                  <a:pt x="543" y="36"/>
                  <a:pt x="544" y="36"/>
                </a:cubicBezTo>
                <a:cubicBezTo>
                  <a:pt x="545" y="36"/>
                  <a:pt x="547" y="36"/>
                  <a:pt x="547" y="36"/>
                </a:cubicBezTo>
                <a:cubicBezTo>
                  <a:pt x="549" y="37"/>
                  <a:pt x="550" y="40"/>
                  <a:pt x="551" y="41"/>
                </a:cubicBezTo>
                <a:cubicBezTo>
                  <a:pt x="552" y="41"/>
                  <a:pt x="553" y="39"/>
                  <a:pt x="554" y="38"/>
                </a:cubicBezTo>
                <a:cubicBezTo>
                  <a:pt x="556" y="37"/>
                  <a:pt x="558" y="35"/>
                  <a:pt x="560" y="34"/>
                </a:cubicBezTo>
                <a:cubicBezTo>
                  <a:pt x="561" y="34"/>
                  <a:pt x="564" y="35"/>
                  <a:pt x="565" y="35"/>
                </a:cubicBezTo>
                <a:cubicBezTo>
                  <a:pt x="567" y="34"/>
                  <a:pt x="569" y="33"/>
                  <a:pt x="571" y="33"/>
                </a:cubicBezTo>
                <a:cubicBezTo>
                  <a:pt x="572" y="33"/>
                  <a:pt x="574" y="34"/>
                  <a:pt x="574" y="34"/>
                </a:cubicBezTo>
                <a:cubicBezTo>
                  <a:pt x="575" y="35"/>
                  <a:pt x="578" y="36"/>
                  <a:pt x="578" y="37"/>
                </a:cubicBezTo>
                <a:cubicBezTo>
                  <a:pt x="579" y="38"/>
                  <a:pt x="579" y="41"/>
                  <a:pt x="579" y="43"/>
                </a:cubicBezTo>
                <a:cubicBezTo>
                  <a:pt x="580" y="44"/>
                  <a:pt x="580" y="46"/>
                  <a:pt x="580" y="48"/>
                </a:cubicBezTo>
                <a:cubicBezTo>
                  <a:pt x="580" y="49"/>
                  <a:pt x="581" y="50"/>
                  <a:pt x="581" y="51"/>
                </a:cubicBezTo>
                <a:cubicBezTo>
                  <a:pt x="580" y="53"/>
                  <a:pt x="576" y="56"/>
                  <a:pt x="576" y="58"/>
                </a:cubicBezTo>
                <a:cubicBezTo>
                  <a:pt x="575" y="60"/>
                  <a:pt x="574" y="65"/>
                  <a:pt x="574" y="67"/>
                </a:cubicBezTo>
                <a:cubicBezTo>
                  <a:pt x="574" y="69"/>
                  <a:pt x="576" y="73"/>
                  <a:pt x="578" y="75"/>
                </a:cubicBezTo>
                <a:cubicBezTo>
                  <a:pt x="579" y="76"/>
                  <a:pt x="583" y="77"/>
                  <a:pt x="584" y="79"/>
                </a:cubicBezTo>
                <a:cubicBezTo>
                  <a:pt x="585" y="80"/>
                  <a:pt x="586" y="83"/>
                  <a:pt x="586" y="85"/>
                </a:cubicBezTo>
                <a:cubicBezTo>
                  <a:pt x="586" y="87"/>
                  <a:pt x="584" y="91"/>
                  <a:pt x="584" y="93"/>
                </a:cubicBezTo>
                <a:cubicBezTo>
                  <a:pt x="584" y="94"/>
                  <a:pt x="585" y="96"/>
                  <a:pt x="586" y="96"/>
                </a:cubicBezTo>
                <a:cubicBezTo>
                  <a:pt x="588" y="97"/>
                  <a:pt x="591" y="96"/>
                  <a:pt x="593" y="96"/>
                </a:cubicBezTo>
                <a:cubicBezTo>
                  <a:pt x="595" y="97"/>
                  <a:pt x="599" y="96"/>
                  <a:pt x="601" y="97"/>
                </a:cubicBezTo>
                <a:cubicBezTo>
                  <a:pt x="602" y="97"/>
                  <a:pt x="603" y="99"/>
                  <a:pt x="604" y="99"/>
                </a:cubicBezTo>
                <a:cubicBezTo>
                  <a:pt x="606" y="100"/>
                  <a:pt x="611" y="98"/>
                  <a:pt x="612" y="99"/>
                </a:cubicBezTo>
                <a:cubicBezTo>
                  <a:pt x="613" y="100"/>
                  <a:pt x="613" y="102"/>
                  <a:pt x="614" y="102"/>
                </a:cubicBezTo>
                <a:cubicBezTo>
                  <a:pt x="616" y="103"/>
                  <a:pt x="619" y="103"/>
                  <a:pt x="621" y="103"/>
                </a:cubicBezTo>
                <a:cubicBezTo>
                  <a:pt x="622" y="103"/>
                  <a:pt x="623" y="101"/>
                  <a:pt x="624" y="101"/>
                </a:cubicBezTo>
                <a:cubicBezTo>
                  <a:pt x="626" y="101"/>
                  <a:pt x="629" y="104"/>
                  <a:pt x="631" y="104"/>
                </a:cubicBezTo>
                <a:cubicBezTo>
                  <a:pt x="632" y="104"/>
                  <a:pt x="634" y="102"/>
                  <a:pt x="636" y="102"/>
                </a:cubicBezTo>
                <a:cubicBezTo>
                  <a:pt x="637" y="101"/>
                  <a:pt x="639" y="102"/>
                  <a:pt x="640" y="102"/>
                </a:cubicBezTo>
                <a:cubicBezTo>
                  <a:pt x="640" y="103"/>
                  <a:pt x="641" y="105"/>
                  <a:pt x="642" y="106"/>
                </a:cubicBezTo>
                <a:cubicBezTo>
                  <a:pt x="643" y="107"/>
                  <a:pt x="645" y="111"/>
                  <a:pt x="645" y="112"/>
                </a:cubicBezTo>
                <a:cubicBezTo>
                  <a:pt x="646" y="114"/>
                  <a:pt x="645" y="117"/>
                  <a:pt x="646" y="119"/>
                </a:cubicBezTo>
                <a:cubicBezTo>
                  <a:pt x="646" y="120"/>
                  <a:pt x="649" y="122"/>
                  <a:pt x="650" y="123"/>
                </a:cubicBezTo>
                <a:cubicBezTo>
                  <a:pt x="651" y="124"/>
                  <a:pt x="651" y="127"/>
                  <a:pt x="652" y="128"/>
                </a:cubicBezTo>
                <a:cubicBezTo>
                  <a:pt x="653" y="129"/>
                  <a:pt x="656" y="129"/>
                  <a:pt x="658" y="129"/>
                </a:cubicBezTo>
                <a:cubicBezTo>
                  <a:pt x="660" y="130"/>
                  <a:pt x="663" y="129"/>
                  <a:pt x="664" y="130"/>
                </a:cubicBezTo>
                <a:cubicBezTo>
                  <a:pt x="665" y="131"/>
                  <a:pt x="665" y="134"/>
                  <a:pt x="664" y="136"/>
                </a:cubicBezTo>
                <a:cubicBezTo>
                  <a:pt x="664" y="137"/>
                  <a:pt x="661" y="140"/>
                  <a:pt x="660" y="141"/>
                </a:cubicBezTo>
                <a:cubicBezTo>
                  <a:pt x="659" y="145"/>
                  <a:pt x="662" y="152"/>
                  <a:pt x="663" y="155"/>
                </a:cubicBezTo>
                <a:cubicBezTo>
                  <a:pt x="663" y="156"/>
                  <a:pt x="664" y="158"/>
                  <a:pt x="665" y="159"/>
                </a:cubicBezTo>
                <a:cubicBezTo>
                  <a:pt x="666" y="161"/>
                  <a:pt x="670" y="162"/>
                  <a:pt x="672" y="163"/>
                </a:cubicBezTo>
                <a:cubicBezTo>
                  <a:pt x="673" y="163"/>
                  <a:pt x="675" y="162"/>
                  <a:pt x="676" y="163"/>
                </a:cubicBezTo>
                <a:cubicBezTo>
                  <a:pt x="677" y="163"/>
                  <a:pt x="679" y="165"/>
                  <a:pt x="679" y="166"/>
                </a:cubicBezTo>
                <a:cubicBezTo>
                  <a:pt x="679" y="167"/>
                  <a:pt x="678" y="169"/>
                  <a:pt x="677" y="170"/>
                </a:cubicBezTo>
                <a:cubicBezTo>
                  <a:pt x="675" y="171"/>
                  <a:pt x="672" y="170"/>
                  <a:pt x="670" y="170"/>
                </a:cubicBezTo>
                <a:cubicBezTo>
                  <a:pt x="670" y="170"/>
                  <a:pt x="668" y="169"/>
                  <a:pt x="667" y="170"/>
                </a:cubicBezTo>
                <a:cubicBezTo>
                  <a:pt x="666" y="170"/>
                  <a:pt x="666" y="173"/>
                  <a:pt x="667" y="174"/>
                </a:cubicBezTo>
                <a:cubicBezTo>
                  <a:pt x="667" y="175"/>
                  <a:pt x="670" y="176"/>
                  <a:pt x="670" y="177"/>
                </a:cubicBezTo>
                <a:cubicBezTo>
                  <a:pt x="671" y="178"/>
                  <a:pt x="670" y="179"/>
                  <a:pt x="671" y="179"/>
                </a:cubicBezTo>
                <a:cubicBezTo>
                  <a:pt x="671" y="180"/>
                  <a:pt x="673" y="182"/>
                  <a:pt x="674" y="182"/>
                </a:cubicBezTo>
                <a:cubicBezTo>
                  <a:pt x="676" y="183"/>
                  <a:pt x="679" y="181"/>
                  <a:pt x="680" y="182"/>
                </a:cubicBezTo>
                <a:cubicBezTo>
                  <a:pt x="680" y="184"/>
                  <a:pt x="677" y="186"/>
                  <a:pt x="677" y="187"/>
                </a:cubicBezTo>
                <a:cubicBezTo>
                  <a:pt x="677" y="188"/>
                  <a:pt x="678" y="191"/>
                  <a:pt x="679" y="191"/>
                </a:cubicBezTo>
                <a:cubicBezTo>
                  <a:pt x="680" y="192"/>
                  <a:pt x="683" y="191"/>
                  <a:pt x="685" y="191"/>
                </a:cubicBezTo>
                <a:cubicBezTo>
                  <a:pt x="686" y="191"/>
                  <a:pt x="688" y="192"/>
                  <a:pt x="689" y="191"/>
                </a:cubicBezTo>
                <a:cubicBezTo>
                  <a:pt x="690" y="191"/>
                  <a:pt x="689" y="187"/>
                  <a:pt x="689" y="186"/>
                </a:cubicBezTo>
                <a:cubicBezTo>
                  <a:pt x="690" y="186"/>
                  <a:pt x="692" y="185"/>
                  <a:pt x="692" y="185"/>
                </a:cubicBezTo>
                <a:cubicBezTo>
                  <a:pt x="693" y="184"/>
                  <a:pt x="693" y="182"/>
                  <a:pt x="694" y="181"/>
                </a:cubicBezTo>
                <a:cubicBezTo>
                  <a:pt x="695" y="181"/>
                  <a:pt x="699" y="181"/>
                  <a:pt x="699" y="182"/>
                </a:cubicBezTo>
                <a:cubicBezTo>
                  <a:pt x="700" y="183"/>
                  <a:pt x="699" y="184"/>
                  <a:pt x="699" y="185"/>
                </a:cubicBezTo>
                <a:cubicBezTo>
                  <a:pt x="699" y="186"/>
                  <a:pt x="697" y="186"/>
                  <a:pt x="696" y="187"/>
                </a:cubicBezTo>
                <a:cubicBezTo>
                  <a:pt x="696" y="187"/>
                  <a:pt x="695" y="189"/>
                  <a:pt x="695" y="190"/>
                </a:cubicBezTo>
                <a:cubicBezTo>
                  <a:pt x="695" y="192"/>
                  <a:pt x="695" y="194"/>
                  <a:pt x="696" y="195"/>
                </a:cubicBezTo>
                <a:cubicBezTo>
                  <a:pt x="697" y="196"/>
                  <a:pt x="700" y="197"/>
                  <a:pt x="702" y="197"/>
                </a:cubicBezTo>
                <a:cubicBezTo>
                  <a:pt x="703" y="198"/>
                  <a:pt x="706" y="198"/>
                  <a:pt x="708" y="197"/>
                </a:cubicBezTo>
                <a:cubicBezTo>
                  <a:pt x="709" y="197"/>
                  <a:pt x="710" y="196"/>
                  <a:pt x="711" y="195"/>
                </a:cubicBezTo>
                <a:cubicBezTo>
                  <a:pt x="712" y="194"/>
                  <a:pt x="714" y="191"/>
                  <a:pt x="716" y="191"/>
                </a:cubicBezTo>
                <a:cubicBezTo>
                  <a:pt x="717" y="191"/>
                  <a:pt x="720" y="191"/>
                  <a:pt x="721" y="192"/>
                </a:cubicBezTo>
                <a:cubicBezTo>
                  <a:pt x="723" y="192"/>
                  <a:pt x="725" y="196"/>
                  <a:pt x="726" y="196"/>
                </a:cubicBezTo>
                <a:cubicBezTo>
                  <a:pt x="727" y="196"/>
                  <a:pt x="729" y="195"/>
                  <a:pt x="729" y="194"/>
                </a:cubicBezTo>
                <a:cubicBezTo>
                  <a:pt x="730" y="193"/>
                  <a:pt x="732" y="190"/>
                  <a:pt x="732" y="189"/>
                </a:cubicBezTo>
                <a:cubicBezTo>
                  <a:pt x="732" y="188"/>
                  <a:pt x="731" y="185"/>
                  <a:pt x="730" y="184"/>
                </a:cubicBezTo>
                <a:cubicBezTo>
                  <a:pt x="729" y="182"/>
                  <a:pt x="725" y="181"/>
                  <a:pt x="723" y="180"/>
                </a:cubicBezTo>
                <a:cubicBezTo>
                  <a:pt x="722" y="179"/>
                  <a:pt x="720" y="179"/>
                  <a:pt x="719" y="178"/>
                </a:cubicBezTo>
                <a:cubicBezTo>
                  <a:pt x="719" y="177"/>
                  <a:pt x="720" y="174"/>
                  <a:pt x="720" y="173"/>
                </a:cubicBezTo>
                <a:cubicBezTo>
                  <a:pt x="721" y="172"/>
                  <a:pt x="723" y="170"/>
                  <a:pt x="724" y="170"/>
                </a:cubicBezTo>
                <a:cubicBezTo>
                  <a:pt x="726" y="169"/>
                  <a:pt x="730" y="171"/>
                  <a:pt x="732" y="171"/>
                </a:cubicBezTo>
                <a:cubicBezTo>
                  <a:pt x="733" y="171"/>
                  <a:pt x="735" y="170"/>
                  <a:pt x="736" y="169"/>
                </a:cubicBezTo>
                <a:cubicBezTo>
                  <a:pt x="736" y="168"/>
                  <a:pt x="735" y="165"/>
                  <a:pt x="735" y="164"/>
                </a:cubicBezTo>
                <a:cubicBezTo>
                  <a:pt x="734" y="163"/>
                  <a:pt x="733" y="160"/>
                  <a:pt x="732" y="160"/>
                </a:cubicBezTo>
                <a:cubicBezTo>
                  <a:pt x="731" y="159"/>
                  <a:pt x="727" y="158"/>
                  <a:pt x="726" y="158"/>
                </a:cubicBezTo>
                <a:cubicBezTo>
                  <a:pt x="725" y="158"/>
                  <a:pt x="723" y="160"/>
                  <a:pt x="722" y="160"/>
                </a:cubicBezTo>
                <a:cubicBezTo>
                  <a:pt x="721" y="161"/>
                  <a:pt x="719" y="162"/>
                  <a:pt x="718" y="163"/>
                </a:cubicBezTo>
                <a:cubicBezTo>
                  <a:pt x="717" y="163"/>
                  <a:pt x="714" y="163"/>
                  <a:pt x="713" y="162"/>
                </a:cubicBezTo>
                <a:cubicBezTo>
                  <a:pt x="712" y="162"/>
                  <a:pt x="711" y="160"/>
                  <a:pt x="711" y="159"/>
                </a:cubicBezTo>
                <a:cubicBezTo>
                  <a:pt x="710" y="158"/>
                  <a:pt x="709" y="156"/>
                  <a:pt x="710" y="154"/>
                </a:cubicBezTo>
                <a:cubicBezTo>
                  <a:pt x="710" y="153"/>
                  <a:pt x="712" y="152"/>
                  <a:pt x="712" y="151"/>
                </a:cubicBezTo>
                <a:cubicBezTo>
                  <a:pt x="713" y="150"/>
                  <a:pt x="714" y="148"/>
                  <a:pt x="715" y="147"/>
                </a:cubicBezTo>
                <a:cubicBezTo>
                  <a:pt x="716" y="146"/>
                  <a:pt x="717" y="143"/>
                  <a:pt x="718" y="141"/>
                </a:cubicBezTo>
                <a:cubicBezTo>
                  <a:pt x="719" y="140"/>
                  <a:pt x="720" y="139"/>
                  <a:pt x="721" y="138"/>
                </a:cubicBezTo>
                <a:cubicBezTo>
                  <a:pt x="722" y="137"/>
                  <a:pt x="723" y="134"/>
                  <a:pt x="724" y="133"/>
                </a:cubicBezTo>
                <a:cubicBezTo>
                  <a:pt x="725" y="132"/>
                  <a:pt x="726" y="129"/>
                  <a:pt x="727" y="129"/>
                </a:cubicBezTo>
                <a:cubicBezTo>
                  <a:pt x="728" y="128"/>
                  <a:pt x="730" y="128"/>
                  <a:pt x="731" y="128"/>
                </a:cubicBezTo>
                <a:cubicBezTo>
                  <a:pt x="733" y="128"/>
                  <a:pt x="736" y="128"/>
                  <a:pt x="737" y="128"/>
                </a:cubicBezTo>
                <a:cubicBezTo>
                  <a:pt x="738" y="128"/>
                  <a:pt x="740" y="125"/>
                  <a:pt x="741" y="125"/>
                </a:cubicBezTo>
                <a:cubicBezTo>
                  <a:pt x="742" y="124"/>
                  <a:pt x="745" y="125"/>
                  <a:pt x="746" y="125"/>
                </a:cubicBezTo>
                <a:cubicBezTo>
                  <a:pt x="747" y="125"/>
                  <a:pt x="750" y="126"/>
                  <a:pt x="752" y="126"/>
                </a:cubicBezTo>
                <a:cubicBezTo>
                  <a:pt x="753" y="126"/>
                  <a:pt x="757" y="127"/>
                  <a:pt x="758" y="126"/>
                </a:cubicBezTo>
                <a:cubicBezTo>
                  <a:pt x="759" y="126"/>
                  <a:pt x="761" y="125"/>
                  <a:pt x="762" y="124"/>
                </a:cubicBezTo>
                <a:cubicBezTo>
                  <a:pt x="763" y="123"/>
                  <a:pt x="765" y="121"/>
                  <a:pt x="766" y="120"/>
                </a:cubicBezTo>
                <a:cubicBezTo>
                  <a:pt x="767" y="119"/>
                  <a:pt x="770" y="120"/>
                  <a:pt x="772" y="120"/>
                </a:cubicBezTo>
                <a:cubicBezTo>
                  <a:pt x="773" y="119"/>
                  <a:pt x="776" y="117"/>
                  <a:pt x="777" y="117"/>
                </a:cubicBezTo>
                <a:cubicBezTo>
                  <a:pt x="778" y="116"/>
                  <a:pt x="780" y="113"/>
                  <a:pt x="782" y="113"/>
                </a:cubicBezTo>
                <a:cubicBezTo>
                  <a:pt x="783" y="112"/>
                  <a:pt x="787" y="112"/>
                  <a:pt x="788" y="113"/>
                </a:cubicBezTo>
                <a:cubicBezTo>
                  <a:pt x="789" y="113"/>
                  <a:pt x="792" y="115"/>
                  <a:pt x="793" y="115"/>
                </a:cubicBezTo>
                <a:cubicBezTo>
                  <a:pt x="793" y="116"/>
                  <a:pt x="794" y="119"/>
                  <a:pt x="795" y="120"/>
                </a:cubicBezTo>
                <a:cubicBezTo>
                  <a:pt x="796" y="120"/>
                  <a:pt x="799" y="121"/>
                  <a:pt x="800" y="122"/>
                </a:cubicBezTo>
                <a:cubicBezTo>
                  <a:pt x="801" y="123"/>
                  <a:pt x="802" y="124"/>
                  <a:pt x="803" y="125"/>
                </a:cubicBezTo>
                <a:cubicBezTo>
                  <a:pt x="804" y="126"/>
                  <a:pt x="805" y="130"/>
                  <a:pt x="806" y="130"/>
                </a:cubicBezTo>
                <a:cubicBezTo>
                  <a:pt x="807" y="131"/>
                  <a:pt x="808" y="130"/>
                  <a:pt x="809" y="130"/>
                </a:cubicBezTo>
                <a:cubicBezTo>
                  <a:pt x="811" y="130"/>
                  <a:pt x="814" y="129"/>
                  <a:pt x="816" y="129"/>
                </a:cubicBezTo>
                <a:cubicBezTo>
                  <a:pt x="817" y="130"/>
                  <a:pt x="817" y="132"/>
                  <a:pt x="818" y="132"/>
                </a:cubicBezTo>
                <a:cubicBezTo>
                  <a:pt x="818" y="133"/>
                  <a:pt x="820" y="132"/>
                  <a:pt x="821" y="132"/>
                </a:cubicBezTo>
                <a:cubicBezTo>
                  <a:pt x="821" y="132"/>
                  <a:pt x="822" y="132"/>
                  <a:pt x="823" y="132"/>
                </a:cubicBezTo>
                <a:cubicBezTo>
                  <a:pt x="824" y="131"/>
                  <a:pt x="826" y="131"/>
                  <a:pt x="827" y="131"/>
                </a:cubicBezTo>
                <a:cubicBezTo>
                  <a:pt x="828" y="131"/>
                  <a:pt x="831" y="131"/>
                  <a:pt x="832" y="131"/>
                </a:cubicBezTo>
                <a:cubicBezTo>
                  <a:pt x="834" y="131"/>
                  <a:pt x="837" y="129"/>
                  <a:pt x="838" y="128"/>
                </a:cubicBezTo>
                <a:cubicBezTo>
                  <a:pt x="840" y="128"/>
                  <a:pt x="843" y="127"/>
                  <a:pt x="845" y="126"/>
                </a:cubicBezTo>
                <a:cubicBezTo>
                  <a:pt x="847" y="126"/>
                  <a:pt x="850" y="124"/>
                  <a:pt x="852" y="125"/>
                </a:cubicBezTo>
                <a:cubicBezTo>
                  <a:pt x="854" y="125"/>
                  <a:pt x="856" y="128"/>
                  <a:pt x="857" y="128"/>
                </a:cubicBezTo>
                <a:cubicBezTo>
                  <a:pt x="859" y="129"/>
                  <a:pt x="863" y="129"/>
                  <a:pt x="864" y="130"/>
                </a:cubicBezTo>
                <a:cubicBezTo>
                  <a:pt x="866" y="130"/>
                  <a:pt x="869" y="133"/>
                  <a:pt x="870" y="134"/>
                </a:cubicBezTo>
                <a:cubicBezTo>
                  <a:pt x="872" y="136"/>
                  <a:pt x="875" y="138"/>
                  <a:pt x="876" y="140"/>
                </a:cubicBezTo>
                <a:cubicBezTo>
                  <a:pt x="876" y="140"/>
                  <a:pt x="875" y="142"/>
                  <a:pt x="875" y="142"/>
                </a:cubicBezTo>
                <a:cubicBezTo>
                  <a:pt x="874" y="142"/>
                  <a:pt x="873" y="142"/>
                  <a:pt x="872" y="142"/>
                </a:cubicBezTo>
                <a:cubicBezTo>
                  <a:pt x="871" y="143"/>
                  <a:pt x="869" y="144"/>
                  <a:pt x="869" y="145"/>
                </a:cubicBezTo>
                <a:cubicBezTo>
                  <a:pt x="869" y="146"/>
                  <a:pt x="871" y="148"/>
                  <a:pt x="872" y="149"/>
                </a:cubicBezTo>
                <a:cubicBezTo>
                  <a:pt x="872" y="150"/>
                  <a:pt x="873" y="153"/>
                  <a:pt x="872" y="154"/>
                </a:cubicBezTo>
                <a:cubicBezTo>
                  <a:pt x="871" y="155"/>
                  <a:pt x="869" y="154"/>
                  <a:pt x="869" y="154"/>
                </a:cubicBezTo>
                <a:cubicBezTo>
                  <a:pt x="867" y="155"/>
                  <a:pt x="865" y="158"/>
                  <a:pt x="865" y="159"/>
                </a:cubicBezTo>
                <a:cubicBezTo>
                  <a:pt x="864" y="161"/>
                  <a:pt x="867" y="166"/>
                  <a:pt x="865" y="168"/>
                </a:cubicBezTo>
                <a:cubicBezTo>
                  <a:pt x="865" y="169"/>
                  <a:pt x="862" y="169"/>
                  <a:pt x="861" y="170"/>
                </a:cubicBezTo>
                <a:cubicBezTo>
                  <a:pt x="861" y="170"/>
                  <a:pt x="861" y="172"/>
                  <a:pt x="861" y="173"/>
                </a:cubicBezTo>
                <a:cubicBezTo>
                  <a:pt x="862" y="174"/>
                  <a:pt x="865" y="173"/>
                  <a:pt x="866" y="174"/>
                </a:cubicBezTo>
                <a:cubicBezTo>
                  <a:pt x="867" y="174"/>
                  <a:pt x="866" y="178"/>
                  <a:pt x="867" y="179"/>
                </a:cubicBezTo>
                <a:cubicBezTo>
                  <a:pt x="868" y="179"/>
                  <a:pt x="870" y="180"/>
                  <a:pt x="871" y="180"/>
                </a:cubicBezTo>
                <a:cubicBezTo>
                  <a:pt x="872" y="180"/>
                  <a:pt x="873" y="180"/>
                  <a:pt x="874" y="180"/>
                </a:cubicBezTo>
                <a:cubicBezTo>
                  <a:pt x="875" y="180"/>
                  <a:pt x="876" y="183"/>
                  <a:pt x="877" y="184"/>
                </a:cubicBezTo>
                <a:cubicBezTo>
                  <a:pt x="877" y="185"/>
                  <a:pt x="877" y="188"/>
                  <a:pt x="877" y="189"/>
                </a:cubicBezTo>
                <a:cubicBezTo>
                  <a:pt x="878" y="191"/>
                  <a:pt x="881" y="196"/>
                  <a:pt x="883" y="197"/>
                </a:cubicBezTo>
                <a:cubicBezTo>
                  <a:pt x="884" y="197"/>
                  <a:pt x="886" y="196"/>
                  <a:pt x="887" y="197"/>
                </a:cubicBezTo>
                <a:cubicBezTo>
                  <a:pt x="888" y="198"/>
                  <a:pt x="888" y="201"/>
                  <a:pt x="887" y="203"/>
                </a:cubicBezTo>
                <a:cubicBezTo>
                  <a:pt x="886" y="204"/>
                  <a:pt x="884" y="205"/>
                  <a:pt x="883" y="205"/>
                </a:cubicBezTo>
                <a:cubicBezTo>
                  <a:pt x="882" y="205"/>
                  <a:pt x="880" y="204"/>
                  <a:pt x="879" y="205"/>
                </a:cubicBezTo>
                <a:cubicBezTo>
                  <a:pt x="879" y="205"/>
                  <a:pt x="878" y="207"/>
                  <a:pt x="877" y="207"/>
                </a:cubicBezTo>
                <a:cubicBezTo>
                  <a:pt x="876" y="207"/>
                  <a:pt x="874" y="206"/>
                  <a:pt x="873" y="206"/>
                </a:cubicBezTo>
                <a:cubicBezTo>
                  <a:pt x="871" y="206"/>
                  <a:pt x="868" y="206"/>
                  <a:pt x="866" y="206"/>
                </a:cubicBezTo>
                <a:cubicBezTo>
                  <a:pt x="864" y="206"/>
                  <a:pt x="861" y="205"/>
                  <a:pt x="860" y="204"/>
                </a:cubicBezTo>
                <a:cubicBezTo>
                  <a:pt x="859" y="202"/>
                  <a:pt x="858" y="198"/>
                  <a:pt x="857" y="197"/>
                </a:cubicBezTo>
                <a:cubicBezTo>
                  <a:pt x="856" y="195"/>
                  <a:pt x="855" y="192"/>
                  <a:pt x="853" y="191"/>
                </a:cubicBezTo>
                <a:cubicBezTo>
                  <a:pt x="852" y="189"/>
                  <a:pt x="847" y="187"/>
                  <a:pt x="845" y="187"/>
                </a:cubicBezTo>
                <a:cubicBezTo>
                  <a:pt x="843" y="187"/>
                  <a:pt x="841" y="188"/>
                  <a:pt x="840" y="189"/>
                </a:cubicBezTo>
                <a:cubicBezTo>
                  <a:pt x="839" y="189"/>
                  <a:pt x="839" y="192"/>
                  <a:pt x="838" y="193"/>
                </a:cubicBezTo>
                <a:cubicBezTo>
                  <a:pt x="837" y="193"/>
                  <a:pt x="833" y="192"/>
                  <a:pt x="832" y="193"/>
                </a:cubicBezTo>
                <a:cubicBezTo>
                  <a:pt x="831" y="194"/>
                  <a:pt x="830" y="198"/>
                  <a:pt x="830" y="200"/>
                </a:cubicBezTo>
                <a:cubicBezTo>
                  <a:pt x="829" y="201"/>
                  <a:pt x="828" y="204"/>
                  <a:pt x="828" y="206"/>
                </a:cubicBezTo>
                <a:cubicBezTo>
                  <a:pt x="829" y="207"/>
                  <a:pt x="830" y="208"/>
                  <a:pt x="830" y="209"/>
                </a:cubicBezTo>
                <a:cubicBezTo>
                  <a:pt x="831" y="210"/>
                  <a:pt x="834" y="212"/>
                  <a:pt x="835" y="214"/>
                </a:cubicBezTo>
                <a:cubicBezTo>
                  <a:pt x="835" y="215"/>
                  <a:pt x="834" y="217"/>
                  <a:pt x="834" y="218"/>
                </a:cubicBezTo>
                <a:cubicBezTo>
                  <a:pt x="835" y="218"/>
                  <a:pt x="836" y="220"/>
                  <a:pt x="836" y="220"/>
                </a:cubicBezTo>
                <a:cubicBezTo>
                  <a:pt x="837" y="220"/>
                  <a:pt x="839" y="219"/>
                  <a:pt x="839" y="218"/>
                </a:cubicBezTo>
                <a:cubicBezTo>
                  <a:pt x="840" y="217"/>
                  <a:pt x="840" y="214"/>
                  <a:pt x="841" y="213"/>
                </a:cubicBezTo>
                <a:cubicBezTo>
                  <a:pt x="842" y="212"/>
                  <a:pt x="843" y="211"/>
                  <a:pt x="844" y="211"/>
                </a:cubicBezTo>
                <a:cubicBezTo>
                  <a:pt x="845" y="210"/>
                  <a:pt x="848" y="211"/>
                  <a:pt x="849" y="211"/>
                </a:cubicBezTo>
                <a:cubicBezTo>
                  <a:pt x="851" y="212"/>
                  <a:pt x="853" y="212"/>
                  <a:pt x="854" y="213"/>
                </a:cubicBezTo>
                <a:cubicBezTo>
                  <a:pt x="855" y="214"/>
                  <a:pt x="856" y="217"/>
                  <a:pt x="855" y="218"/>
                </a:cubicBezTo>
                <a:cubicBezTo>
                  <a:pt x="854" y="219"/>
                  <a:pt x="851" y="219"/>
                  <a:pt x="849" y="219"/>
                </a:cubicBezTo>
                <a:cubicBezTo>
                  <a:pt x="848" y="220"/>
                  <a:pt x="847" y="221"/>
                  <a:pt x="846" y="222"/>
                </a:cubicBezTo>
                <a:cubicBezTo>
                  <a:pt x="845" y="223"/>
                  <a:pt x="844" y="224"/>
                  <a:pt x="845" y="225"/>
                </a:cubicBezTo>
                <a:cubicBezTo>
                  <a:pt x="845" y="227"/>
                  <a:pt x="848" y="228"/>
                  <a:pt x="849" y="229"/>
                </a:cubicBezTo>
                <a:cubicBezTo>
                  <a:pt x="850" y="229"/>
                  <a:pt x="851" y="230"/>
                  <a:pt x="852" y="231"/>
                </a:cubicBezTo>
                <a:cubicBezTo>
                  <a:pt x="852" y="232"/>
                  <a:pt x="852" y="233"/>
                  <a:pt x="852" y="234"/>
                </a:cubicBezTo>
                <a:cubicBezTo>
                  <a:pt x="851" y="236"/>
                  <a:pt x="849" y="239"/>
                  <a:pt x="850" y="240"/>
                </a:cubicBezTo>
                <a:cubicBezTo>
                  <a:pt x="851" y="241"/>
                  <a:pt x="854" y="240"/>
                  <a:pt x="856" y="240"/>
                </a:cubicBezTo>
                <a:cubicBezTo>
                  <a:pt x="857" y="241"/>
                  <a:pt x="858" y="241"/>
                  <a:pt x="859" y="242"/>
                </a:cubicBezTo>
                <a:cubicBezTo>
                  <a:pt x="860" y="243"/>
                  <a:pt x="860" y="245"/>
                  <a:pt x="861" y="247"/>
                </a:cubicBezTo>
                <a:cubicBezTo>
                  <a:pt x="862" y="247"/>
                  <a:pt x="864" y="249"/>
                  <a:pt x="865" y="250"/>
                </a:cubicBezTo>
                <a:cubicBezTo>
                  <a:pt x="866" y="250"/>
                  <a:pt x="868" y="250"/>
                  <a:pt x="869" y="251"/>
                </a:cubicBezTo>
                <a:cubicBezTo>
                  <a:pt x="869" y="252"/>
                  <a:pt x="870" y="254"/>
                  <a:pt x="871" y="255"/>
                </a:cubicBezTo>
                <a:cubicBezTo>
                  <a:pt x="871" y="257"/>
                  <a:pt x="871" y="260"/>
                  <a:pt x="872" y="261"/>
                </a:cubicBezTo>
                <a:cubicBezTo>
                  <a:pt x="873" y="263"/>
                  <a:pt x="880" y="265"/>
                  <a:pt x="881" y="268"/>
                </a:cubicBezTo>
                <a:cubicBezTo>
                  <a:pt x="882" y="269"/>
                  <a:pt x="882" y="272"/>
                  <a:pt x="882" y="273"/>
                </a:cubicBezTo>
                <a:cubicBezTo>
                  <a:pt x="883" y="275"/>
                  <a:pt x="887" y="276"/>
                  <a:pt x="888" y="278"/>
                </a:cubicBezTo>
                <a:cubicBezTo>
                  <a:pt x="889" y="278"/>
                  <a:pt x="889" y="279"/>
                  <a:pt x="889" y="280"/>
                </a:cubicBezTo>
                <a:cubicBezTo>
                  <a:pt x="888" y="280"/>
                  <a:pt x="887" y="281"/>
                  <a:pt x="886" y="281"/>
                </a:cubicBezTo>
                <a:cubicBezTo>
                  <a:pt x="886" y="281"/>
                  <a:pt x="884" y="282"/>
                  <a:pt x="883" y="282"/>
                </a:cubicBezTo>
                <a:cubicBezTo>
                  <a:pt x="882" y="282"/>
                  <a:pt x="881" y="281"/>
                  <a:pt x="880" y="281"/>
                </a:cubicBezTo>
                <a:cubicBezTo>
                  <a:pt x="880" y="281"/>
                  <a:pt x="878" y="283"/>
                  <a:pt x="878" y="283"/>
                </a:cubicBezTo>
                <a:cubicBezTo>
                  <a:pt x="877" y="284"/>
                  <a:pt x="875" y="284"/>
                  <a:pt x="874" y="284"/>
                </a:cubicBezTo>
                <a:cubicBezTo>
                  <a:pt x="874" y="284"/>
                  <a:pt x="872" y="283"/>
                  <a:pt x="872" y="283"/>
                </a:cubicBezTo>
                <a:cubicBezTo>
                  <a:pt x="872" y="282"/>
                  <a:pt x="872" y="280"/>
                  <a:pt x="872" y="280"/>
                </a:cubicBezTo>
                <a:cubicBezTo>
                  <a:pt x="873" y="279"/>
                  <a:pt x="875" y="280"/>
                  <a:pt x="876" y="279"/>
                </a:cubicBezTo>
                <a:cubicBezTo>
                  <a:pt x="876" y="279"/>
                  <a:pt x="876" y="277"/>
                  <a:pt x="876" y="276"/>
                </a:cubicBezTo>
                <a:cubicBezTo>
                  <a:pt x="875" y="275"/>
                  <a:pt x="872" y="275"/>
                  <a:pt x="871" y="274"/>
                </a:cubicBezTo>
                <a:cubicBezTo>
                  <a:pt x="870" y="274"/>
                  <a:pt x="869" y="274"/>
                  <a:pt x="868" y="274"/>
                </a:cubicBezTo>
                <a:cubicBezTo>
                  <a:pt x="867" y="273"/>
                  <a:pt x="865" y="272"/>
                  <a:pt x="864" y="272"/>
                </a:cubicBezTo>
                <a:cubicBezTo>
                  <a:pt x="863" y="271"/>
                  <a:pt x="861" y="272"/>
                  <a:pt x="860" y="272"/>
                </a:cubicBezTo>
                <a:cubicBezTo>
                  <a:pt x="859" y="271"/>
                  <a:pt x="859" y="270"/>
                  <a:pt x="858" y="270"/>
                </a:cubicBezTo>
                <a:cubicBezTo>
                  <a:pt x="857" y="270"/>
                  <a:pt x="856" y="272"/>
                  <a:pt x="855" y="272"/>
                </a:cubicBezTo>
                <a:cubicBezTo>
                  <a:pt x="854" y="272"/>
                  <a:pt x="852" y="270"/>
                  <a:pt x="851" y="270"/>
                </a:cubicBezTo>
                <a:cubicBezTo>
                  <a:pt x="851" y="270"/>
                  <a:pt x="850" y="269"/>
                  <a:pt x="849" y="270"/>
                </a:cubicBezTo>
                <a:cubicBezTo>
                  <a:pt x="848" y="270"/>
                  <a:pt x="848" y="273"/>
                  <a:pt x="849" y="273"/>
                </a:cubicBezTo>
                <a:cubicBezTo>
                  <a:pt x="849" y="274"/>
                  <a:pt x="850" y="274"/>
                  <a:pt x="851" y="275"/>
                </a:cubicBezTo>
                <a:cubicBezTo>
                  <a:pt x="851" y="276"/>
                  <a:pt x="851" y="277"/>
                  <a:pt x="851" y="278"/>
                </a:cubicBezTo>
                <a:cubicBezTo>
                  <a:pt x="851" y="279"/>
                  <a:pt x="851" y="281"/>
                  <a:pt x="850" y="281"/>
                </a:cubicBezTo>
                <a:cubicBezTo>
                  <a:pt x="850" y="282"/>
                  <a:pt x="848" y="282"/>
                  <a:pt x="847" y="282"/>
                </a:cubicBezTo>
                <a:cubicBezTo>
                  <a:pt x="846" y="283"/>
                  <a:pt x="845" y="286"/>
                  <a:pt x="843" y="287"/>
                </a:cubicBezTo>
                <a:cubicBezTo>
                  <a:pt x="842" y="287"/>
                  <a:pt x="839" y="287"/>
                  <a:pt x="838" y="288"/>
                </a:cubicBezTo>
                <a:cubicBezTo>
                  <a:pt x="837" y="288"/>
                  <a:pt x="836" y="290"/>
                  <a:pt x="836" y="291"/>
                </a:cubicBezTo>
                <a:cubicBezTo>
                  <a:pt x="837" y="292"/>
                  <a:pt x="838" y="293"/>
                  <a:pt x="838" y="293"/>
                </a:cubicBezTo>
                <a:cubicBezTo>
                  <a:pt x="839" y="294"/>
                  <a:pt x="841" y="293"/>
                  <a:pt x="842" y="293"/>
                </a:cubicBezTo>
                <a:cubicBezTo>
                  <a:pt x="842" y="293"/>
                  <a:pt x="844" y="294"/>
                  <a:pt x="844" y="295"/>
                </a:cubicBezTo>
                <a:cubicBezTo>
                  <a:pt x="845" y="296"/>
                  <a:pt x="844" y="298"/>
                  <a:pt x="843" y="300"/>
                </a:cubicBezTo>
                <a:cubicBezTo>
                  <a:pt x="843" y="300"/>
                  <a:pt x="843" y="302"/>
                  <a:pt x="842" y="303"/>
                </a:cubicBezTo>
                <a:cubicBezTo>
                  <a:pt x="842" y="304"/>
                  <a:pt x="840" y="304"/>
                  <a:pt x="839" y="305"/>
                </a:cubicBezTo>
                <a:cubicBezTo>
                  <a:pt x="839" y="305"/>
                  <a:pt x="840" y="308"/>
                  <a:pt x="840" y="308"/>
                </a:cubicBezTo>
                <a:cubicBezTo>
                  <a:pt x="841" y="309"/>
                  <a:pt x="843" y="308"/>
                  <a:pt x="843" y="309"/>
                </a:cubicBezTo>
                <a:cubicBezTo>
                  <a:pt x="844" y="310"/>
                  <a:pt x="841" y="312"/>
                  <a:pt x="841" y="313"/>
                </a:cubicBezTo>
                <a:cubicBezTo>
                  <a:pt x="841" y="314"/>
                  <a:pt x="843" y="317"/>
                  <a:pt x="843" y="318"/>
                </a:cubicBezTo>
                <a:cubicBezTo>
                  <a:pt x="843" y="319"/>
                  <a:pt x="842" y="321"/>
                  <a:pt x="841" y="322"/>
                </a:cubicBezTo>
                <a:cubicBezTo>
                  <a:pt x="841" y="323"/>
                  <a:pt x="839" y="324"/>
                  <a:pt x="839" y="325"/>
                </a:cubicBezTo>
                <a:cubicBezTo>
                  <a:pt x="839" y="326"/>
                  <a:pt x="838" y="329"/>
                  <a:pt x="839" y="330"/>
                </a:cubicBezTo>
                <a:cubicBezTo>
                  <a:pt x="839" y="331"/>
                  <a:pt x="840" y="331"/>
                  <a:pt x="840" y="332"/>
                </a:cubicBezTo>
                <a:cubicBezTo>
                  <a:pt x="841" y="333"/>
                  <a:pt x="840" y="335"/>
                  <a:pt x="840" y="336"/>
                </a:cubicBezTo>
                <a:cubicBezTo>
                  <a:pt x="840" y="336"/>
                  <a:pt x="839" y="338"/>
                  <a:pt x="838" y="338"/>
                </a:cubicBezTo>
                <a:cubicBezTo>
                  <a:pt x="837" y="339"/>
                  <a:pt x="836" y="340"/>
                  <a:pt x="835" y="340"/>
                </a:cubicBezTo>
                <a:cubicBezTo>
                  <a:pt x="834" y="340"/>
                  <a:pt x="832" y="340"/>
                  <a:pt x="831" y="339"/>
                </a:cubicBezTo>
                <a:cubicBezTo>
                  <a:pt x="831" y="339"/>
                  <a:pt x="831" y="338"/>
                  <a:pt x="831" y="338"/>
                </a:cubicBezTo>
                <a:cubicBezTo>
                  <a:pt x="830" y="337"/>
                  <a:pt x="829" y="337"/>
                  <a:pt x="829" y="337"/>
                </a:cubicBezTo>
                <a:cubicBezTo>
                  <a:pt x="828" y="337"/>
                  <a:pt x="826" y="338"/>
                  <a:pt x="825" y="338"/>
                </a:cubicBezTo>
                <a:cubicBezTo>
                  <a:pt x="825" y="339"/>
                  <a:pt x="825" y="342"/>
                  <a:pt x="825" y="343"/>
                </a:cubicBezTo>
                <a:cubicBezTo>
                  <a:pt x="825" y="345"/>
                  <a:pt x="827" y="348"/>
                  <a:pt x="827" y="349"/>
                </a:cubicBezTo>
                <a:cubicBezTo>
                  <a:pt x="827" y="351"/>
                  <a:pt x="826" y="354"/>
                  <a:pt x="825" y="356"/>
                </a:cubicBezTo>
                <a:cubicBezTo>
                  <a:pt x="825" y="357"/>
                  <a:pt x="825" y="360"/>
                  <a:pt x="824" y="361"/>
                </a:cubicBezTo>
                <a:cubicBezTo>
                  <a:pt x="824" y="363"/>
                  <a:pt x="822" y="365"/>
                  <a:pt x="821" y="366"/>
                </a:cubicBezTo>
                <a:cubicBezTo>
                  <a:pt x="821" y="368"/>
                  <a:pt x="820" y="371"/>
                  <a:pt x="818" y="372"/>
                </a:cubicBezTo>
                <a:cubicBezTo>
                  <a:pt x="817" y="372"/>
                  <a:pt x="815" y="372"/>
                  <a:pt x="814" y="373"/>
                </a:cubicBezTo>
                <a:cubicBezTo>
                  <a:pt x="813" y="373"/>
                  <a:pt x="813" y="376"/>
                  <a:pt x="813" y="377"/>
                </a:cubicBezTo>
                <a:cubicBezTo>
                  <a:pt x="814" y="379"/>
                  <a:pt x="816" y="382"/>
                  <a:pt x="816" y="384"/>
                </a:cubicBezTo>
                <a:cubicBezTo>
                  <a:pt x="817" y="386"/>
                  <a:pt x="818" y="391"/>
                  <a:pt x="819" y="393"/>
                </a:cubicBezTo>
                <a:cubicBezTo>
                  <a:pt x="819" y="395"/>
                  <a:pt x="822" y="399"/>
                  <a:pt x="822" y="399"/>
                </a:cubicBezTo>
                <a:cubicBezTo>
                  <a:pt x="822" y="400"/>
                  <a:pt x="823" y="404"/>
                  <a:pt x="824" y="405"/>
                </a:cubicBezTo>
                <a:cubicBezTo>
                  <a:pt x="825" y="406"/>
                  <a:pt x="827" y="407"/>
                  <a:pt x="828" y="407"/>
                </a:cubicBezTo>
                <a:cubicBezTo>
                  <a:pt x="829" y="407"/>
                  <a:pt x="831" y="408"/>
                  <a:pt x="832" y="408"/>
                </a:cubicBezTo>
                <a:cubicBezTo>
                  <a:pt x="833" y="408"/>
                  <a:pt x="835" y="409"/>
                  <a:pt x="836" y="409"/>
                </a:cubicBezTo>
                <a:cubicBezTo>
                  <a:pt x="837" y="410"/>
                  <a:pt x="839" y="412"/>
                  <a:pt x="839" y="414"/>
                </a:cubicBezTo>
                <a:cubicBezTo>
                  <a:pt x="840" y="415"/>
                  <a:pt x="841" y="418"/>
                  <a:pt x="841" y="419"/>
                </a:cubicBezTo>
                <a:cubicBezTo>
                  <a:pt x="841" y="420"/>
                  <a:pt x="840" y="421"/>
                  <a:pt x="839" y="422"/>
                </a:cubicBezTo>
                <a:cubicBezTo>
                  <a:pt x="839" y="424"/>
                  <a:pt x="838" y="426"/>
                  <a:pt x="839" y="427"/>
                </a:cubicBezTo>
                <a:cubicBezTo>
                  <a:pt x="839" y="428"/>
                  <a:pt x="841" y="428"/>
                  <a:pt x="842" y="428"/>
                </a:cubicBezTo>
                <a:cubicBezTo>
                  <a:pt x="843" y="429"/>
                  <a:pt x="845" y="430"/>
                  <a:pt x="847" y="430"/>
                </a:cubicBezTo>
                <a:cubicBezTo>
                  <a:pt x="848" y="430"/>
                  <a:pt x="849" y="429"/>
                  <a:pt x="850" y="428"/>
                </a:cubicBezTo>
                <a:cubicBezTo>
                  <a:pt x="851" y="428"/>
                  <a:pt x="853" y="426"/>
                  <a:pt x="855" y="425"/>
                </a:cubicBezTo>
                <a:cubicBezTo>
                  <a:pt x="856" y="425"/>
                  <a:pt x="859" y="426"/>
                  <a:pt x="860" y="426"/>
                </a:cubicBezTo>
                <a:cubicBezTo>
                  <a:pt x="860" y="425"/>
                  <a:pt x="861" y="424"/>
                  <a:pt x="862" y="423"/>
                </a:cubicBezTo>
                <a:cubicBezTo>
                  <a:pt x="862" y="422"/>
                  <a:pt x="862" y="419"/>
                  <a:pt x="862" y="418"/>
                </a:cubicBezTo>
                <a:cubicBezTo>
                  <a:pt x="863" y="416"/>
                  <a:pt x="864" y="415"/>
                  <a:pt x="865" y="414"/>
                </a:cubicBezTo>
                <a:cubicBezTo>
                  <a:pt x="866" y="413"/>
                  <a:pt x="868" y="411"/>
                  <a:pt x="869" y="410"/>
                </a:cubicBezTo>
                <a:cubicBezTo>
                  <a:pt x="871" y="410"/>
                  <a:pt x="874" y="410"/>
                  <a:pt x="875" y="410"/>
                </a:cubicBezTo>
                <a:cubicBezTo>
                  <a:pt x="876" y="410"/>
                  <a:pt x="878" y="409"/>
                  <a:pt x="879" y="410"/>
                </a:cubicBezTo>
                <a:cubicBezTo>
                  <a:pt x="880" y="410"/>
                  <a:pt x="881" y="412"/>
                  <a:pt x="882" y="412"/>
                </a:cubicBezTo>
                <a:cubicBezTo>
                  <a:pt x="882" y="413"/>
                  <a:pt x="882" y="416"/>
                  <a:pt x="882" y="417"/>
                </a:cubicBezTo>
                <a:cubicBezTo>
                  <a:pt x="881" y="418"/>
                  <a:pt x="880" y="420"/>
                  <a:pt x="879" y="421"/>
                </a:cubicBezTo>
                <a:cubicBezTo>
                  <a:pt x="878" y="422"/>
                  <a:pt x="876" y="423"/>
                  <a:pt x="875" y="424"/>
                </a:cubicBezTo>
                <a:cubicBezTo>
                  <a:pt x="874" y="425"/>
                  <a:pt x="871" y="427"/>
                  <a:pt x="871" y="428"/>
                </a:cubicBezTo>
                <a:cubicBezTo>
                  <a:pt x="870" y="429"/>
                  <a:pt x="869" y="433"/>
                  <a:pt x="869" y="434"/>
                </a:cubicBezTo>
                <a:cubicBezTo>
                  <a:pt x="869" y="435"/>
                  <a:pt x="870" y="438"/>
                  <a:pt x="871" y="438"/>
                </a:cubicBezTo>
                <a:cubicBezTo>
                  <a:pt x="872" y="439"/>
                  <a:pt x="874" y="438"/>
                  <a:pt x="875" y="438"/>
                </a:cubicBezTo>
                <a:cubicBezTo>
                  <a:pt x="876" y="439"/>
                  <a:pt x="878" y="441"/>
                  <a:pt x="879" y="442"/>
                </a:cubicBezTo>
                <a:cubicBezTo>
                  <a:pt x="880" y="443"/>
                  <a:pt x="880" y="446"/>
                  <a:pt x="882" y="447"/>
                </a:cubicBezTo>
                <a:cubicBezTo>
                  <a:pt x="883" y="447"/>
                  <a:pt x="886" y="445"/>
                  <a:pt x="888" y="445"/>
                </a:cubicBezTo>
                <a:cubicBezTo>
                  <a:pt x="889" y="445"/>
                  <a:pt x="891" y="445"/>
                  <a:pt x="892" y="445"/>
                </a:cubicBezTo>
                <a:cubicBezTo>
                  <a:pt x="893" y="446"/>
                  <a:pt x="895" y="448"/>
                  <a:pt x="897" y="448"/>
                </a:cubicBezTo>
                <a:cubicBezTo>
                  <a:pt x="898" y="448"/>
                  <a:pt x="900" y="446"/>
                  <a:pt x="901" y="446"/>
                </a:cubicBezTo>
                <a:cubicBezTo>
                  <a:pt x="902" y="445"/>
                  <a:pt x="903" y="443"/>
                  <a:pt x="904" y="442"/>
                </a:cubicBezTo>
                <a:cubicBezTo>
                  <a:pt x="904" y="441"/>
                  <a:pt x="906" y="439"/>
                  <a:pt x="907" y="438"/>
                </a:cubicBezTo>
                <a:cubicBezTo>
                  <a:pt x="907" y="437"/>
                  <a:pt x="908" y="435"/>
                  <a:pt x="909" y="435"/>
                </a:cubicBezTo>
                <a:cubicBezTo>
                  <a:pt x="910" y="434"/>
                  <a:pt x="911" y="434"/>
                  <a:pt x="912" y="433"/>
                </a:cubicBezTo>
                <a:cubicBezTo>
                  <a:pt x="913" y="433"/>
                  <a:pt x="914" y="431"/>
                  <a:pt x="915" y="431"/>
                </a:cubicBezTo>
                <a:cubicBezTo>
                  <a:pt x="915" y="429"/>
                  <a:pt x="915" y="426"/>
                  <a:pt x="916" y="426"/>
                </a:cubicBezTo>
                <a:cubicBezTo>
                  <a:pt x="917" y="425"/>
                  <a:pt x="919" y="425"/>
                  <a:pt x="920" y="424"/>
                </a:cubicBezTo>
                <a:cubicBezTo>
                  <a:pt x="921" y="424"/>
                  <a:pt x="922" y="425"/>
                  <a:pt x="923" y="425"/>
                </a:cubicBezTo>
                <a:cubicBezTo>
                  <a:pt x="924" y="425"/>
                  <a:pt x="925" y="425"/>
                  <a:pt x="926" y="424"/>
                </a:cubicBezTo>
                <a:cubicBezTo>
                  <a:pt x="927" y="424"/>
                  <a:pt x="928" y="422"/>
                  <a:pt x="929" y="422"/>
                </a:cubicBezTo>
                <a:cubicBezTo>
                  <a:pt x="930" y="421"/>
                  <a:pt x="934" y="421"/>
                  <a:pt x="936" y="421"/>
                </a:cubicBezTo>
                <a:cubicBezTo>
                  <a:pt x="937" y="421"/>
                  <a:pt x="939" y="421"/>
                  <a:pt x="940" y="422"/>
                </a:cubicBezTo>
                <a:cubicBezTo>
                  <a:pt x="942" y="422"/>
                  <a:pt x="947" y="424"/>
                  <a:pt x="949" y="425"/>
                </a:cubicBezTo>
                <a:cubicBezTo>
                  <a:pt x="951" y="426"/>
                  <a:pt x="955" y="426"/>
                  <a:pt x="957" y="427"/>
                </a:cubicBezTo>
                <a:cubicBezTo>
                  <a:pt x="957" y="427"/>
                  <a:pt x="959" y="428"/>
                  <a:pt x="959" y="429"/>
                </a:cubicBezTo>
                <a:cubicBezTo>
                  <a:pt x="960" y="430"/>
                  <a:pt x="959" y="434"/>
                  <a:pt x="959" y="435"/>
                </a:cubicBezTo>
                <a:cubicBezTo>
                  <a:pt x="959" y="436"/>
                  <a:pt x="960" y="438"/>
                  <a:pt x="960" y="438"/>
                </a:cubicBezTo>
                <a:cubicBezTo>
                  <a:pt x="960" y="439"/>
                  <a:pt x="959" y="441"/>
                  <a:pt x="960" y="441"/>
                </a:cubicBezTo>
                <a:cubicBezTo>
                  <a:pt x="960" y="442"/>
                  <a:pt x="962" y="443"/>
                  <a:pt x="963" y="443"/>
                </a:cubicBezTo>
                <a:cubicBezTo>
                  <a:pt x="964" y="443"/>
                  <a:pt x="966" y="443"/>
                  <a:pt x="967" y="442"/>
                </a:cubicBezTo>
                <a:cubicBezTo>
                  <a:pt x="968" y="442"/>
                  <a:pt x="970" y="440"/>
                  <a:pt x="971" y="440"/>
                </a:cubicBezTo>
                <a:cubicBezTo>
                  <a:pt x="972" y="439"/>
                  <a:pt x="976" y="440"/>
                  <a:pt x="977" y="441"/>
                </a:cubicBezTo>
                <a:cubicBezTo>
                  <a:pt x="978" y="441"/>
                  <a:pt x="981" y="442"/>
                  <a:pt x="982" y="443"/>
                </a:cubicBezTo>
                <a:cubicBezTo>
                  <a:pt x="983" y="443"/>
                  <a:pt x="985" y="445"/>
                  <a:pt x="985" y="446"/>
                </a:cubicBezTo>
                <a:cubicBezTo>
                  <a:pt x="986" y="447"/>
                  <a:pt x="986" y="450"/>
                  <a:pt x="985" y="451"/>
                </a:cubicBezTo>
                <a:cubicBezTo>
                  <a:pt x="985" y="451"/>
                  <a:pt x="983" y="452"/>
                  <a:pt x="982" y="452"/>
                </a:cubicBezTo>
                <a:cubicBezTo>
                  <a:pt x="981" y="453"/>
                  <a:pt x="979" y="452"/>
                  <a:pt x="978" y="453"/>
                </a:cubicBezTo>
                <a:cubicBezTo>
                  <a:pt x="977" y="454"/>
                  <a:pt x="978" y="458"/>
                  <a:pt x="978" y="459"/>
                </a:cubicBezTo>
                <a:cubicBezTo>
                  <a:pt x="978" y="460"/>
                  <a:pt x="979" y="462"/>
                  <a:pt x="980" y="463"/>
                </a:cubicBezTo>
                <a:cubicBezTo>
                  <a:pt x="980" y="464"/>
                  <a:pt x="982" y="464"/>
                  <a:pt x="982" y="465"/>
                </a:cubicBezTo>
                <a:cubicBezTo>
                  <a:pt x="983" y="467"/>
                  <a:pt x="982" y="470"/>
                  <a:pt x="981" y="471"/>
                </a:cubicBezTo>
                <a:cubicBezTo>
                  <a:pt x="981" y="472"/>
                  <a:pt x="980" y="472"/>
                  <a:pt x="979" y="473"/>
                </a:cubicBezTo>
                <a:cubicBezTo>
                  <a:pt x="979" y="474"/>
                  <a:pt x="978" y="476"/>
                  <a:pt x="978" y="477"/>
                </a:cubicBezTo>
                <a:cubicBezTo>
                  <a:pt x="978" y="479"/>
                  <a:pt x="980" y="481"/>
                  <a:pt x="981" y="483"/>
                </a:cubicBezTo>
                <a:cubicBezTo>
                  <a:pt x="982" y="483"/>
                  <a:pt x="984" y="485"/>
                  <a:pt x="986" y="485"/>
                </a:cubicBezTo>
                <a:cubicBezTo>
                  <a:pt x="987" y="486"/>
                  <a:pt x="989" y="486"/>
                  <a:pt x="991" y="487"/>
                </a:cubicBezTo>
                <a:cubicBezTo>
                  <a:pt x="992" y="488"/>
                  <a:pt x="994" y="490"/>
                  <a:pt x="995" y="491"/>
                </a:cubicBezTo>
                <a:cubicBezTo>
                  <a:pt x="996" y="492"/>
                  <a:pt x="997" y="495"/>
                  <a:pt x="997" y="495"/>
                </a:cubicBezTo>
                <a:cubicBezTo>
                  <a:pt x="997" y="496"/>
                  <a:pt x="1000" y="497"/>
                  <a:pt x="1001" y="497"/>
                </a:cubicBezTo>
                <a:cubicBezTo>
                  <a:pt x="1002" y="497"/>
                  <a:pt x="1005" y="496"/>
                  <a:pt x="1006" y="496"/>
                </a:cubicBezTo>
                <a:cubicBezTo>
                  <a:pt x="1007" y="497"/>
                  <a:pt x="1008" y="499"/>
                  <a:pt x="1010" y="499"/>
                </a:cubicBezTo>
                <a:cubicBezTo>
                  <a:pt x="1011" y="499"/>
                  <a:pt x="1013" y="497"/>
                  <a:pt x="1014" y="496"/>
                </a:cubicBezTo>
                <a:cubicBezTo>
                  <a:pt x="1015" y="496"/>
                  <a:pt x="1017" y="494"/>
                  <a:pt x="1017" y="494"/>
                </a:cubicBezTo>
                <a:cubicBezTo>
                  <a:pt x="1019" y="493"/>
                  <a:pt x="1021" y="493"/>
                  <a:pt x="1022" y="493"/>
                </a:cubicBezTo>
                <a:cubicBezTo>
                  <a:pt x="1023" y="493"/>
                  <a:pt x="1024" y="494"/>
                  <a:pt x="1025" y="494"/>
                </a:cubicBezTo>
                <a:cubicBezTo>
                  <a:pt x="1025" y="494"/>
                  <a:pt x="1025" y="495"/>
                  <a:pt x="1025" y="495"/>
                </a:cubicBezTo>
                <a:cubicBezTo>
                  <a:pt x="1024" y="496"/>
                  <a:pt x="1023" y="498"/>
                  <a:pt x="1023" y="499"/>
                </a:cubicBezTo>
                <a:cubicBezTo>
                  <a:pt x="1023" y="500"/>
                  <a:pt x="1022" y="502"/>
                  <a:pt x="1021" y="504"/>
                </a:cubicBezTo>
                <a:cubicBezTo>
                  <a:pt x="1021" y="505"/>
                  <a:pt x="1021" y="509"/>
                  <a:pt x="1022" y="510"/>
                </a:cubicBezTo>
                <a:cubicBezTo>
                  <a:pt x="1022" y="512"/>
                  <a:pt x="1024" y="513"/>
                  <a:pt x="1025" y="514"/>
                </a:cubicBezTo>
                <a:cubicBezTo>
                  <a:pt x="1025" y="516"/>
                  <a:pt x="1025" y="520"/>
                  <a:pt x="1024" y="521"/>
                </a:cubicBezTo>
                <a:cubicBezTo>
                  <a:pt x="1024" y="522"/>
                  <a:pt x="1023" y="524"/>
                  <a:pt x="1022" y="525"/>
                </a:cubicBezTo>
                <a:cubicBezTo>
                  <a:pt x="1021" y="526"/>
                  <a:pt x="1019" y="528"/>
                  <a:pt x="1018" y="529"/>
                </a:cubicBezTo>
                <a:cubicBezTo>
                  <a:pt x="1017" y="529"/>
                  <a:pt x="1015" y="530"/>
                  <a:pt x="1015" y="531"/>
                </a:cubicBezTo>
                <a:cubicBezTo>
                  <a:pt x="1015" y="533"/>
                  <a:pt x="1015" y="535"/>
                  <a:pt x="1016" y="536"/>
                </a:cubicBezTo>
                <a:cubicBezTo>
                  <a:pt x="1016" y="538"/>
                  <a:pt x="1019" y="540"/>
                  <a:pt x="1019" y="542"/>
                </a:cubicBezTo>
                <a:cubicBezTo>
                  <a:pt x="1020" y="543"/>
                  <a:pt x="1019" y="546"/>
                  <a:pt x="1020" y="548"/>
                </a:cubicBezTo>
                <a:cubicBezTo>
                  <a:pt x="1020" y="548"/>
                  <a:pt x="1022" y="549"/>
                  <a:pt x="1022" y="550"/>
                </a:cubicBezTo>
                <a:cubicBezTo>
                  <a:pt x="1023" y="551"/>
                  <a:pt x="1023" y="554"/>
                  <a:pt x="1023" y="555"/>
                </a:cubicBezTo>
                <a:cubicBezTo>
                  <a:pt x="1023" y="556"/>
                  <a:pt x="1022" y="559"/>
                  <a:pt x="1021" y="560"/>
                </a:cubicBezTo>
                <a:cubicBezTo>
                  <a:pt x="1020" y="561"/>
                  <a:pt x="1019" y="561"/>
                  <a:pt x="1018" y="561"/>
                </a:cubicBezTo>
                <a:cubicBezTo>
                  <a:pt x="1018" y="562"/>
                  <a:pt x="1017" y="564"/>
                  <a:pt x="1017" y="565"/>
                </a:cubicBezTo>
                <a:cubicBezTo>
                  <a:pt x="1016" y="566"/>
                  <a:pt x="1015" y="567"/>
                  <a:pt x="1014" y="567"/>
                </a:cubicBezTo>
                <a:cubicBezTo>
                  <a:pt x="1013" y="567"/>
                  <a:pt x="1013" y="564"/>
                  <a:pt x="1012" y="564"/>
                </a:cubicBezTo>
                <a:cubicBezTo>
                  <a:pt x="1011" y="564"/>
                  <a:pt x="1010" y="564"/>
                  <a:pt x="1009" y="564"/>
                </a:cubicBezTo>
                <a:cubicBezTo>
                  <a:pt x="1008" y="564"/>
                  <a:pt x="1005" y="565"/>
                  <a:pt x="1004" y="566"/>
                </a:cubicBezTo>
                <a:cubicBezTo>
                  <a:pt x="1004" y="567"/>
                  <a:pt x="1004" y="570"/>
                  <a:pt x="1003" y="570"/>
                </a:cubicBezTo>
                <a:cubicBezTo>
                  <a:pt x="1003" y="571"/>
                  <a:pt x="1001" y="571"/>
                  <a:pt x="1000" y="571"/>
                </a:cubicBezTo>
                <a:cubicBezTo>
                  <a:pt x="998" y="571"/>
                  <a:pt x="995" y="570"/>
                  <a:pt x="994" y="571"/>
                </a:cubicBezTo>
                <a:cubicBezTo>
                  <a:pt x="993" y="572"/>
                  <a:pt x="994" y="574"/>
                  <a:pt x="993" y="575"/>
                </a:cubicBezTo>
                <a:cubicBezTo>
                  <a:pt x="993" y="576"/>
                  <a:pt x="991" y="576"/>
                  <a:pt x="991" y="576"/>
                </a:cubicBezTo>
                <a:cubicBezTo>
                  <a:pt x="990" y="576"/>
                  <a:pt x="988" y="575"/>
                  <a:pt x="987" y="575"/>
                </a:cubicBezTo>
                <a:cubicBezTo>
                  <a:pt x="986" y="574"/>
                  <a:pt x="985" y="572"/>
                  <a:pt x="984" y="572"/>
                </a:cubicBezTo>
                <a:cubicBezTo>
                  <a:pt x="983" y="572"/>
                  <a:pt x="981" y="572"/>
                  <a:pt x="981" y="573"/>
                </a:cubicBezTo>
                <a:cubicBezTo>
                  <a:pt x="980" y="573"/>
                  <a:pt x="979" y="574"/>
                  <a:pt x="978" y="575"/>
                </a:cubicBezTo>
                <a:cubicBezTo>
                  <a:pt x="978" y="577"/>
                  <a:pt x="979" y="580"/>
                  <a:pt x="979" y="582"/>
                </a:cubicBezTo>
                <a:cubicBezTo>
                  <a:pt x="979" y="583"/>
                  <a:pt x="979" y="586"/>
                  <a:pt x="979" y="587"/>
                </a:cubicBezTo>
                <a:cubicBezTo>
                  <a:pt x="978" y="589"/>
                  <a:pt x="977" y="592"/>
                  <a:pt x="976" y="593"/>
                </a:cubicBezTo>
                <a:cubicBezTo>
                  <a:pt x="975" y="595"/>
                  <a:pt x="973" y="597"/>
                  <a:pt x="973" y="598"/>
                </a:cubicBezTo>
                <a:cubicBezTo>
                  <a:pt x="973" y="599"/>
                  <a:pt x="973" y="601"/>
                  <a:pt x="974" y="602"/>
                </a:cubicBezTo>
                <a:cubicBezTo>
                  <a:pt x="974" y="603"/>
                  <a:pt x="976" y="604"/>
                  <a:pt x="977" y="605"/>
                </a:cubicBezTo>
                <a:cubicBezTo>
                  <a:pt x="977" y="606"/>
                  <a:pt x="977" y="609"/>
                  <a:pt x="977" y="610"/>
                </a:cubicBezTo>
                <a:cubicBezTo>
                  <a:pt x="977" y="611"/>
                  <a:pt x="976" y="612"/>
                  <a:pt x="976" y="613"/>
                </a:cubicBezTo>
                <a:cubicBezTo>
                  <a:pt x="976" y="614"/>
                  <a:pt x="977" y="617"/>
                  <a:pt x="977" y="618"/>
                </a:cubicBezTo>
                <a:cubicBezTo>
                  <a:pt x="977" y="619"/>
                  <a:pt x="976" y="620"/>
                  <a:pt x="976" y="621"/>
                </a:cubicBezTo>
                <a:cubicBezTo>
                  <a:pt x="975" y="621"/>
                  <a:pt x="972" y="621"/>
                  <a:pt x="971" y="621"/>
                </a:cubicBezTo>
                <a:cubicBezTo>
                  <a:pt x="970" y="621"/>
                  <a:pt x="967" y="621"/>
                  <a:pt x="965" y="621"/>
                </a:cubicBezTo>
                <a:cubicBezTo>
                  <a:pt x="964" y="622"/>
                  <a:pt x="964" y="625"/>
                  <a:pt x="963" y="625"/>
                </a:cubicBezTo>
                <a:cubicBezTo>
                  <a:pt x="961" y="626"/>
                  <a:pt x="958" y="627"/>
                  <a:pt x="957" y="626"/>
                </a:cubicBezTo>
                <a:cubicBezTo>
                  <a:pt x="956" y="625"/>
                  <a:pt x="956" y="623"/>
                  <a:pt x="955" y="622"/>
                </a:cubicBezTo>
                <a:cubicBezTo>
                  <a:pt x="955" y="621"/>
                  <a:pt x="955" y="619"/>
                  <a:pt x="955" y="619"/>
                </a:cubicBezTo>
                <a:cubicBezTo>
                  <a:pt x="956" y="618"/>
                  <a:pt x="958" y="618"/>
                  <a:pt x="959" y="617"/>
                </a:cubicBezTo>
                <a:cubicBezTo>
                  <a:pt x="959" y="617"/>
                  <a:pt x="959" y="614"/>
                  <a:pt x="959" y="613"/>
                </a:cubicBezTo>
                <a:cubicBezTo>
                  <a:pt x="959" y="612"/>
                  <a:pt x="957" y="609"/>
                  <a:pt x="956" y="608"/>
                </a:cubicBezTo>
                <a:cubicBezTo>
                  <a:pt x="955" y="608"/>
                  <a:pt x="953" y="609"/>
                  <a:pt x="952" y="608"/>
                </a:cubicBezTo>
                <a:cubicBezTo>
                  <a:pt x="951" y="607"/>
                  <a:pt x="951" y="605"/>
                  <a:pt x="950" y="605"/>
                </a:cubicBezTo>
                <a:cubicBezTo>
                  <a:pt x="949" y="604"/>
                  <a:pt x="947" y="604"/>
                  <a:pt x="946" y="605"/>
                </a:cubicBezTo>
                <a:cubicBezTo>
                  <a:pt x="945" y="605"/>
                  <a:pt x="945" y="608"/>
                  <a:pt x="945" y="608"/>
                </a:cubicBezTo>
                <a:cubicBezTo>
                  <a:pt x="945" y="609"/>
                  <a:pt x="943" y="610"/>
                  <a:pt x="943" y="610"/>
                </a:cubicBezTo>
                <a:cubicBezTo>
                  <a:pt x="942" y="612"/>
                  <a:pt x="942" y="614"/>
                  <a:pt x="942" y="616"/>
                </a:cubicBezTo>
                <a:cubicBezTo>
                  <a:pt x="941" y="617"/>
                  <a:pt x="942" y="619"/>
                  <a:pt x="941" y="619"/>
                </a:cubicBezTo>
                <a:cubicBezTo>
                  <a:pt x="940" y="621"/>
                  <a:pt x="937" y="622"/>
                  <a:pt x="936" y="623"/>
                </a:cubicBezTo>
                <a:cubicBezTo>
                  <a:pt x="935" y="623"/>
                  <a:pt x="932" y="625"/>
                  <a:pt x="931" y="626"/>
                </a:cubicBezTo>
                <a:cubicBezTo>
                  <a:pt x="931" y="626"/>
                  <a:pt x="929" y="628"/>
                  <a:pt x="929" y="630"/>
                </a:cubicBezTo>
                <a:cubicBezTo>
                  <a:pt x="928" y="631"/>
                  <a:pt x="929" y="633"/>
                  <a:pt x="928" y="635"/>
                </a:cubicBezTo>
                <a:cubicBezTo>
                  <a:pt x="928" y="636"/>
                  <a:pt x="927" y="637"/>
                  <a:pt x="927" y="638"/>
                </a:cubicBezTo>
                <a:cubicBezTo>
                  <a:pt x="927" y="641"/>
                  <a:pt x="926" y="645"/>
                  <a:pt x="926" y="647"/>
                </a:cubicBezTo>
                <a:cubicBezTo>
                  <a:pt x="926" y="649"/>
                  <a:pt x="927" y="651"/>
                  <a:pt x="927" y="653"/>
                </a:cubicBezTo>
                <a:cubicBezTo>
                  <a:pt x="927" y="654"/>
                  <a:pt x="926" y="656"/>
                  <a:pt x="926" y="657"/>
                </a:cubicBezTo>
                <a:cubicBezTo>
                  <a:pt x="926" y="658"/>
                  <a:pt x="925" y="659"/>
                  <a:pt x="925" y="660"/>
                </a:cubicBezTo>
                <a:cubicBezTo>
                  <a:pt x="924" y="661"/>
                  <a:pt x="924" y="663"/>
                  <a:pt x="925" y="664"/>
                </a:cubicBezTo>
                <a:cubicBezTo>
                  <a:pt x="925" y="665"/>
                  <a:pt x="925" y="668"/>
                  <a:pt x="926" y="669"/>
                </a:cubicBezTo>
                <a:cubicBezTo>
                  <a:pt x="927" y="669"/>
                  <a:pt x="929" y="669"/>
                  <a:pt x="930" y="670"/>
                </a:cubicBezTo>
                <a:cubicBezTo>
                  <a:pt x="931" y="670"/>
                  <a:pt x="933" y="671"/>
                  <a:pt x="934" y="672"/>
                </a:cubicBezTo>
                <a:cubicBezTo>
                  <a:pt x="935" y="673"/>
                  <a:pt x="937" y="674"/>
                  <a:pt x="937" y="674"/>
                </a:cubicBezTo>
                <a:cubicBezTo>
                  <a:pt x="938" y="675"/>
                  <a:pt x="938" y="676"/>
                  <a:pt x="938" y="677"/>
                </a:cubicBezTo>
                <a:cubicBezTo>
                  <a:pt x="938" y="677"/>
                  <a:pt x="937" y="677"/>
                  <a:pt x="937" y="678"/>
                </a:cubicBezTo>
                <a:cubicBezTo>
                  <a:pt x="936" y="679"/>
                  <a:pt x="936" y="682"/>
                  <a:pt x="936" y="683"/>
                </a:cubicBezTo>
                <a:cubicBezTo>
                  <a:pt x="936" y="685"/>
                  <a:pt x="937" y="688"/>
                  <a:pt x="936" y="690"/>
                </a:cubicBezTo>
                <a:cubicBezTo>
                  <a:pt x="936" y="691"/>
                  <a:pt x="935" y="694"/>
                  <a:pt x="934" y="695"/>
                </a:cubicBezTo>
                <a:cubicBezTo>
                  <a:pt x="933" y="695"/>
                  <a:pt x="931" y="695"/>
                  <a:pt x="930" y="695"/>
                </a:cubicBezTo>
                <a:cubicBezTo>
                  <a:pt x="929" y="694"/>
                  <a:pt x="929" y="691"/>
                  <a:pt x="928" y="690"/>
                </a:cubicBezTo>
                <a:cubicBezTo>
                  <a:pt x="928" y="689"/>
                  <a:pt x="925" y="689"/>
                  <a:pt x="924" y="688"/>
                </a:cubicBezTo>
                <a:cubicBezTo>
                  <a:pt x="924" y="687"/>
                  <a:pt x="923" y="685"/>
                  <a:pt x="922" y="684"/>
                </a:cubicBezTo>
                <a:cubicBezTo>
                  <a:pt x="921" y="684"/>
                  <a:pt x="919" y="684"/>
                  <a:pt x="918" y="684"/>
                </a:cubicBezTo>
                <a:cubicBezTo>
                  <a:pt x="917" y="684"/>
                  <a:pt x="916" y="686"/>
                  <a:pt x="915" y="687"/>
                </a:cubicBezTo>
                <a:cubicBezTo>
                  <a:pt x="914" y="687"/>
                  <a:pt x="912" y="687"/>
                  <a:pt x="910" y="687"/>
                </a:cubicBezTo>
                <a:cubicBezTo>
                  <a:pt x="908" y="687"/>
                  <a:pt x="905" y="685"/>
                  <a:pt x="903" y="685"/>
                </a:cubicBezTo>
                <a:cubicBezTo>
                  <a:pt x="902" y="685"/>
                  <a:pt x="899" y="686"/>
                  <a:pt x="897" y="686"/>
                </a:cubicBezTo>
                <a:cubicBezTo>
                  <a:pt x="897" y="686"/>
                  <a:pt x="895" y="687"/>
                  <a:pt x="895" y="687"/>
                </a:cubicBezTo>
                <a:cubicBezTo>
                  <a:pt x="893" y="687"/>
                  <a:pt x="890" y="686"/>
                  <a:pt x="889" y="686"/>
                </a:cubicBezTo>
                <a:cubicBezTo>
                  <a:pt x="888" y="686"/>
                  <a:pt x="886" y="687"/>
                  <a:pt x="885" y="686"/>
                </a:cubicBezTo>
                <a:cubicBezTo>
                  <a:pt x="884" y="686"/>
                  <a:pt x="882" y="685"/>
                  <a:pt x="881" y="685"/>
                </a:cubicBezTo>
                <a:cubicBezTo>
                  <a:pt x="880" y="684"/>
                  <a:pt x="879" y="680"/>
                  <a:pt x="877" y="680"/>
                </a:cubicBezTo>
                <a:cubicBezTo>
                  <a:pt x="876" y="680"/>
                  <a:pt x="875" y="682"/>
                  <a:pt x="874" y="682"/>
                </a:cubicBezTo>
                <a:cubicBezTo>
                  <a:pt x="873" y="683"/>
                  <a:pt x="870" y="683"/>
                  <a:pt x="869" y="683"/>
                </a:cubicBezTo>
                <a:cubicBezTo>
                  <a:pt x="868" y="683"/>
                  <a:pt x="865" y="682"/>
                  <a:pt x="864" y="681"/>
                </a:cubicBezTo>
                <a:cubicBezTo>
                  <a:pt x="863" y="681"/>
                  <a:pt x="863" y="679"/>
                  <a:pt x="862" y="678"/>
                </a:cubicBezTo>
                <a:cubicBezTo>
                  <a:pt x="861" y="677"/>
                  <a:pt x="860" y="677"/>
                  <a:pt x="859" y="676"/>
                </a:cubicBezTo>
                <a:cubicBezTo>
                  <a:pt x="859" y="675"/>
                  <a:pt x="860" y="672"/>
                  <a:pt x="859" y="670"/>
                </a:cubicBezTo>
                <a:cubicBezTo>
                  <a:pt x="859" y="669"/>
                  <a:pt x="857" y="667"/>
                  <a:pt x="856" y="666"/>
                </a:cubicBezTo>
                <a:cubicBezTo>
                  <a:pt x="855" y="665"/>
                  <a:pt x="852" y="665"/>
                  <a:pt x="852" y="664"/>
                </a:cubicBezTo>
                <a:cubicBezTo>
                  <a:pt x="851" y="663"/>
                  <a:pt x="852" y="660"/>
                  <a:pt x="852" y="659"/>
                </a:cubicBezTo>
                <a:cubicBezTo>
                  <a:pt x="851" y="658"/>
                  <a:pt x="850" y="656"/>
                  <a:pt x="849" y="655"/>
                </a:cubicBezTo>
                <a:cubicBezTo>
                  <a:pt x="849" y="655"/>
                  <a:pt x="847" y="655"/>
                  <a:pt x="846" y="655"/>
                </a:cubicBezTo>
                <a:cubicBezTo>
                  <a:pt x="845" y="656"/>
                  <a:pt x="844" y="657"/>
                  <a:pt x="843" y="656"/>
                </a:cubicBezTo>
                <a:cubicBezTo>
                  <a:pt x="842" y="656"/>
                  <a:pt x="842" y="655"/>
                  <a:pt x="841" y="655"/>
                </a:cubicBezTo>
                <a:cubicBezTo>
                  <a:pt x="841" y="654"/>
                  <a:pt x="842" y="652"/>
                  <a:pt x="842" y="651"/>
                </a:cubicBezTo>
                <a:cubicBezTo>
                  <a:pt x="843" y="650"/>
                  <a:pt x="845" y="649"/>
                  <a:pt x="846" y="649"/>
                </a:cubicBezTo>
                <a:cubicBezTo>
                  <a:pt x="846" y="648"/>
                  <a:pt x="846" y="646"/>
                  <a:pt x="846" y="645"/>
                </a:cubicBezTo>
                <a:cubicBezTo>
                  <a:pt x="845" y="644"/>
                  <a:pt x="844" y="643"/>
                  <a:pt x="844" y="642"/>
                </a:cubicBezTo>
                <a:cubicBezTo>
                  <a:pt x="844" y="641"/>
                  <a:pt x="845" y="638"/>
                  <a:pt x="845" y="636"/>
                </a:cubicBezTo>
                <a:cubicBezTo>
                  <a:pt x="844" y="635"/>
                  <a:pt x="844" y="634"/>
                  <a:pt x="843" y="633"/>
                </a:cubicBezTo>
                <a:cubicBezTo>
                  <a:pt x="842" y="632"/>
                  <a:pt x="841" y="631"/>
                  <a:pt x="840" y="630"/>
                </a:cubicBezTo>
                <a:cubicBezTo>
                  <a:pt x="838" y="630"/>
                  <a:pt x="835" y="630"/>
                  <a:pt x="834" y="629"/>
                </a:cubicBezTo>
                <a:cubicBezTo>
                  <a:pt x="833" y="628"/>
                  <a:pt x="832" y="626"/>
                  <a:pt x="831" y="625"/>
                </a:cubicBezTo>
                <a:cubicBezTo>
                  <a:pt x="830" y="625"/>
                  <a:pt x="828" y="624"/>
                  <a:pt x="827" y="623"/>
                </a:cubicBezTo>
                <a:cubicBezTo>
                  <a:pt x="826" y="623"/>
                  <a:pt x="826" y="621"/>
                  <a:pt x="826" y="620"/>
                </a:cubicBezTo>
                <a:cubicBezTo>
                  <a:pt x="826" y="619"/>
                  <a:pt x="825" y="618"/>
                  <a:pt x="824" y="617"/>
                </a:cubicBezTo>
                <a:cubicBezTo>
                  <a:pt x="824" y="616"/>
                  <a:pt x="821" y="616"/>
                  <a:pt x="820" y="616"/>
                </a:cubicBezTo>
                <a:cubicBezTo>
                  <a:pt x="820" y="616"/>
                  <a:pt x="818" y="615"/>
                  <a:pt x="817" y="616"/>
                </a:cubicBezTo>
                <a:cubicBezTo>
                  <a:pt x="816" y="616"/>
                  <a:pt x="816" y="620"/>
                  <a:pt x="815" y="620"/>
                </a:cubicBezTo>
                <a:cubicBezTo>
                  <a:pt x="814" y="621"/>
                  <a:pt x="812" y="620"/>
                  <a:pt x="812" y="620"/>
                </a:cubicBezTo>
                <a:cubicBezTo>
                  <a:pt x="811" y="619"/>
                  <a:pt x="810" y="617"/>
                  <a:pt x="809" y="616"/>
                </a:cubicBezTo>
                <a:cubicBezTo>
                  <a:pt x="809" y="616"/>
                  <a:pt x="806" y="615"/>
                  <a:pt x="805" y="614"/>
                </a:cubicBezTo>
                <a:cubicBezTo>
                  <a:pt x="804" y="613"/>
                  <a:pt x="802" y="612"/>
                  <a:pt x="801" y="611"/>
                </a:cubicBezTo>
                <a:cubicBezTo>
                  <a:pt x="800" y="609"/>
                  <a:pt x="800" y="606"/>
                  <a:pt x="800" y="604"/>
                </a:cubicBezTo>
                <a:cubicBezTo>
                  <a:pt x="800" y="603"/>
                  <a:pt x="801" y="600"/>
                  <a:pt x="800" y="598"/>
                </a:cubicBezTo>
                <a:cubicBezTo>
                  <a:pt x="799" y="597"/>
                  <a:pt x="795" y="596"/>
                  <a:pt x="793" y="596"/>
                </a:cubicBezTo>
                <a:cubicBezTo>
                  <a:pt x="791" y="596"/>
                  <a:pt x="788" y="596"/>
                  <a:pt x="787" y="597"/>
                </a:cubicBezTo>
                <a:cubicBezTo>
                  <a:pt x="786" y="597"/>
                  <a:pt x="786" y="600"/>
                  <a:pt x="785" y="601"/>
                </a:cubicBezTo>
                <a:cubicBezTo>
                  <a:pt x="784" y="601"/>
                  <a:pt x="781" y="602"/>
                  <a:pt x="780" y="602"/>
                </a:cubicBezTo>
                <a:cubicBezTo>
                  <a:pt x="778" y="602"/>
                  <a:pt x="775" y="601"/>
                  <a:pt x="773" y="601"/>
                </a:cubicBezTo>
                <a:cubicBezTo>
                  <a:pt x="770" y="600"/>
                  <a:pt x="765" y="600"/>
                  <a:pt x="762" y="599"/>
                </a:cubicBezTo>
                <a:cubicBezTo>
                  <a:pt x="761" y="599"/>
                  <a:pt x="757" y="597"/>
                  <a:pt x="756" y="596"/>
                </a:cubicBezTo>
                <a:cubicBezTo>
                  <a:pt x="754" y="595"/>
                  <a:pt x="751" y="592"/>
                  <a:pt x="750" y="591"/>
                </a:cubicBezTo>
                <a:cubicBezTo>
                  <a:pt x="748" y="590"/>
                  <a:pt x="744" y="588"/>
                  <a:pt x="742" y="588"/>
                </a:cubicBezTo>
                <a:cubicBezTo>
                  <a:pt x="741" y="588"/>
                  <a:pt x="738" y="588"/>
                  <a:pt x="737" y="588"/>
                </a:cubicBezTo>
                <a:cubicBezTo>
                  <a:pt x="735" y="588"/>
                  <a:pt x="733" y="591"/>
                  <a:pt x="732" y="592"/>
                </a:cubicBezTo>
                <a:cubicBezTo>
                  <a:pt x="731" y="592"/>
                  <a:pt x="729" y="592"/>
                  <a:pt x="728" y="593"/>
                </a:cubicBezTo>
                <a:cubicBezTo>
                  <a:pt x="727" y="593"/>
                  <a:pt x="725" y="592"/>
                  <a:pt x="724" y="592"/>
                </a:cubicBezTo>
                <a:cubicBezTo>
                  <a:pt x="723" y="592"/>
                  <a:pt x="722" y="594"/>
                  <a:pt x="721" y="594"/>
                </a:cubicBezTo>
                <a:cubicBezTo>
                  <a:pt x="719" y="594"/>
                  <a:pt x="716" y="592"/>
                  <a:pt x="715" y="591"/>
                </a:cubicBezTo>
                <a:cubicBezTo>
                  <a:pt x="713" y="591"/>
                  <a:pt x="710" y="592"/>
                  <a:pt x="709" y="592"/>
                </a:cubicBezTo>
                <a:cubicBezTo>
                  <a:pt x="708" y="591"/>
                  <a:pt x="706" y="590"/>
                  <a:pt x="705" y="589"/>
                </a:cubicBezTo>
                <a:cubicBezTo>
                  <a:pt x="703" y="588"/>
                  <a:pt x="700" y="586"/>
                  <a:pt x="699" y="587"/>
                </a:cubicBezTo>
                <a:cubicBezTo>
                  <a:pt x="698" y="587"/>
                  <a:pt x="698" y="590"/>
                  <a:pt x="697" y="591"/>
                </a:cubicBezTo>
                <a:cubicBezTo>
                  <a:pt x="697" y="592"/>
                  <a:pt x="697" y="594"/>
                  <a:pt x="697" y="594"/>
                </a:cubicBezTo>
                <a:cubicBezTo>
                  <a:pt x="696" y="595"/>
                  <a:pt x="695" y="597"/>
                  <a:pt x="694" y="598"/>
                </a:cubicBezTo>
                <a:cubicBezTo>
                  <a:pt x="692" y="598"/>
                  <a:pt x="690" y="597"/>
                  <a:pt x="689" y="598"/>
                </a:cubicBezTo>
                <a:cubicBezTo>
                  <a:pt x="688" y="598"/>
                  <a:pt x="686" y="600"/>
                  <a:pt x="685" y="600"/>
                </a:cubicBezTo>
                <a:cubicBezTo>
                  <a:pt x="684" y="601"/>
                  <a:pt x="681" y="601"/>
                  <a:pt x="679" y="601"/>
                </a:cubicBezTo>
                <a:cubicBezTo>
                  <a:pt x="679" y="601"/>
                  <a:pt x="678" y="603"/>
                  <a:pt x="677" y="603"/>
                </a:cubicBezTo>
                <a:cubicBezTo>
                  <a:pt x="676" y="604"/>
                  <a:pt x="673" y="606"/>
                  <a:pt x="671" y="607"/>
                </a:cubicBezTo>
                <a:cubicBezTo>
                  <a:pt x="671" y="607"/>
                  <a:pt x="670" y="607"/>
                  <a:pt x="669" y="607"/>
                </a:cubicBezTo>
                <a:cubicBezTo>
                  <a:pt x="669" y="607"/>
                  <a:pt x="668" y="606"/>
                  <a:pt x="668" y="605"/>
                </a:cubicBezTo>
                <a:cubicBezTo>
                  <a:pt x="668" y="605"/>
                  <a:pt x="667" y="603"/>
                  <a:pt x="666" y="603"/>
                </a:cubicBezTo>
                <a:cubicBezTo>
                  <a:pt x="665" y="603"/>
                  <a:pt x="664" y="604"/>
                  <a:pt x="663" y="604"/>
                </a:cubicBezTo>
                <a:cubicBezTo>
                  <a:pt x="662" y="604"/>
                  <a:pt x="661" y="602"/>
                  <a:pt x="660" y="603"/>
                </a:cubicBezTo>
                <a:cubicBezTo>
                  <a:pt x="659" y="603"/>
                  <a:pt x="658" y="604"/>
                  <a:pt x="657" y="604"/>
                </a:cubicBezTo>
                <a:cubicBezTo>
                  <a:pt x="655" y="604"/>
                  <a:pt x="652" y="605"/>
                  <a:pt x="650" y="605"/>
                </a:cubicBezTo>
                <a:cubicBezTo>
                  <a:pt x="649" y="606"/>
                  <a:pt x="646" y="608"/>
                  <a:pt x="645" y="609"/>
                </a:cubicBezTo>
                <a:cubicBezTo>
                  <a:pt x="643" y="610"/>
                  <a:pt x="641" y="613"/>
                  <a:pt x="639" y="614"/>
                </a:cubicBezTo>
                <a:cubicBezTo>
                  <a:pt x="638" y="615"/>
                  <a:pt x="635" y="615"/>
                  <a:pt x="634" y="615"/>
                </a:cubicBezTo>
                <a:cubicBezTo>
                  <a:pt x="633" y="616"/>
                  <a:pt x="629" y="617"/>
                  <a:pt x="628" y="618"/>
                </a:cubicBezTo>
                <a:cubicBezTo>
                  <a:pt x="626" y="620"/>
                  <a:pt x="623" y="623"/>
                  <a:pt x="621" y="625"/>
                </a:cubicBezTo>
                <a:cubicBezTo>
                  <a:pt x="621" y="626"/>
                  <a:pt x="620" y="629"/>
                  <a:pt x="619" y="630"/>
                </a:cubicBezTo>
                <a:cubicBezTo>
                  <a:pt x="618" y="631"/>
                  <a:pt x="613" y="632"/>
                  <a:pt x="611" y="632"/>
                </a:cubicBezTo>
                <a:cubicBezTo>
                  <a:pt x="609" y="632"/>
                  <a:pt x="606" y="631"/>
                  <a:pt x="604" y="631"/>
                </a:cubicBezTo>
                <a:cubicBezTo>
                  <a:pt x="602" y="631"/>
                  <a:pt x="599" y="631"/>
                  <a:pt x="598" y="631"/>
                </a:cubicBezTo>
                <a:cubicBezTo>
                  <a:pt x="595" y="631"/>
                  <a:pt x="590" y="631"/>
                  <a:pt x="587" y="633"/>
                </a:cubicBezTo>
                <a:cubicBezTo>
                  <a:pt x="586" y="634"/>
                  <a:pt x="584" y="636"/>
                  <a:pt x="583" y="637"/>
                </a:cubicBezTo>
                <a:cubicBezTo>
                  <a:pt x="582" y="639"/>
                  <a:pt x="579" y="641"/>
                  <a:pt x="578" y="642"/>
                </a:cubicBezTo>
                <a:cubicBezTo>
                  <a:pt x="578" y="643"/>
                  <a:pt x="576" y="645"/>
                  <a:pt x="576" y="646"/>
                </a:cubicBezTo>
                <a:cubicBezTo>
                  <a:pt x="576" y="647"/>
                  <a:pt x="577" y="649"/>
                  <a:pt x="577" y="650"/>
                </a:cubicBezTo>
                <a:cubicBezTo>
                  <a:pt x="577" y="651"/>
                  <a:pt x="576" y="654"/>
                  <a:pt x="575" y="655"/>
                </a:cubicBezTo>
                <a:cubicBezTo>
                  <a:pt x="574" y="655"/>
                  <a:pt x="572" y="656"/>
                  <a:pt x="572" y="657"/>
                </a:cubicBezTo>
                <a:cubicBezTo>
                  <a:pt x="571" y="658"/>
                  <a:pt x="570" y="660"/>
                  <a:pt x="569" y="661"/>
                </a:cubicBezTo>
                <a:cubicBezTo>
                  <a:pt x="569" y="662"/>
                  <a:pt x="568" y="666"/>
                  <a:pt x="568" y="666"/>
                </a:cubicBezTo>
                <a:cubicBezTo>
                  <a:pt x="568" y="666"/>
                  <a:pt x="566" y="669"/>
                  <a:pt x="566" y="670"/>
                </a:cubicBezTo>
                <a:cubicBezTo>
                  <a:pt x="564" y="671"/>
                  <a:pt x="562" y="672"/>
                  <a:pt x="560" y="673"/>
                </a:cubicBezTo>
                <a:cubicBezTo>
                  <a:pt x="559" y="673"/>
                  <a:pt x="555" y="673"/>
                  <a:pt x="554" y="673"/>
                </a:cubicBezTo>
                <a:cubicBezTo>
                  <a:pt x="553" y="672"/>
                  <a:pt x="552" y="670"/>
                  <a:pt x="551" y="669"/>
                </a:cubicBezTo>
                <a:cubicBezTo>
                  <a:pt x="550" y="668"/>
                  <a:pt x="549" y="667"/>
                  <a:pt x="548" y="667"/>
                </a:cubicBezTo>
                <a:cubicBezTo>
                  <a:pt x="547" y="666"/>
                  <a:pt x="545" y="667"/>
                  <a:pt x="544" y="667"/>
                </a:cubicBezTo>
                <a:cubicBezTo>
                  <a:pt x="542" y="668"/>
                  <a:pt x="540" y="672"/>
                  <a:pt x="539" y="674"/>
                </a:cubicBezTo>
                <a:cubicBezTo>
                  <a:pt x="538" y="674"/>
                  <a:pt x="536" y="676"/>
                  <a:pt x="535" y="676"/>
                </a:cubicBezTo>
                <a:cubicBezTo>
                  <a:pt x="533" y="678"/>
                  <a:pt x="530" y="681"/>
                  <a:pt x="528" y="682"/>
                </a:cubicBezTo>
                <a:cubicBezTo>
                  <a:pt x="528" y="683"/>
                  <a:pt x="526" y="684"/>
                  <a:pt x="525" y="684"/>
                </a:cubicBezTo>
                <a:cubicBezTo>
                  <a:pt x="524" y="685"/>
                  <a:pt x="523" y="687"/>
                  <a:pt x="523" y="688"/>
                </a:cubicBezTo>
                <a:cubicBezTo>
                  <a:pt x="522" y="689"/>
                  <a:pt x="521" y="693"/>
                  <a:pt x="520" y="695"/>
                </a:cubicBezTo>
                <a:cubicBezTo>
                  <a:pt x="520" y="696"/>
                  <a:pt x="518" y="697"/>
                  <a:pt x="517" y="698"/>
                </a:cubicBezTo>
                <a:cubicBezTo>
                  <a:pt x="517" y="699"/>
                  <a:pt x="515" y="700"/>
                  <a:pt x="515" y="700"/>
                </a:cubicBezTo>
                <a:cubicBezTo>
                  <a:pt x="513" y="701"/>
                  <a:pt x="510" y="702"/>
                  <a:pt x="508" y="703"/>
                </a:cubicBezTo>
                <a:cubicBezTo>
                  <a:pt x="507" y="703"/>
                  <a:pt x="504" y="702"/>
                  <a:pt x="502" y="701"/>
                </a:cubicBezTo>
                <a:cubicBezTo>
                  <a:pt x="501" y="700"/>
                  <a:pt x="500" y="699"/>
                  <a:pt x="500" y="698"/>
                </a:cubicBezTo>
                <a:cubicBezTo>
                  <a:pt x="499" y="698"/>
                  <a:pt x="497" y="696"/>
                  <a:pt x="496" y="697"/>
                </a:cubicBezTo>
                <a:cubicBezTo>
                  <a:pt x="495" y="697"/>
                  <a:pt x="494" y="697"/>
                  <a:pt x="494" y="698"/>
                </a:cubicBezTo>
                <a:cubicBezTo>
                  <a:pt x="493" y="699"/>
                  <a:pt x="494" y="701"/>
                  <a:pt x="494" y="702"/>
                </a:cubicBezTo>
                <a:cubicBezTo>
                  <a:pt x="494" y="703"/>
                  <a:pt x="493" y="706"/>
                  <a:pt x="492" y="706"/>
                </a:cubicBezTo>
                <a:cubicBezTo>
                  <a:pt x="492" y="707"/>
                  <a:pt x="490" y="708"/>
                  <a:pt x="489" y="708"/>
                </a:cubicBezTo>
                <a:cubicBezTo>
                  <a:pt x="488" y="709"/>
                  <a:pt x="484" y="710"/>
                  <a:pt x="484" y="711"/>
                </a:cubicBezTo>
                <a:cubicBezTo>
                  <a:pt x="483" y="712"/>
                  <a:pt x="485" y="714"/>
                  <a:pt x="485" y="715"/>
                </a:cubicBezTo>
                <a:cubicBezTo>
                  <a:pt x="484" y="716"/>
                  <a:pt x="483" y="719"/>
                  <a:pt x="483" y="720"/>
                </a:cubicBezTo>
                <a:cubicBezTo>
                  <a:pt x="482" y="721"/>
                  <a:pt x="480" y="724"/>
                  <a:pt x="480" y="726"/>
                </a:cubicBezTo>
                <a:cubicBezTo>
                  <a:pt x="480" y="727"/>
                  <a:pt x="480" y="729"/>
                  <a:pt x="480" y="730"/>
                </a:cubicBezTo>
                <a:cubicBezTo>
                  <a:pt x="480" y="731"/>
                  <a:pt x="479" y="732"/>
                  <a:pt x="479" y="732"/>
                </a:cubicBezTo>
                <a:cubicBezTo>
                  <a:pt x="478" y="733"/>
                  <a:pt x="475" y="733"/>
                  <a:pt x="474" y="732"/>
                </a:cubicBezTo>
                <a:cubicBezTo>
                  <a:pt x="473" y="732"/>
                  <a:pt x="471" y="731"/>
                  <a:pt x="471" y="731"/>
                </a:cubicBezTo>
                <a:cubicBezTo>
                  <a:pt x="470" y="731"/>
                  <a:pt x="467" y="732"/>
                  <a:pt x="467" y="732"/>
                </a:cubicBezTo>
                <a:cubicBezTo>
                  <a:pt x="467" y="733"/>
                  <a:pt x="467" y="734"/>
                  <a:pt x="467" y="735"/>
                </a:cubicBezTo>
                <a:cubicBezTo>
                  <a:pt x="468" y="735"/>
                  <a:pt x="468" y="736"/>
                  <a:pt x="468" y="736"/>
                </a:cubicBezTo>
                <a:cubicBezTo>
                  <a:pt x="469" y="737"/>
                  <a:pt x="471" y="736"/>
                  <a:pt x="471" y="737"/>
                </a:cubicBezTo>
                <a:cubicBezTo>
                  <a:pt x="472" y="737"/>
                  <a:pt x="474" y="738"/>
                  <a:pt x="474" y="739"/>
                </a:cubicBezTo>
                <a:cubicBezTo>
                  <a:pt x="474" y="739"/>
                  <a:pt x="474" y="741"/>
                  <a:pt x="473" y="742"/>
                </a:cubicBezTo>
                <a:cubicBezTo>
                  <a:pt x="473" y="742"/>
                  <a:pt x="471" y="743"/>
                  <a:pt x="471" y="743"/>
                </a:cubicBezTo>
                <a:cubicBezTo>
                  <a:pt x="469" y="743"/>
                  <a:pt x="467" y="743"/>
                  <a:pt x="466" y="742"/>
                </a:cubicBezTo>
                <a:cubicBezTo>
                  <a:pt x="465" y="742"/>
                  <a:pt x="463" y="740"/>
                  <a:pt x="462" y="739"/>
                </a:cubicBezTo>
                <a:cubicBezTo>
                  <a:pt x="461" y="739"/>
                  <a:pt x="459" y="739"/>
                  <a:pt x="458" y="739"/>
                </a:cubicBezTo>
                <a:cubicBezTo>
                  <a:pt x="457" y="740"/>
                  <a:pt x="455" y="742"/>
                  <a:pt x="455" y="743"/>
                </a:cubicBezTo>
                <a:cubicBezTo>
                  <a:pt x="454" y="744"/>
                  <a:pt x="453" y="745"/>
                  <a:pt x="452" y="746"/>
                </a:cubicBezTo>
                <a:cubicBezTo>
                  <a:pt x="451" y="747"/>
                  <a:pt x="450" y="750"/>
                  <a:pt x="450" y="751"/>
                </a:cubicBezTo>
                <a:cubicBezTo>
                  <a:pt x="449" y="752"/>
                  <a:pt x="449" y="754"/>
                  <a:pt x="448" y="755"/>
                </a:cubicBezTo>
                <a:cubicBezTo>
                  <a:pt x="447" y="756"/>
                  <a:pt x="446" y="756"/>
                  <a:pt x="445" y="757"/>
                </a:cubicBezTo>
                <a:cubicBezTo>
                  <a:pt x="444" y="757"/>
                  <a:pt x="442" y="757"/>
                  <a:pt x="441" y="757"/>
                </a:cubicBezTo>
                <a:cubicBezTo>
                  <a:pt x="440" y="757"/>
                  <a:pt x="438" y="758"/>
                  <a:pt x="437" y="758"/>
                </a:cubicBezTo>
                <a:cubicBezTo>
                  <a:pt x="436" y="757"/>
                  <a:pt x="436" y="755"/>
                  <a:pt x="436" y="754"/>
                </a:cubicBezTo>
                <a:cubicBezTo>
                  <a:pt x="436" y="753"/>
                  <a:pt x="436" y="752"/>
                  <a:pt x="435" y="751"/>
                </a:cubicBezTo>
                <a:cubicBezTo>
                  <a:pt x="435" y="750"/>
                  <a:pt x="433" y="749"/>
                  <a:pt x="433" y="749"/>
                </a:cubicBezTo>
                <a:cubicBezTo>
                  <a:pt x="432" y="749"/>
                  <a:pt x="430" y="749"/>
                  <a:pt x="429" y="750"/>
                </a:cubicBezTo>
                <a:cubicBezTo>
                  <a:pt x="429" y="750"/>
                  <a:pt x="429" y="751"/>
                  <a:pt x="428" y="751"/>
                </a:cubicBezTo>
                <a:cubicBezTo>
                  <a:pt x="428" y="752"/>
                  <a:pt x="428" y="754"/>
                  <a:pt x="428" y="755"/>
                </a:cubicBezTo>
                <a:cubicBezTo>
                  <a:pt x="429" y="756"/>
                  <a:pt x="430" y="756"/>
                  <a:pt x="430" y="757"/>
                </a:cubicBezTo>
                <a:cubicBezTo>
                  <a:pt x="431" y="757"/>
                  <a:pt x="431" y="759"/>
                  <a:pt x="431" y="760"/>
                </a:cubicBezTo>
                <a:cubicBezTo>
                  <a:pt x="431" y="761"/>
                  <a:pt x="430" y="762"/>
                  <a:pt x="430" y="762"/>
                </a:cubicBezTo>
                <a:cubicBezTo>
                  <a:pt x="429" y="763"/>
                  <a:pt x="427" y="763"/>
                  <a:pt x="426" y="764"/>
                </a:cubicBezTo>
                <a:cubicBezTo>
                  <a:pt x="425" y="765"/>
                  <a:pt x="423" y="767"/>
                  <a:pt x="422" y="768"/>
                </a:cubicBezTo>
                <a:cubicBezTo>
                  <a:pt x="422" y="768"/>
                  <a:pt x="421" y="769"/>
                  <a:pt x="421" y="770"/>
                </a:cubicBezTo>
                <a:cubicBezTo>
                  <a:pt x="420" y="770"/>
                  <a:pt x="419" y="771"/>
                  <a:pt x="419" y="772"/>
                </a:cubicBezTo>
                <a:cubicBezTo>
                  <a:pt x="418" y="772"/>
                  <a:pt x="417" y="773"/>
                  <a:pt x="416" y="774"/>
                </a:cubicBezTo>
                <a:cubicBezTo>
                  <a:pt x="416" y="774"/>
                  <a:pt x="415" y="776"/>
                  <a:pt x="415" y="776"/>
                </a:cubicBezTo>
                <a:cubicBezTo>
                  <a:pt x="413" y="775"/>
                  <a:pt x="411" y="778"/>
                  <a:pt x="410" y="778"/>
                </a:cubicBezTo>
                <a:cubicBezTo>
                  <a:pt x="408" y="779"/>
                  <a:pt x="405" y="778"/>
                  <a:pt x="403" y="778"/>
                </a:cubicBezTo>
                <a:cubicBezTo>
                  <a:pt x="402" y="778"/>
                  <a:pt x="400" y="776"/>
                  <a:pt x="399" y="776"/>
                </a:cubicBezTo>
                <a:cubicBezTo>
                  <a:pt x="399" y="775"/>
                  <a:pt x="398" y="773"/>
                  <a:pt x="398" y="772"/>
                </a:cubicBezTo>
                <a:cubicBezTo>
                  <a:pt x="397" y="771"/>
                  <a:pt x="396" y="769"/>
                  <a:pt x="396" y="768"/>
                </a:cubicBezTo>
                <a:cubicBezTo>
                  <a:pt x="395" y="767"/>
                  <a:pt x="395" y="764"/>
                  <a:pt x="396" y="763"/>
                </a:cubicBezTo>
                <a:cubicBezTo>
                  <a:pt x="396" y="762"/>
                  <a:pt x="398" y="761"/>
                  <a:pt x="398" y="760"/>
                </a:cubicBezTo>
                <a:cubicBezTo>
                  <a:pt x="398" y="759"/>
                  <a:pt x="399" y="757"/>
                  <a:pt x="398" y="756"/>
                </a:cubicBezTo>
                <a:cubicBezTo>
                  <a:pt x="397" y="756"/>
                  <a:pt x="395" y="755"/>
                  <a:pt x="394" y="755"/>
                </a:cubicBezTo>
                <a:cubicBezTo>
                  <a:pt x="393" y="755"/>
                  <a:pt x="390" y="757"/>
                  <a:pt x="389" y="757"/>
                </a:cubicBezTo>
                <a:cubicBezTo>
                  <a:pt x="387" y="757"/>
                  <a:pt x="384" y="757"/>
                  <a:pt x="382" y="757"/>
                </a:cubicBezTo>
                <a:cubicBezTo>
                  <a:pt x="381" y="756"/>
                  <a:pt x="380" y="754"/>
                  <a:pt x="379" y="753"/>
                </a:cubicBezTo>
                <a:cubicBezTo>
                  <a:pt x="378" y="753"/>
                  <a:pt x="375" y="753"/>
                  <a:pt x="374" y="754"/>
                </a:cubicBezTo>
                <a:cubicBezTo>
                  <a:pt x="374" y="755"/>
                  <a:pt x="374" y="757"/>
                  <a:pt x="374" y="758"/>
                </a:cubicBezTo>
                <a:cubicBezTo>
                  <a:pt x="374" y="760"/>
                  <a:pt x="373" y="763"/>
                  <a:pt x="372" y="764"/>
                </a:cubicBezTo>
                <a:cubicBezTo>
                  <a:pt x="371" y="765"/>
                  <a:pt x="368" y="766"/>
                  <a:pt x="367" y="766"/>
                </a:cubicBezTo>
                <a:cubicBezTo>
                  <a:pt x="365" y="767"/>
                  <a:pt x="361" y="766"/>
                  <a:pt x="359" y="766"/>
                </a:cubicBezTo>
                <a:cubicBezTo>
                  <a:pt x="359" y="767"/>
                  <a:pt x="357" y="767"/>
                  <a:pt x="357" y="768"/>
                </a:cubicBezTo>
                <a:cubicBezTo>
                  <a:pt x="355" y="768"/>
                  <a:pt x="352" y="767"/>
                  <a:pt x="351" y="768"/>
                </a:cubicBezTo>
                <a:cubicBezTo>
                  <a:pt x="350" y="768"/>
                  <a:pt x="349" y="770"/>
                  <a:pt x="349" y="771"/>
                </a:cubicBezTo>
                <a:cubicBezTo>
                  <a:pt x="349" y="772"/>
                  <a:pt x="349" y="775"/>
                  <a:pt x="349" y="776"/>
                </a:cubicBezTo>
                <a:cubicBezTo>
                  <a:pt x="348" y="776"/>
                  <a:pt x="346" y="777"/>
                  <a:pt x="345" y="778"/>
                </a:cubicBezTo>
                <a:cubicBezTo>
                  <a:pt x="344" y="778"/>
                  <a:pt x="340" y="777"/>
                  <a:pt x="339" y="778"/>
                </a:cubicBezTo>
                <a:cubicBezTo>
                  <a:pt x="338" y="779"/>
                  <a:pt x="336" y="781"/>
                  <a:pt x="335" y="781"/>
                </a:cubicBezTo>
                <a:cubicBezTo>
                  <a:pt x="333" y="782"/>
                  <a:pt x="329" y="780"/>
                  <a:pt x="328" y="778"/>
                </a:cubicBezTo>
                <a:cubicBezTo>
                  <a:pt x="328" y="777"/>
                  <a:pt x="329" y="775"/>
                  <a:pt x="328" y="774"/>
                </a:cubicBezTo>
                <a:cubicBezTo>
                  <a:pt x="328" y="773"/>
                  <a:pt x="327" y="772"/>
                  <a:pt x="326" y="771"/>
                </a:cubicBezTo>
                <a:cubicBezTo>
                  <a:pt x="325" y="770"/>
                  <a:pt x="321" y="770"/>
                  <a:pt x="319" y="770"/>
                </a:cubicBezTo>
                <a:cubicBezTo>
                  <a:pt x="318" y="770"/>
                  <a:pt x="315" y="770"/>
                  <a:pt x="314" y="771"/>
                </a:cubicBezTo>
                <a:cubicBezTo>
                  <a:pt x="313" y="771"/>
                  <a:pt x="311" y="773"/>
                  <a:pt x="310" y="773"/>
                </a:cubicBezTo>
                <a:cubicBezTo>
                  <a:pt x="308" y="773"/>
                  <a:pt x="305" y="772"/>
                  <a:pt x="303" y="773"/>
                </a:cubicBezTo>
                <a:cubicBezTo>
                  <a:pt x="302" y="773"/>
                  <a:pt x="301" y="776"/>
                  <a:pt x="300" y="776"/>
                </a:cubicBezTo>
                <a:cubicBezTo>
                  <a:pt x="299" y="776"/>
                  <a:pt x="296" y="775"/>
                  <a:pt x="295" y="774"/>
                </a:cubicBezTo>
                <a:cubicBezTo>
                  <a:pt x="294" y="773"/>
                  <a:pt x="292" y="771"/>
                  <a:pt x="291" y="770"/>
                </a:cubicBezTo>
                <a:cubicBezTo>
                  <a:pt x="291" y="769"/>
                  <a:pt x="289" y="767"/>
                  <a:pt x="287" y="767"/>
                </a:cubicBezTo>
                <a:cubicBezTo>
                  <a:pt x="286" y="766"/>
                  <a:pt x="283" y="765"/>
                  <a:pt x="282" y="765"/>
                </a:cubicBezTo>
                <a:cubicBezTo>
                  <a:pt x="280" y="765"/>
                  <a:pt x="277" y="764"/>
                  <a:pt x="276" y="763"/>
                </a:cubicBezTo>
                <a:cubicBezTo>
                  <a:pt x="275" y="763"/>
                  <a:pt x="273" y="761"/>
                  <a:pt x="272" y="760"/>
                </a:cubicBezTo>
                <a:cubicBezTo>
                  <a:pt x="271" y="759"/>
                  <a:pt x="269" y="758"/>
                  <a:pt x="267" y="758"/>
                </a:cubicBezTo>
                <a:cubicBezTo>
                  <a:pt x="268" y="757"/>
                  <a:pt x="268" y="756"/>
                  <a:pt x="268" y="755"/>
                </a:cubicBezTo>
                <a:cubicBezTo>
                  <a:pt x="268" y="754"/>
                  <a:pt x="268" y="752"/>
                  <a:pt x="268" y="750"/>
                </a:cubicBezTo>
                <a:cubicBezTo>
                  <a:pt x="268" y="749"/>
                  <a:pt x="268" y="747"/>
                  <a:pt x="268" y="746"/>
                </a:cubicBezTo>
                <a:cubicBezTo>
                  <a:pt x="268" y="745"/>
                  <a:pt x="268" y="742"/>
                  <a:pt x="268" y="740"/>
                </a:cubicBezTo>
                <a:cubicBezTo>
                  <a:pt x="268" y="740"/>
                  <a:pt x="269" y="738"/>
                  <a:pt x="270" y="737"/>
                </a:cubicBezTo>
                <a:cubicBezTo>
                  <a:pt x="270" y="736"/>
                  <a:pt x="271" y="736"/>
                  <a:pt x="272" y="735"/>
                </a:cubicBezTo>
                <a:cubicBezTo>
                  <a:pt x="272" y="734"/>
                  <a:pt x="272" y="732"/>
                  <a:pt x="272" y="731"/>
                </a:cubicBezTo>
                <a:cubicBezTo>
                  <a:pt x="272" y="729"/>
                  <a:pt x="271" y="727"/>
                  <a:pt x="271" y="727"/>
                </a:cubicBezTo>
                <a:cubicBezTo>
                  <a:pt x="270" y="726"/>
                  <a:pt x="268" y="726"/>
                  <a:pt x="267" y="726"/>
                </a:cubicBezTo>
                <a:cubicBezTo>
                  <a:pt x="266" y="726"/>
                  <a:pt x="265" y="727"/>
                  <a:pt x="264" y="728"/>
                </a:cubicBezTo>
                <a:cubicBezTo>
                  <a:pt x="263" y="729"/>
                  <a:pt x="263" y="730"/>
                  <a:pt x="262" y="731"/>
                </a:cubicBezTo>
                <a:cubicBezTo>
                  <a:pt x="262" y="731"/>
                  <a:pt x="261" y="732"/>
                  <a:pt x="260" y="732"/>
                </a:cubicBezTo>
                <a:cubicBezTo>
                  <a:pt x="259" y="732"/>
                  <a:pt x="258" y="731"/>
                  <a:pt x="257" y="731"/>
                </a:cubicBezTo>
                <a:cubicBezTo>
                  <a:pt x="256" y="730"/>
                  <a:pt x="255" y="730"/>
                  <a:pt x="254" y="730"/>
                </a:cubicBezTo>
                <a:cubicBezTo>
                  <a:pt x="253" y="731"/>
                  <a:pt x="252" y="731"/>
                  <a:pt x="251" y="732"/>
                </a:cubicBezTo>
                <a:cubicBezTo>
                  <a:pt x="251" y="732"/>
                  <a:pt x="250" y="734"/>
                  <a:pt x="249" y="734"/>
                </a:cubicBezTo>
                <a:cubicBezTo>
                  <a:pt x="248" y="735"/>
                  <a:pt x="246" y="736"/>
                  <a:pt x="245" y="736"/>
                </a:cubicBezTo>
                <a:cubicBezTo>
                  <a:pt x="245" y="736"/>
                  <a:pt x="243" y="734"/>
                  <a:pt x="243" y="734"/>
                </a:cubicBezTo>
                <a:cubicBezTo>
                  <a:pt x="242" y="734"/>
                  <a:pt x="241" y="735"/>
                  <a:pt x="240" y="735"/>
                </a:cubicBezTo>
                <a:cubicBezTo>
                  <a:pt x="239" y="735"/>
                  <a:pt x="236" y="735"/>
                  <a:pt x="236" y="734"/>
                </a:cubicBezTo>
                <a:cubicBezTo>
                  <a:pt x="235" y="734"/>
                  <a:pt x="236" y="733"/>
                  <a:pt x="236" y="733"/>
                </a:cubicBezTo>
                <a:cubicBezTo>
                  <a:pt x="236" y="731"/>
                  <a:pt x="236" y="728"/>
                  <a:pt x="235" y="727"/>
                </a:cubicBezTo>
                <a:cubicBezTo>
                  <a:pt x="235" y="726"/>
                  <a:pt x="234" y="725"/>
                  <a:pt x="233" y="725"/>
                </a:cubicBezTo>
                <a:cubicBezTo>
                  <a:pt x="232" y="724"/>
                  <a:pt x="229" y="724"/>
                  <a:pt x="228" y="723"/>
                </a:cubicBezTo>
                <a:cubicBezTo>
                  <a:pt x="227" y="722"/>
                  <a:pt x="227" y="720"/>
                  <a:pt x="227" y="719"/>
                </a:cubicBezTo>
                <a:cubicBezTo>
                  <a:pt x="226" y="718"/>
                  <a:pt x="225" y="716"/>
                  <a:pt x="225" y="715"/>
                </a:cubicBezTo>
                <a:cubicBezTo>
                  <a:pt x="224" y="714"/>
                  <a:pt x="222" y="712"/>
                  <a:pt x="221" y="711"/>
                </a:cubicBezTo>
                <a:cubicBezTo>
                  <a:pt x="221" y="710"/>
                  <a:pt x="220" y="707"/>
                  <a:pt x="219" y="706"/>
                </a:cubicBezTo>
                <a:cubicBezTo>
                  <a:pt x="219" y="705"/>
                  <a:pt x="218" y="702"/>
                  <a:pt x="217" y="701"/>
                </a:cubicBezTo>
                <a:cubicBezTo>
                  <a:pt x="216" y="700"/>
                  <a:pt x="214" y="698"/>
                  <a:pt x="213" y="697"/>
                </a:cubicBezTo>
                <a:cubicBezTo>
                  <a:pt x="212" y="697"/>
                  <a:pt x="210" y="697"/>
                  <a:pt x="209" y="697"/>
                </a:cubicBezTo>
                <a:cubicBezTo>
                  <a:pt x="208" y="697"/>
                  <a:pt x="206" y="698"/>
                  <a:pt x="205" y="698"/>
                </a:cubicBezTo>
                <a:cubicBezTo>
                  <a:pt x="204" y="698"/>
                  <a:pt x="202" y="698"/>
                  <a:pt x="201" y="697"/>
                </a:cubicBezTo>
                <a:cubicBezTo>
                  <a:pt x="200" y="697"/>
                  <a:pt x="200" y="695"/>
                  <a:pt x="200" y="695"/>
                </a:cubicBezTo>
                <a:cubicBezTo>
                  <a:pt x="199" y="693"/>
                  <a:pt x="199" y="690"/>
                  <a:pt x="200" y="689"/>
                </a:cubicBezTo>
                <a:cubicBezTo>
                  <a:pt x="200" y="688"/>
                  <a:pt x="202" y="688"/>
                  <a:pt x="203" y="687"/>
                </a:cubicBezTo>
                <a:cubicBezTo>
                  <a:pt x="203" y="687"/>
                  <a:pt x="204" y="684"/>
                  <a:pt x="204" y="683"/>
                </a:cubicBezTo>
                <a:cubicBezTo>
                  <a:pt x="204" y="682"/>
                  <a:pt x="203" y="681"/>
                  <a:pt x="202" y="680"/>
                </a:cubicBezTo>
                <a:cubicBezTo>
                  <a:pt x="202" y="680"/>
                  <a:pt x="200" y="678"/>
                  <a:pt x="199" y="678"/>
                </a:cubicBezTo>
                <a:cubicBezTo>
                  <a:pt x="198" y="678"/>
                  <a:pt x="196" y="678"/>
                  <a:pt x="196" y="678"/>
                </a:cubicBezTo>
                <a:cubicBezTo>
                  <a:pt x="195" y="679"/>
                  <a:pt x="194" y="681"/>
                  <a:pt x="193" y="681"/>
                </a:cubicBezTo>
                <a:cubicBezTo>
                  <a:pt x="192" y="681"/>
                  <a:pt x="189" y="680"/>
                  <a:pt x="187" y="680"/>
                </a:cubicBezTo>
                <a:cubicBezTo>
                  <a:pt x="186" y="680"/>
                  <a:pt x="184" y="680"/>
                  <a:pt x="183" y="681"/>
                </a:cubicBezTo>
                <a:cubicBezTo>
                  <a:pt x="181" y="682"/>
                  <a:pt x="181" y="686"/>
                  <a:pt x="180" y="686"/>
                </a:cubicBezTo>
                <a:cubicBezTo>
                  <a:pt x="179" y="687"/>
                  <a:pt x="177" y="687"/>
                  <a:pt x="176" y="687"/>
                </a:cubicBezTo>
                <a:cubicBezTo>
                  <a:pt x="174" y="687"/>
                  <a:pt x="170" y="685"/>
                  <a:pt x="169" y="684"/>
                </a:cubicBezTo>
                <a:cubicBezTo>
                  <a:pt x="167" y="683"/>
                  <a:pt x="165" y="681"/>
                  <a:pt x="164" y="679"/>
                </a:cubicBezTo>
                <a:cubicBezTo>
                  <a:pt x="163" y="678"/>
                  <a:pt x="161" y="676"/>
                  <a:pt x="160" y="674"/>
                </a:cubicBezTo>
                <a:cubicBezTo>
                  <a:pt x="159" y="673"/>
                  <a:pt x="159" y="669"/>
                  <a:pt x="157" y="667"/>
                </a:cubicBezTo>
                <a:cubicBezTo>
                  <a:pt x="156" y="666"/>
                  <a:pt x="153" y="664"/>
                  <a:pt x="152" y="663"/>
                </a:cubicBezTo>
                <a:cubicBezTo>
                  <a:pt x="151" y="662"/>
                  <a:pt x="149" y="661"/>
                  <a:pt x="148" y="660"/>
                </a:cubicBezTo>
                <a:cubicBezTo>
                  <a:pt x="147" y="659"/>
                  <a:pt x="146" y="657"/>
                  <a:pt x="146" y="655"/>
                </a:cubicBezTo>
                <a:cubicBezTo>
                  <a:pt x="147" y="654"/>
                  <a:pt x="149" y="654"/>
                  <a:pt x="150" y="653"/>
                </a:cubicBezTo>
                <a:cubicBezTo>
                  <a:pt x="151" y="653"/>
                  <a:pt x="152" y="652"/>
                  <a:pt x="152" y="651"/>
                </a:cubicBezTo>
                <a:cubicBezTo>
                  <a:pt x="153" y="650"/>
                  <a:pt x="153" y="647"/>
                  <a:pt x="153" y="646"/>
                </a:cubicBezTo>
                <a:cubicBezTo>
                  <a:pt x="153" y="644"/>
                  <a:pt x="150" y="643"/>
                  <a:pt x="150" y="641"/>
                </a:cubicBezTo>
                <a:cubicBezTo>
                  <a:pt x="149" y="641"/>
                  <a:pt x="150" y="639"/>
                  <a:pt x="150" y="638"/>
                </a:cubicBezTo>
                <a:cubicBezTo>
                  <a:pt x="149" y="637"/>
                  <a:pt x="147" y="635"/>
                  <a:pt x="146" y="635"/>
                </a:cubicBezTo>
                <a:cubicBezTo>
                  <a:pt x="144" y="633"/>
                  <a:pt x="140" y="630"/>
                  <a:pt x="139" y="628"/>
                </a:cubicBezTo>
                <a:cubicBezTo>
                  <a:pt x="138" y="627"/>
                  <a:pt x="138" y="624"/>
                  <a:pt x="137" y="623"/>
                </a:cubicBezTo>
                <a:cubicBezTo>
                  <a:pt x="136" y="622"/>
                  <a:pt x="134" y="621"/>
                  <a:pt x="133" y="621"/>
                </a:cubicBezTo>
                <a:cubicBezTo>
                  <a:pt x="131" y="621"/>
                  <a:pt x="128" y="622"/>
                  <a:pt x="127" y="623"/>
                </a:cubicBezTo>
                <a:cubicBezTo>
                  <a:pt x="126" y="623"/>
                  <a:pt x="124" y="624"/>
                  <a:pt x="123" y="625"/>
                </a:cubicBezTo>
                <a:cubicBezTo>
                  <a:pt x="122" y="625"/>
                  <a:pt x="119" y="625"/>
                  <a:pt x="118" y="625"/>
                </a:cubicBezTo>
                <a:cubicBezTo>
                  <a:pt x="117" y="625"/>
                  <a:pt x="115" y="624"/>
                  <a:pt x="114" y="624"/>
                </a:cubicBezTo>
                <a:cubicBezTo>
                  <a:pt x="113" y="624"/>
                  <a:pt x="109" y="624"/>
                  <a:pt x="108" y="625"/>
                </a:cubicBezTo>
                <a:cubicBezTo>
                  <a:pt x="106" y="625"/>
                  <a:pt x="105" y="630"/>
                  <a:pt x="103" y="631"/>
                </a:cubicBezTo>
                <a:cubicBezTo>
                  <a:pt x="102" y="631"/>
                  <a:pt x="100" y="631"/>
                  <a:pt x="99" y="631"/>
                </a:cubicBezTo>
                <a:cubicBezTo>
                  <a:pt x="97" y="631"/>
                  <a:pt x="96" y="630"/>
                  <a:pt x="95" y="630"/>
                </a:cubicBezTo>
                <a:cubicBezTo>
                  <a:pt x="93" y="630"/>
                  <a:pt x="91" y="631"/>
                  <a:pt x="90" y="631"/>
                </a:cubicBezTo>
                <a:cubicBezTo>
                  <a:pt x="89" y="632"/>
                  <a:pt x="88" y="634"/>
                  <a:pt x="87" y="634"/>
                </a:cubicBezTo>
                <a:cubicBezTo>
                  <a:pt x="86" y="635"/>
                  <a:pt x="83" y="635"/>
                  <a:pt x="82" y="635"/>
                </a:cubicBezTo>
                <a:cubicBezTo>
                  <a:pt x="80" y="635"/>
                  <a:pt x="77" y="634"/>
                  <a:pt x="75" y="634"/>
                </a:cubicBezTo>
                <a:cubicBezTo>
                  <a:pt x="74" y="634"/>
                  <a:pt x="71" y="634"/>
                  <a:pt x="70" y="635"/>
                </a:cubicBezTo>
                <a:cubicBezTo>
                  <a:pt x="69" y="635"/>
                  <a:pt x="67" y="637"/>
                  <a:pt x="66" y="637"/>
                </a:cubicBezTo>
                <a:cubicBezTo>
                  <a:pt x="65" y="638"/>
                  <a:pt x="63" y="638"/>
                  <a:pt x="62" y="639"/>
                </a:cubicBezTo>
                <a:cubicBezTo>
                  <a:pt x="61" y="640"/>
                  <a:pt x="62" y="644"/>
                  <a:pt x="61" y="645"/>
                </a:cubicBezTo>
                <a:cubicBezTo>
                  <a:pt x="61" y="647"/>
                  <a:pt x="59" y="649"/>
                  <a:pt x="57" y="650"/>
                </a:cubicBezTo>
                <a:cubicBezTo>
                  <a:pt x="56" y="651"/>
                  <a:pt x="52" y="652"/>
                  <a:pt x="50" y="652"/>
                </a:cubicBezTo>
                <a:cubicBezTo>
                  <a:pt x="49" y="653"/>
                  <a:pt x="46" y="653"/>
                  <a:pt x="45" y="652"/>
                </a:cubicBezTo>
                <a:cubicBezTo>
                  <a:pt x="44" y="652"/>
                  <a:pt x="42" y="650"/>
                  <a:pt x="40" y="649"/>
                </a:cubicBezTo>
                <a:cubicBezTo>
                  <a:pt x="39" y="649"/>
                  <a:pt x="37" y="648"/>
                  <a:pt x="36" y="648"/>
                </a:cubicBezTo>
                <a:cubicBezTo>
                  <a:pt x="34" y="649"/>
                  <a:pt x="31" y="652"/>
                  <a:pt x="30" y="651"/>
                </a:cubicBezTo>
                <a:cubicBezTo>
                  <a:pt x="28" y="651"/>
                  <a:pt x="28" y="648"/>
                  <a:pt x="27" y="647"/>
                </a:cubicBezTo>
                <a:cubicBezTo>
                  <a:pt x="26" y="646"/>
                  <a:pt x="23" y="646"/>
                  <a:pt x="22" y="646"/>
                </a:cubicBezTo>
                <a:cubicBezTo>
                  <a:pt x="20" y="645"/>
                  <a:pt x="17" y="646"/>
                  <a:pt x="16" y="646"/>
                </a:cubicBezTo>
                <a:cubicBezTo>
                  <a:pt x="14" y="646"/>
                  <a:pt x="11" y="646"/>
                  <a:pt x="10" y="645"/>
                </a:cubicBezTo>
                <a:cubicBezTo>
                  <a:pt x="9" y="645"/>
                  <a:pt x="6" y="644"/>
                  <a:pt x="5" y="643"/>
                </a:cubicBezTo>
                <a:cubicBezTo>
                  <a:pt x="4" y="642"/>
                  <a:pt x="3" y="640"/>
                  <a:pt x="3" y="639"/>
                </a:cubicBezTo>
                <a:cubicBezTo>
                  <a:pt x="2" y="639"/>
                  <a:pt x="1" y="637"/>
                  <a:pt x="1" y="636"/>
                </a:cubicBezTo>
                <a:cubicBezTo>
                  <a:pt x="1" y="636"/>
                  <a:pt x="0" y="635"/>
                  <a:pt x="0" y="634"/>
                </a:cubicBezTo>
                <a:cubicBezTo>
                  <a:pt x="0" y="634"/>
                  <a:pt x="0" y="634"/>
                  <a:pt x="0" y="634"/>
                </a:cubicBezTo>
                <a:cubicBezTo>
                  <a:pt x="2" y="633"/>
                  <a:pt x="4" y="630"/>
                  <a:pt x="6" y="629"/>
                </a:cubicBezTo>
                <a:cubicBezTo>
                  <a:pt x="8" y="628"/>
                  <a:pt x="11" y="628"/>
                  <a:pt x="12" y="627"/>
                </a:cubicBezTo>
                <a:cubicBezTo>
                  <a:pt x="14" y="626"/>
                  <a:pt x="18" y="625"/>
                  <a:pt x="19" y="623"/>
                </a:cubicBezTo>
                <a:cubicBezTo>
                  <a:pt x="20" y="622"/>
                  <a:pt x="22" y="620"/>
                  <a:pt x="23" y="619"/>
                </a:cubicBezTo>
                <a:cubicBezTo>
                  <a:pt x="23" y="617"/>
                  <a:pt x="21" y="614"/>
                  <a:pt x="21" y="613"/>
                </a:cubicBezTo>
                <a:cubicBezTo>
                  <a:pt x="20" y="611"/>
                  <a:pt x="18" y="608"/>
                  <a:pt x="18" y="607"/>
                </a:cubicBezTo>
                <a:cubicBezTo>
                  <a:pt x="17" y="605"/>
                  <a:pt x="16" y="602"/>
                  <a:pt x="16" y="600"/>
                </a:cubicBezTo>
                <a:cubicBezTo>
                  <a:pt x="17" y="598"/>
                  <a:pt x="18" y="594"/>
                  <a:pt x="18" y="593"/>
                </a:cubicBezTo>
                <a:cubicBezTo>
                  <a:pt x="19" y="591"/>
                  <a:pt x="22" y="587"/>
                  <a:pt x="23" y="586"/>
                </a:cubicBezTo>
                <a:cubicBezTo>
                  <a:pt x="25" y="584"/>
                  <a:pt x="29" y="583"/>
                  <a:pt x="30" y="581"/>
                </a:cubicBezTo>
                <a:cubicBezTo>
                  <a:pt x="31" y="580"/>
                  <a:pt x="32" y="579"/>
                  <a:pt x="32" y="578"/>
                </a:cubicBezTo>
                <a:cubicBezTo>
                  <a:pt x="33" y="576"/>
                  <a:pt x="33" y="572"/>
                  <a:pt x="33" y="570"/>
                </a:cubicBezTo>
                <a:cubicBezTo>
                  <a:pt x="33" y="569"/>
                  <a:pt x="29" y="567"/>
                  <a:pt x="29" y="565"/>
                </a:cubicBezTo>
                <a:cubicBezTo>
                  <a:pt x="29" y="563"/>
                  <a:pt x="29" y="560"/>
                  <a:pt x="30" y="558"/>
                </a:cubicBezTo>
                <a:cubicBezTo>
                  <a:pt x="31" y="556"/>
                  <a:pt x="34" y="554"/>
                  <a:pt x="35" y="553"/>
                </a:cubicBezTo>
                <a:cubicBezTo>
                  <a:pt x="37" y="551"/>
                  <a:pt x="42" y="549"/>
                  <a:pt x="43" y="547"/>
                </a:cubicBezTo>
                <a:cubicBezTo>
                  <a:pt x="44" y="545"/>
                  <a:pt x="45" y="540"/>
                  <a:pt x="45" y="537"/>
                </a:cubicBezTo>
                <a:cubicBezTo>
                  <a:pt x="45" y="534"/>
                  <a:pt x="44" y="529"/>
                  <a:pt x="44" y="526"/>
                </a:cubicBezTo>
                <a:cubicBezTo>
                  <a:pt x="44" y="523"/>
                  <a:pt x="44" y="518"/>
                  <a:pt x="45" y="515"/>
                </a:cubicBezTo>
                <a:cubicBezTo>
                  <a:pt x="46" y="512"/>
                  <a:pt x="48" y="508"/>
                  <a:pt x="49" y="506"/>
                </a:cubicBezTo>
                <a:cubicBezTo>
                  <a:pt x="51" y="504"/>
                  <a:pt x="55" y="503"/>
                  <a:pt x="56" y="501"/>
                </a:cubicBezTo>
                <a:cubicBezTo>
                  <a:pt x="57" y="499"/>
                  <a:pt x="57" y="495"/>
                  <a:pt x="57" y="492"/>
                </a:cubicBezTo>
                <a:cubicBezTo>
                  <a:pt x="56" y="491"/>
                  <a:pt x="54" y="489"/>
                  <a:pt x="54" y="488"/>
                </a:cubicBezTo>
                <a:cubicBezTo>
                  <a:pt x="53" y="487"/>
                  <a:pt x="52" y="483"/>
                  <a:pt x="52" y="481"/>
                </a:cubicBezTo>
                <a:cubicBezTo>
                  <a:pt x="52" y="479"/>
                  <a:pt x="53" y="474"/>
                  <a:pt x="53" y="472"/>
                </a:cubicBezTo>
                <a:cubicBezTo>
                  <a:pt x="53" y="470"/>
                  <a:pt x="51" y="467"/>
                  <a:pt x="50" y="465"/>
                </a:cubicBezTo>
                <a:cubicBezTo>
                  <a:pt x="49" y="463"/>
                  <a:pt x="47" y="460"/>
                  <a:pt x="46" y="458"/>
                </a:cubicBezTo>
                <a:cubicBezTo>
                  <a:pt x="46" y="457"/>
                  <a:pt x="45" y="454"/>
                  <a:pt x="46" y="453"/>
                </a:cubicBezTo>
                <a:cubicBezTo>
                  <a:pt x="46" y="452"/>
                  <a:pt x="47" y="450"/>
                  <a:pt x="48" y="449"/>
                </a:cubicBezTo>
                <a:cubicBezTo>
                  <a:pt x="49" y="449"/>
                  <a:pt x="52" y="450"/>
                  <a:pt x="53" y="450"/>
                </a:cubicBezTo>
                <a:cubicBezTo>
                  <a:pt x="54" y="450"/>
                  <a:pt x="57" y="453"/>
                  <a:pt x="59" y="453"/>
                </a:cubicBezTo>
                <a:cubicBezTo>
                  <a:pt x="61" y="454"/>
                  <a:pt x="64" y="455"/>
                  <a:pt x="66" y="454"/>
                </a:cubicBezTo>
                <a:cubicBezTo>
                  <a:pt x="68" y="454"/>
                  <a:pt x="72" y="453"/>
                  <a:pt x="73" y="452"/>
                </a:cubicBezTo>
                <a:cubicBezTo>
                  <a:pt x="75" y="450"/>
                  <a:pt x="79" y="447"/>
                  <a:pt x="80" y="446"/>
                </a:cubicBezTo>
                <a:cubicBezTo>
                  <a:pt x="81" y="444"/>
                  <a:pt x="82" y="441"/>
                  <a:pt x="83" y="440"/>
                </a:cubicBezTo>
                <a:cubicBezTo>
                  <a:pt x="84" y="439"/>
                  <a:pt x="84" y="435"/>
                  <a:pt x="85" y="434"/>
                </a:cubicBezTo>
                <a:cubicBezTo>
                  <a:pt x="86" y="433"/>
                  <a:pt x="90" y="434"/>
                  <a:pt x="91" y="434"/>
                </a:cubicBezTo>
                <a:cubicBezTo>
                  <a:pt x="93" y="433"/>
                  <a:pt x="95" y="430"/>
                  <a:pt x="97" y="429"/>
                </a:cubicBezTo>
                <a:cubicBezTo>
                  <a:pt x="98" y="428"/>
                  <a:pt x="100" y="427"/>
                  <a:pt x="101" y="426"/>
                </a:cubicBezTo>
                <a:cubicBezTo>
                  <a:pt x="103" y="424"/>
                  <a:pt x="106" y="421"/>
                  <a:pt x="108" y="420"/>
                </a:cubicBezTo>
                <a:cubicBezTo>
                  <a:pt x="110" y="419"/>
                  <a:pt x="112" y="417"/>
                  <a:pt x="114" y="417"/>
                </a:cubicBezTo>
                <a:cubicBezTo>
                  <a:pt x="115" y="416"/>
                  <a:pt x="118" y="416"/>
                  <a:pt x="119" y="417"/>
                </a:cubicBezTo>
                <a:cubicBezTo>
                  <a:pt x="121" y="417"/>
                  <a:pt x="123" y="420"/>
                  <a:pt x="124" y="420"/>
                </a:cubicBezTo>
                <a:cubicBezTo>
                  <a:pt x="125" y="421"/>
                  <a:pt x="127" y="421"/>
                  <a:pt x="129" y="421"/>
                </a:cubicBezTo>
                <a:cubicBezTo>
                  <a:pt x="130" y="421"/>
                  <a:pt x="133" y="419"/>
                  <a:pt x="135" y="418"/>
                </a:cubicBezTo>
                <a:cubicBezTo>
                  <a:pt x="137" y="417"/>
                  <a:pt x="142" y="415"/>
                  <a:pt x="144" y="415"/>
                </a:cubicBezTo>
                <a:cubicBezTo>
                  <a:pt x="146" y="415"/>
                  <a:pt x="149" y="416"/>
                  <a:pt x="151" y="415"/>
                </a:cubicBezTo>
                <a:cubicBezTo>
                  <a:pt x="152" y="415"/>
                  <a:pt x="154" y="413"/>
                  <a:pt x="155" y="412"/>
                </a:cubicBezTo>
                <a:cubicBezTo>
                  <a:pt x="158" y="411"/>
                  <a:pt x="162" y="406"/>
                  <a:pt x="164" y="405"/>
                </a:cubicBezTo>
                <a:cubicBezTo>
                  <a:pt x="165" y="404"/>
                  <a:pt x="168" y="403"/>
                  <a:pt x="169" y="402"/>
                </a:cubicBezTo>
                <a:cubicBezTo>
                  <a:pt x="171" y="401"/>
                  <a:pt x="172" y="398"/>
                  <a:pt x="173" y="397"/>
                </a:cubicBezTo>
                <a:cubicBezTo>
                  <a:pt x="175" y="396"/>
                  <a:pt x="180" y="396"/>
                  <a:pt x="182" y="395"/>
                </a:cubicBezTo>
                <a:cubicBezTo>
                  <a:pt x="184" y="395"/>
                  <a:pt x="188" y="392"/>
                  <a:pt x="189" y="391"/>
                </a:cubicBezTo>
                <a:cubicBezTo>
                  <a:pt x="191" y="389"/>
                  <a:pt x="192" y="385"/>
                  <a:pt x="193" y="383"/>
                </a:cubicBezTo>
                <a:cubicBezTo>
                  <a:pt x="194" y="381"/>
                  <a:pt x="197" y="378"/>
                  <a:pt x="199" y="377"/>
                </a:cubicBezTo>
                <a:cubicBezTo>
                  <a:pt x="201" y="375"/>
                  <a:pt x="204" y="372"/>
                  <a:pt x="206" y="371"/>
                </a:cubicBezTo>
                <a:cubicBezTo>
                  <a:pt x="208" y="370"/>
                  <a:pt x="211" y="368"/>
                  <a:pt x="213" y="367"/>
                </a:cubicBezTo>
                <a:cubicBezTo>
                  <a:pt x="214" y="366"/>
                  <a:pt x="217" y="365"/>
                  <a:pt x="218" y="364"/>
                </a:cubicBezTo>
                <a:cubicBezTo>
                  <a:pt x="219" y="363"/>
                  <a:pt x="221" y="361"/>
                  <a:pt x="221" y="359"/>
                </a:cubicBezTo>
                <a:cubicBezTo>
                  <a:pt x="221" y="358"/>
                  <a:pt x="220" y="355"/>
                  <a:pt x="219" y="353"/>
                </a:cubicBezTo>
                <a:cubicBezTo>
                  <a:pt x="219" y="352"/>
                  <a:pt x="217" y="351"/>
                  <a:pt x="216" y="350"/>
                </a:cubicBezTo>
                <a:cubicBezTo>
                  <a:pt x="215" y="349"/>
                  <a:pt x="215" y="345"/>
                  <a:pt x="214" y="343"/>
                </a:cubicBezTo>
                <a:cubicBezTo>
                  <a:pt x="214" y="341"/>
                  <a:pt x="212" y="338"/>
                  <a:pt x="211" y="336"/>
                </a:cubicBezTo>
                <a:cubicBezTo>
                  <a:pt x="210" y="335"/>
                  <a:pt x="207" y="332"/>
                  <a:pt x="205" y="330"/>
                </a:cubicBezTo>
                <a:cubicBezTo>
                  <a:pt x="204" y="329"/>
                  <a:pt x="201" y="328"/>
                  <a:pt x="199" y="327"/>
                </a:cubicBezTo>
                <a:cubicBezTo>
                  <a:pt x="198" y="326"/>
                  <a:pt x="195" y="325"/>
                  <a:pt x="194" y="324"/>
                </a:cubicBezTo>
                <a:cubicBezTo>
                  <a:pt x="192" y="324"/>
                  <a:pt x="190" y="322"/>
                  <a:pt x="189" y="322"/>
                </a:cubicBezTo>
                <a:cubicBezTo>
                  <a:pt x="187" y="322"/>
                  <a:pt x="184" y="322"/>
                  <a:pt x="183" y="322"/>
                </a:cubicBezTo>
                <a:cubicBezTo>
                  <a:pt x="182" y="323"/>
                  <a:pt x="180" y="326"/>
                  <a:pt x="179" y="326"/>
                </a:cubicBezTo>
                <a:cubicBezTo>
                  <a:pt x="177" y="326"/>
                  <a:pt x="173" y="323"/>
                  <a:pt x="172" y="322"/>
                </a:cubicBezTo>
                <a:cubicBezTo>
                  <a:pt x="170" y="320"/>
                  <a:pt x="168" y="317"/>
                  <a:pt x="167" y="315"/>
                </a:cubicBezTo>
                <a:cubicBezTo>
                  <a:pt x="167" y="313"/>
                  <a:pt x="168" y="309"/>
                  <a:pt x="169" y="306"/>
                </a:cubicBezTo>
                <a:cubicBezTo>
                  <a:pt x="169" y="304"/>
                  <a:pt x="170" y="299"/>
                  <a:pt x="171" y="296"/>
                </a:cubicBezTo>
                <a:cubicBezTo>
                  <a:pt x="172" y="294"/>
                  <a:pt x="175" y="290"/>
                  <a:pt x="177" y="288"/>
                </a:cubicBezTo>
                <a:cubicBezTo>
                  <a:pt x="179" y="285"/>
                  <a:pt x="183" y="281"/>
                  <a:pt x="185" y="278"/>
                </a:cubicBezTo>
                <a:cubicBezTo>
                  <a:pt x="185" y="277"/>
                  <a:pt x="186" y="274"/>
                  <a:pt x="186" y="273"/>
                </a:cubicBezTo>
                <a:cubicBezTo>
                  <a:pt x="185" y="272"/>
                  <a:pt x="181" y="272"/>
                  <a:pt x="180" y="271"/>
                </a:cubicBezTo>
                <a:cubicBezTo>
                  <a:pt x="179" y="269"/>
                  <a:pt x="179" y="266"/>
                  <a:pt x="179" y="264"/>
                </a:cubicBezTo>
                <a:cubicBezTo>
                  <a:pt x="180" y="262"/>
                  <a:pt x="184" y="260"/>
                  <a:pt x="185" y="258"/>
                </a:cubicBezTo>
                <a:cubicBezTo>
                  <a:pt x="185" y="257"/>
                  <a:pt x="186" y="253"/>
                  <a:pt x="185" y="251"/>
                </a:cubicBezTo>
                <a:cubicBezTo>
                  <a:pt x="184" y="250"/>
                  <a:pt x="181" y="248"/>
                  <a:pt x="179" y="247"/>
                </a:cubicBezTo>
                <a:cubicBezTo>
                  <a:pt x="177" y="247"/>
                  <a:pt x="173" y="250"/>
                  <a:pt x="171" y="250"/>
                </a:cubicBezTo>
                <a:cubicBezTo>
                  <a:pt x="168" y="251"/>
                  <a:pt x="163" y="251"/>
                  <a:pt x="161" y="250"/>
                </a:cubicBezTo>
                <a:cubicBezTo>
                  <a:pt x="159" y="249"/>
                  <a:pt x="155" y="247"/>
                  <a:pt x="154" y="245"/>
                </a:cubicBezTo>
                <a:cubicBezTo>
                  <a:pt x="153" y="243"/>
                  <a:pt x="153" y="238"/>
                  <a:pt x="152" y="236"/>
                </a:cubicBezTo>
                <a:cubicBezTo>
                  <a:pt x="151" y="234"/>
                  <a:pt x="150" y="229"/>
                  <a:pt x="148" y="228"/>
                </a:cubicBezTo>
                <a:cubicBezTo>
                  <a:pt x="147" y="228"/>
                  <a:pt x="143" y="230"/>
                  <a:pt x="142" y="231"/>
                </a:cubicBezTo>
                <a:cubicBezTo>
                  <a:pt x="140" y="232"/>
                  <a:pt x="140" y="235"/>
                  <a:pt x="139" y="236"/>
                </a:cubicBezTo>
                <a:cubicBezTo>
                  <a:pt x="137" y="237"/>
                  <a:pt x="133" y="238"/>
                  <a:pt x="131" y="238"/>
                </a:cubicBezTo>
                <a:cubicBezTo>
                  <a:pt x="128" y="238"/>
                  <a:pt x="122" y="236"/>
                  <a:pt x="120" y="234"/>
                </a:cubicBezTo>
                <a:cubicBezTo>
                  <a:pt x="119" y="233"/>
                  <a:pt x="117" y="229"/>
                  <a:pt x="116" y="227"/>
                </a:cubicBezTo>
                <a:cubicBezTo>
                  <a:pt x="115" y="226"/>
                  <a:pt x="113" y="224"/>
                  <a:pt x="112" y="223"/>
                </a:cubicBezTo>
                <a:cubicBezTo>
                  <a:pt x="112" y="223"/>
                  <a:pt x="111" y="223"/>
                  <a:pt x="111" y="223"/>
                </a:cubicBezTo>
                <a:cubicBezTo>
                  <a:pt x="111" y="223"/>
                  <a:pt x="111" y="221"/>
                  <a:pt x="111" y="221"/>
                </a:cubicBezTo>
                <a:cubicBezTo>
                  <a:pt x="112" y="219"/>
                  <a:pt x="112" y="216"/>
                  <a:pt x="113" y="215"/>
                </a:cubicBezTo>
                <a:cubicBezTo>
                  <a:pt x="113" y="214"/>
                  <a:pt x="115" y="213"/>
                  <a:pt x="115" y="213"/>
                </a:cubicBezTo>
                <a:cubicBezTo>
                  <a:pt x="116" y="212"/>
                  <a:pt x="118" y="211"/>
                  <a:pt x="119" y="210"/>
                </a:cubicBezTo>
                <a:cubicBezTo>
                  <a:pt x="120" y="209"/>
                  <a:pt x="120" y="207"/>
                  <a:pt x="120" y="206"/>
                </a:cubicBezTo>
                <a:cubicBezTo>
                  <a:pt x="120" y="205"/>
                  <a:pt x="120" y="203"/>
                  <a:pt x="119" y="202"/>
                </a:cubicBezTo>
                <a:cubicBezTo>
                  <a:pt x="118" y="202"/>
                  <a:pt x="115" y="202"/>
                  <a:pt x="114" y="201"/>
                </a:cubicBezTo>
                <a:cubicBezTo>
                  <a:pt x="113" y="201"/>
                  <a:pt x="113" y="199"/>
                  <a:pt x="113" y="198"/>
                </a:cubicBezTo>
                <a:cubicBezTo>
                  <a:pt x="113" y="197"/>
                  <a:pt x="113" y="195"/>
                  <a:pt x="114" y="194"/>
                </a:cubicBezTo>
                <a:cubicBezTo>
                  <a:pt x="115" y="193"/>
                  <a:pt x="118" y="191"/>
                  <a:pt x="119" y="190"/>
                </a:cubicBezTo>
                <a:cubicBezTo>
                  <a:pt x="120" y="189"/>
                  <a:pt x="122" y="189"/>
                  <a:pt x="123" y="188"/>
                </a:cubicBezTo>
                <a:cubicBezTo>
                  <a:pt x="124" y="188"/>
                  <a:pt x="125" y="187"/>
                  <a:pt x="126" y="186"/>
                </a:cubicBezTo>
                <a:cubicBezTo>
                  <a:pt x="127" y="186"/>
                  <a:pt x="129" y="185"/>
                  <a:pt x="130" y="185"/>
                </a:cubicBezTo>
                <a:cubicBezTo>
                  <a:pt x="131" y="184"/>
                  <a:pt x="132" y="181"/>
                  <a:pt x="133" y="180"/>
                </a:cubicBezTo>
                <a:cubicBezTo>
                  <a:pt x="134" y="179"/>
                  <a:pt x="135" y="177"/>
                  <a:pt x="137" y="176"/>
                </a:cubicBezTo>
                <a:cubicBezTo>
                  <a:pt x="138" y="176"/>
                  <a:pt x="141" y="176"/>
                  <a:pt x="142" y="176"/>
                </a:cubicBezTo>
                <a:cubicBezTo>
                  <a:pt x="143" y="175"/>
                  <a:pt x="146" y="174"/>
                  <a:pt x="147" y="173"/>
                </a:cubicBezTo>
                <a:cubicBezTo>
                  <a:pt x="148" y="172"/>
                  <a:pt x="149" y="168"/>
                  <a:pt x="150" y="167"/>
                </a:cubicBezTo>
                <a:cubicBezTo>
                  <a:pt x="151" y="167"/>
                  <a:pt x="154" y="168"/>
                  <a:pt x="155" y="168"/>
                </a:cubicBezTo>
                <a:cubicBezTo>
                  <a:pt x="156" y="168"/>
                  <a:pt x="158" y="168"/>
                  <a:pt x="158" y="169"/>
                </a:cubicBezTo>
                <a:cubicBezTo>
                  <a:pt x="159" y="170"/>
                  <a:pt x="160" y="172"/>
                  <a:pt x="161" y="173"/>
                </a:cubicBezTo>
                <a:cubicBezTo>
                  <a:pt x="161" y="174"/>
                  <a:pt x="161" y="177"/>
                  <a:pt x="162" y="177"/>
                </a:cubicBezTo>
                <a:cubicBezTo>
                  <a:pt x="163" y="177"/>
                  <a:pt x="164" y="177"/>
                  <a:pt x="165" y="176"/>
                </a:cubicBezTo>
                <a:cubicBezTo>
                  <a:pt x="166" y="176"/>
                  <a:pt x="167" y="174"/>
                  <a:pt x="167" y="173"/>
                </a:cubicBezTo>
                <a:cubicBezTo>
                  <a:pt x="167" y="171"/>
                  <a:pt x="167" y="169"/>
                  <a:pt x="167" y="168"/>
                </a:cubicBezTo>
                <a:cubicBezTo>
                  <a:pt x="168" y="167"/>
                  <a:pt x="170" y="165"/>
                  <a:pt x="171" y="165"/>
                </a:cubicBezTo>
                <a:cubicBezTo>
                  <a:pt x="172" y="163"/>
                  <a:pt x="176" y="162"/>
                  <a:pt x="177" y="161"/>
                </a:cubicBezTo>
                <a:cubicBezTo>
                  <a:pt x="179" y="160"/>
                  <a:pt x="182" y="158"/>
                  <a:pt x="183" y="157"/>
                </a:cubicBezTo>
                <a:cubicBezTo>
                  <a:pt x="184" y="155"/>
                  <a:pt x="183" y="151"/>
                  <a:pt x="184" y="150"/>
                </a:cubicBezTo>
                <a:cubicBezTo>
                  <a:pt x="184" y="148"/>
                  <a:pt x="186" y="145"/>
                  <a:pt x="185" y="143"/>
                </a:cubicBezTo>
                <a:cubicBezTo>
                  <a:pt x="185" y="142"/>
                  <a:pt x="184" y="140"/>
                  <a:pt x="183" y="139"/>
                </a:cubicBezTo>
                <a:cubicBezTo>
                  <a:pt x="182" y="137"/>
                  <a:pt x="178" y="135"/>
                  <a:pt x="177" y="133"/>
                </a:cubicBezTo>
                <a:cubicBezTo>
                  <a:pt x="176" y="132"/>
                  <a:pt x="175" y="130"/>
                  <a:pt x="174" y="128"/>
                </a:cubicBezTo>
                <a:cubicBezTo>
                  <a:pt x="174" y="127"/>
                  <a:pt x="173" y="125"/>
                  <a:pt x="173" y="124"/>
                </a:cubicBezTo>
                <a:cubicBezTo>
                  <a:pt x="174" y="123"/>
                  <a:pt x="176" y="122"/>
                  <a:pt x="177" y="121"/>
                </a:cubicBezTo>
                <a:cubicBezTo>
                  <a:pt x="178" y="120"/>
                  <a:pt x="181" y="118"/>
                  <a:pt x="181" y="116"/>
                </a:cubicBezTo>
                <a:cubicBezTo>
                  <a:pt x="182" y="115"/>
                  <a:pt x="182" y="113"/>
                  <a:pt x="182" y="112"/>
                </a:cubicBezTo>
                <a:cubicBezTo>
                  <a:pt x="182" y="111"/>
                  <a:pt x="182" y="108"/>
                  <a:pt x="181" y="108"/>
                </a:cubicBezTo>
                <a:cubicBezTo>
                  <a:pt x="180" y="107"/>
                  <a:pt x="177" y="108"/>
                  <a:pt x="176" y="108"/>
                </a:cubicBezTo>
                <a:cubicBezTo>
                  <a:pt x="175" y="107"/>
                  <a:pt x="174" y="105"/>
                  <a:pt x="173" y="104"/>
                </a:cubicBezTo>
                <a:cubicBezTo>
                  <a:pt x="172" y="103"/>
                  <a:pt x="170" y="100"/>
                  <a:pt x="169" y="99"/>
                </a:cubicBezTo>
                <a:cubicBezTo>
                  <a:pt x="169" y="98"/>
                  <a:pt x="167" y="96"/>
                  <a:pt x="165" y="96"/>
                </a:cubicBezTo>
                <a:cubicBezTo>
                  <a:pt x="164" y="95"/>
                  <a:pt x="159" y="94"/>
                  <a:pt x="157" y="94"/>
                </a:cubicBezTo>
                <a:cubicBezTo>
                  <a:pt x="156" y="95"/>
                  <a:pt x="155" y="96"/>
                  <a:pt x="154" y="97"/>
                </a:cubicBezTo>
                <a:cubicBezTo>
                  <a:pt x="153" y="97"/>
                  <a:pt x="151" y="96"/>
                  <a:pt x="150" y="95"/>
                </a:cubicBezTo>
                <a:cubicBezTo>
                  <a:pt x="149" y="95"/>
                  <a:pt x="147" y="93"/>
                  <a:pt x="146" y="92"/>
                </a:cubicBezTo>
                <a:cubicBezTo>
                  <a:pt x="145" y="92"/>
                  <a:pt x="142" y="91"/>
                  <a:pt x="141" y="90"/>
                </a:cubicBezTo>
                <a:cubicBezTo>
                  <a:pt x="141" y="89"/>
                  <a:pt x="140" y="87"/>
                  <a:pt x="140" y="86"/>
                </a:cubicBezTo>
                <a:cubicBezTo>
                  <a:pt x="140" y="84"/>
                  <a:pt x="142" y="80"/>
                  <a:pt x="143" y="79"/>
                </a:cubicBezTo>
                <a:cubicBezTo>
                  <a:pt x="144" y="78"/>
                  <a:pt x="146" y="76"/>
                  <a:pt x="147" y="76"/>
                </a:cubicBezTo>
                <a:cubicBezTo>
                  <a:pt x="148" y="75"/>
                  <a:pt x="150" y="72"/>
                  <a:pt x="150" y="71"/>
                </a:cubicBezTo>
                <a:cubicBezTo>
                  <a:pt x="150" y="70"/>
                  <a:pt x="150" y="68"/>
                  <a:pt x="151" y="67"/>
                </a:cubicBezTo>
                <a:cubicBezTo>
                  <a:pt x="151" y="66"/>
                  <a:pt x="151" y="63"/>
                  <a:pt x="152" y="62"/>
                </a:cubicBezTo>
                <a:cubicBezTo>
                  <a:pt x="153" y="61"/>
                  <a:pt x="154" y="60"/>
                  <a:pt x="155" y="60"/>
                </a:cubicBezTo>
                <a:cubicBezTo>
                  <a:pt x="156" y="60"/>
                  <a:pt x="158" y="61"/>
                  <a:pt x="159" y="61"/>
                </a:cubicBezTo>
                <a:cubicBezTo>
                  <a:pt x="160" y="61"/>
                  <a:pt x="161" y="59"/>
                  <a:pt x="161" y="59"/>
                </a:cubicBezTo>
                <a:cubicBezTo>
                  <a:pt x="161" y="57"/>
                  <a:pt x="162" y="55"/>
                  <a:pt x="161" y="54"/>
                </a:cubicBezTo>
                <a:cubicBezTo>
                  <a:pt x="161" y="53"/>
                  <a:pt x="158" y="53"/>
                  <a:pt x="158" y="52"/>
                </a:cubicBezTo>
                <a:cubicBezTo>
                  <a:pt x="157" y="51"/>
                  <a:pt x="158" y="49"/>
                  <a:pt x="158" y="48"/>
                </a:cubicBezTo>
                <a:cubicBezTo>
                  <a:pt x="159" y="47"/>
                  <a:pt x="160" y="45"/>
                  <a:pt x="161" y="44"/>
                </a:cubicBezTo>
                <a:cubicBezTo>
                  <a:pt x="162" y="43"/>
                  <a:pt x="164" y="41"/>
                  <a:pt x="165" y="40"/>
                </a:cubicBezTo>
                <a:cubicBezTo>
                  <a:pt x="166" y="40"/>
                  <a:pt x="168" y="39"/>
                  <a:pt x="169" y="39"/>
                </a:cubicBezTo>
                <a:cubicBezTo>
                  <a:pt x="169" y="40"/>
                  <a:pt x="169" y="42"/>
                  <a:pt x="170" y="42"/>
                </a:cubicBezTo>
                <a:cubicBezTo>
                  <a:pt x="171" y="43"/>
                  <a:pt x="174" y="41"/>
                  <a:pt x="174" y="41"/>
                </a:cubicBezTo>
                <a:cubicBezTo>
                  <a:pt x="175" y="40"/>
                  <a:pt x="176" y="38"/>
                  <a:pt x="177" y="38"/>
                </a:cubicBezTo>
                <a:cubicBezTo>
                  <a:pt x="178" y="37"/>
                  <a:pt x="180" y="38"/>
                  <a:pt x="181" y="38"/>
                </a:cubicBezTo>
                <a:cubicBezTo>
                  <a:pt x="182" y="38"/>
                  <a:pt x="185" y="40"/>
                  <a:pt x="186" y="39"/>
                </a:cubicBezTo>
                <a:cubicBezTo>
                  <a:pt x="187" y="39"/>
                  <a:pt x="188" y="37"/>
                  <a:pt x="189" y="36"/>
                </a:cubicBezTo>
                <a:cubicBezTo>
                  <a:pt x="190" y="35"/>
                  <a:pt x="192" y="33"/>
                  <a:pt x="193" y="32"/>
                </a:cubicBezTo>
                <a:cubicBezTo>
                  <a:pt x="194" y="31"/>
                  <a:pt x="197" y="31"/>
                  <a:pt x="197" y="30"/>
                </a:cubicBezTo>
                <a:cubicBezTo>
                  <a:pt x="198" y="29"/>
                  <a:pt x="200" y="27"/>
                  <a:pt x="200" y="26"/>
                </a:cubicBezTo>
                <a:cubicBezTo>
                  <a:pt x="201" y="24"/>
                  <a:pt x="202" y="22"/>
                  <a:pt x="203" y="21"/>
                </a:cubicBezTo>
                <a:cubicBezTo>
                  <a:pt x="203" y="19"/>
                  <a:pt x="202" y="17"/>
                  <a:pt x="202" y="16"/>
                </a:cubicBezTo>
                <a:cubicBezTo>
                  <a:pt x="202" y="15"/>
                  <a:pt x="203" y="12"/>
                  <a:pt x="204" y="11"/>
                </a:cubicBezTo>
                <a:cubicBezTo>
                  <a:pt x="204" y="11"/>
                  <a:pt x="207" y="12"/>
                  <a:pt x="208" y="12"/>
                </a:cubicBezTo>
                <a:cubicBezTo>
                  <a:pt x="209" y="11"/>
                  <a:pt x="209" y="9"/>
                  <a:pt x="210" y="8"/>
                </a:cubicBezTo>
                <a:cubicBezTo>
                  <a:pt x="210" y="7"/>
                  <a:pt x="211" y="5"/>
                  <a:pt x="212" y="5"/>
                </a:cubicBezTo>
                <a:cubicBezTo>
                  <a:pt x="213" y="5"/>
                  <a:pt x="213" y="4"/>
                  <a:pt x="214" y="4"/>
                </a:cubicBezTo>
                <a:close/>
              </a:path>
            </a:pathLst>
          </a:custGeom>
          <a:solidFill>
            <a:srgbClr val="BCBCB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5" name="Freeform 9"/>
          <p:cNvSpPr>
            <a:spLocks/>
          </p:cNvSpPr>
          <p:nvPr/>
        </p:nvSpPr>
        <p:spPr bwMode="auto">
          <a:xfrm>
            <a:off x="7924130" y="1247682"/>
            <a:ext cx="833889" cy="495500"/>
          </a:xfrm>
          <a:custGeom>
            <a:avLst/>
            <a:gdLst/>
            <a:ahLst/>
            <a:cxnLst>
              <a:cxn ang="0">
                <a:pos x="307" y="88"/>
              </a:cxn>
              <a:cxn ang="0">
                <a:pos x="294" y="87"/>
              </a:cxn>
              <a:cxn ang="0">
                <a:pos x="277" y="85"/>
              </a:cxn>
              <a:cxn ang="0">
                <a:pos x="258" y="93"/>
              </a:cxn>
              <a:cxn ang="0">
                <a:pos x="249" y="113"/>
              </a:cxn>
              <a:cxn ang="0">
                <a:pos x="242" y="114"/>
              </a:cxn>
              <a:cxn ang="0">
                <a:pos x="226" y="107"/>
              </a:cxn>
              <a:cxn ang="0">
                <a:pos x="208" y="98"/>
              </a:cxn>
              <a:cxn ang="0">
                <a:pos x="188" y="109"/>
              </a:cxn>
              <a:cxn ang="0">
                <a:pos x="167" y="110"/>
              </a:cxn>
              <a:cxn ang="0">
                <a:pos x="150" y="118"/>
              </a:cxn>
              <a:cxn ang="0">
                <a:pos x="138" y="136"/>
              </a:cxn>
              <a:cxn ang="0">
                <a:pos x="144" y="148"/>
              </a:cxn>
              <a:cxn ang="0">
                <a:pos x="161" y="149"/>
              </a:cxn>
              <a:cxn ang="0">
                <a:pos x="146" y="158"/>
              </a:cxn>
              <a:cxn ang="0">
                <a:pos x="158" y="174"/>
              </a:cxn>
              <a:cxn ang="0">
                <a:pos x="142" y="176"/>
              </a:cxn>
              <a:cxn ang="0">
                <a:pos x="122" y="180"/>
              </a:cxn>
              <a:cxn ang="0">
                <a:pos x="125" y="167"/>
              </a:cxn>
              <a:cxn ang="0">
                <a:pos x="115" y="176"/>
              </a:cxn>
              <a:cxn ang="0">
                <a:pos x="106" y="167"/>
              </a:cxn>
              <a:cxn ang="0">
                <a:pos x="93" y="159"/>
              </a:cxn>
              <a:cxn ang="0">
                <a:pos x="105" y="151"/>
              </a:cxn>
              <a:cxn ang="0">
                <a:pos x="89" y="140"/>
              </a:cxn>
              <a:cxn ang="0">
                <a:pos x="84" y="114"/>
              </a:cxn>
              <a:cxn ang="0">
                <a:pos x="71" y="97"/>
              </a:cxn>
              <a:cxn ang="0">
                <a:pos x="57" y="89"/>
              </a:cxn>
              <a:cxn ang="0">
                <a:pos x="38" y="84"/>
              </a:cxn>
              <a:cxn ang="0">
                <a:pos x="12" y="81"/>
              </a:cxn>
              <a:cxn ang="0">
                <a:pos x="4" y="60"/>
              </a:cxn>
              <a:cxn ang="0">
                <a:pos x="6" y="33"/>
              </a:cxn>
              <a:cxn ang="0">
                <a:pos x="19" y="38"/>
              </a:cxn>
              <a:cxn ang="0">
                <a:pos x="29" y="25"/>
              </a:cxn>
              <a:cxn ang="0">
                <a:pos x="44" y="24"/>
              </a:cxn>
              <a:cxn ang="0">
                <a:pos x="60" y="15"/>
              </a:cxn>
              <a:cxn ang="0">
                <a:pos x="71" y="7"/>
              </a:cxn>
              <a:cxn ang="0">
                <a:pos x="85" y="4"/>
              </a:cxn>
              <a:cxn ang="0">
                <a:pos x="109" y="1"/>
              </a:cxn>
              <a:cxn ang="0">
                <a:pos x="117" y="8"/>
              </a:cxn>
              <a:cxn ang="0">
                <a:pos x="133" y="14"/>
              </a:cxn>
              <a:cxn ang="0">
                <a:pos x="155" y="12"/>
              </a:cxn>
              <a:cxn ang="0">
                <a:pos x="177" y="12"/>
              </a:cxn>
              <a:cxn ang="0">
                <a:pos x="198" y="14"/>
              </a:cxn>
              <a:cxn ang="0">
                <a:pos x="195" y="28"/>
              </a:cxn>
              <a:cxn ang="0">
                <a:pos x="205" y="26"/>
              </a:cxn>
              <a:cxn ang="0">
                <a:pos x="222" y="25"/>
              </a:cxn>
              <a:cxn ang="0">
                <a:pos x="243" y="17"/>
              </a:cxn>
              <a:cxn ang="0">
                <a:pos x="259" y="32"/>
              </a:cxn>
              <a:cxn ang="0">
                <a:pos x="266" y="41"/>
              </a:cxn>
              <a:cxn ang="0">
                <a:pos x="254" y="45"/>
              </a:cxn>
              <a:cxn ang="0">
                <a:pos x="256" y="57"/>
              </a:cxn>
              <a:cxn ang="0">
                <a:pos x="262" y="46"/>
              </a:cxn>
              <a:cxn ang="0">
                <a:pos x="275" y="51"/>
              </a:cxn>
              <a:cxn ang="0">
                <a:pos x="295" y="61"/>
              </a:cxn>
            </a:cxnLst>
            <a:rect l="0" t="0" r="r" b="b"/>
            <a:pathLst>
              <a:path w="309" h="183">
                <a:moveTo>
                  <a:pt x="309" y="77"/>
                </a:moveTo>
                <a:cubicBezTo>
                  <a:pt x="309" y="78"/>
                  <a:pt x="308" y="80"/>
                  <a:pt x="308" y="80"/>
                </a:cubicBezTo>
                <a:cubicBezTo>
                  <a:pt x="308" y="82"/>
                  <a:pt x="308" y="84"/>
                  <a:pt x="308" y="85"/>
                </a:cubicBezTo>
                <a:cubicBezTo>
                  <a:pt x="308" y="86"/>
                  <a:pt x="308" y="87"/>
                  <a:pt x="307" y="88"/>
                </a:cubicBezTo>
                <a:cubicBezTo>
                  <a:pt x="307" y="89"/>
                  <a:pt x="305" y="88"/>
                  <a:pt x="304" y="88"/>
                </a:cubicBezTo>
                <a:cubicBezTo>
                  <a:pt x="303" y="89"/>
                  <a:pt x="301" y="90"/>
                  <a:pt x="300" y="91"/>
                </a:cubicBezTo>
                <a:cubicBezTo>
                  <a:pt x="298" y="91"/>
                  <a:pt x="295" y="90"/>
                  <a:pt x="295" y="89"/>
                </a:cubicBezTo>
                <a:cubicBezTo>
                  <a:pt x="294" y="89"/>
                  <a:pt x="295" y="87"/>
                  <a:pt x="294" y="87"/>
                </a:cubicBezTo>
                <a:cubicBezTo>
                  <a:pt x="294" y="86"/>
                  <a:pt x="291" y="87"/>
                  <a:pt x="290" y="87"/>
                </a:cubicBezTo>
                <a:cubicBezTo>
                  <a:pt x="289" y="87"/>
                  <a:pt x="286" y="87"/>
                  <a:pt x="284" y="87"/>
                </a:cubicBezTo>
                <a:cubicBezTo>
                  <a:pt x="284" y="86"/>
                  <a:pt x="283" y="85"/>
                  <a:pt x="282" y="85"/>
                </a:cubicBezTo>
                <a:cubicBezTo>
                  <a:pt x="281" y="85"/>
                  <a:pt x="278" y="85"/>
                  <a:pt x="277" y="85"/>
                </a:cubicBezTo>
                <a:cubicBezTo>
                  <a:pt x="276" y="85"/>
                  <a:pt x="274" y="87"/>
                  <a:pt x="273" y="87"/>
                </a:cubicBezTo>
                <a:cubicBezTo>
                  <a:pt x="272" y="87"/>
                  <a:pt x="268" y="86"/>
                  <a:pt x="266" y="86"/>
                </a:cubicBezTo>
                <a:cubicBezTo>
                  <a:pt x="264" y="87"/>
                  <a:pt x="262" y="89"/>
                  <a:pt x="261" y="89"/>
                </a:cubicBezTo>
                <a:cubicBezTo>
                  <a:pt x="261" y="90"/>
                  <a:pt x="259" y="92"/>
                  <a:pt x="258" y="93"/>
                </a:cubicBezTo>
                <a:cubicBezTo>
                  <a:pt x="257" y="93"/>
                  <a:pt x="254" y="93"/>
                  <a:pt x="252" y="93"/>
                </a:cubicBezTo>
                <a:cubicBezTo>
                  <a:pt x="251" y="94"/>
                  <a:pt x="249" y="97"/>
                  <a:pt x="249" y="99"/>
                </a:cubicBezTo>
                <a:cubicBezTo>
                  <a:pt x="249" y="101"/>
                  <a:pt x="250" y="104"/>
                  <a:pt x="250" y="106"/>
                </a:cubicBezTo>
                <a:cubicBezTo>
                  <a:pt x="250" y="108"/>
                  <a:pt x="249" y="111"/>
                  <a:pt x="249" y="113"/>
                </a:cubicBezTo>
                <a:cubicBezTo>
                  <a:pt x="249" y="114"/>
                  <a:pt x="249" y="115"/>
                  <a:pt x="249" y="117"/>
                </a:cubicBezTo>
                <a:cubicBezTo>
                  <a:pt x="248" y="117"/>
                  <a:pt x="247" y="117"/>
                  <a:pt x="247" y="117"/>
                </a:cubicBezTo>
                <a:cubicBezTo>
                  <a:pt x="246" y="117"/>
                  <a:pt x="244" y="118"/>
                  <a:pt x="244" y="117"/>
                </a:cubicBezTo>
                <a:cubicBezTo>
                  <a:pt x="243" y="117"/>
                  <a:pt x="243" y="115"/>
                  <a:pt x="242" y="114"/>
                </a:cubicBezTo>
                <a:cubicBezTo>
                  <a:pt x="240" y="114"/>
                  <a:pt x="237" y="115"/>
                  <a:pt x="235" y="115"/>
                </a:cubicBezTo>
                <a:cubicBezTo>
                  <a:pt x="234" y="115"/>
                  <a:pt x="233" y="116"/>
                  <a:pt x="232" y="115"/>
                </a:cubicBezTo>
                <a:cubicBezTo>
                  <a:pt x="231" y="115"/>
                  <a:pt x="230" y="111"/>
                  <a:pt x="229" y="110"/>
                </a:cubicBezTo>
                <a:cubicBezTo>
                  <a:pt x="228" y="109"/>
                  <a:pt x="227" y="108"/>
                  <a:pt x="226" y="107"/>
                </a:cubicBezTo>
                <a:cubicBezTo>
                  <a:pt x="225" y="106"/>
                  <a:pt x="222" y="105"/>
                  <a:pt x="221" y="105"/>
                </a:cubicBezTo>
                <a:cubicBezTo>
                  <a:pt x="220" y="104"/>
                  <a:pt x="219" y="101"/>
                  <a:pt x="219" y="100"/>
                </a:cubicBezTo>
                <a:cubicBezTo>
                  <a:pt x="218" y="100"/>
                  <a:pt x="215" y="98"/>
                  <a:pt x="214" y="98"/>
                </a:cubicBezTo>
                <a:cubicBezTo>
                  <a:pt x="213" y="97"/>
                  <a:pt x="209" y="97"/>
                  <a:pt x="208" y="98"/>
                </a:cubicBezTo>
                <a:cubicBezTo>
                  <a:pt x="206" y="98"/>
                  <a:pt x="204" y="101"/>
                  <a:pt x="203" y="102"/>
                </a:cubicBezTo>
                <a:cubicBezTo>
                  <a:pt x="202" y="102"/>
                  <a:pt x="199" y="104"/>
                  <a:pt x="198" y="105"/>
                </a:cubicBezTo>
                <a:cubicBezTo>
                  <a:pt x="196" y="105"/>
                  <a:pt x="193" y="104"/>
                  <a:pt x="192" y="105"/>
                </a:cubicBezTo>
                <a:cubicBezTo>
                  <a:pt x="191" y="106"/>
                  <a:pt x="189" y="108"/>
                  <a:pt x="188" y="109"/>
                </a:cubicBezTo>
                <a:cubicBezTo>
                  <a:pt x="187" y="110"/>
                  <a:pt x="185" y="111"/>
                  <a:pt x="184" y="111"/>
                </a:cubicBezTo>
                <a:cubicBezTo>
                  <a:pt x="183" y="112"/>
                  <a:pt x="179" y="111"/>
                  <a:pt x="178" y="111"/>
                </a:cubicBezTo>
                <a:cubicBezTo>
                  <a:pt x="176" y="111"/>
                  <a:pt x="173" y="110"/>
                  <a:pt x="172" y="110"/>
                </a:cubicBezTo>
                <a:cubicBezTo>
                  <a:pt x="171" y="110"/>
                  <a:pt x="168" y="109"/>
                  <a:pt x="167" y="110"/>
                </a:cubicBezTo>
                <a:cubicBezTo>
                  <a:pt x="166" y="110"/>
                  <a:pt x="164" y="113"/>
                  <a:pt x="163" y="113"/>
                </a:cubicBezTo>
                <a:cubicBezTo>
                  <a:pt x="162" y="113"/>
                  <a:pt x="159" y="113"/>
                  <a:pt x="157" y="113"/>
                </a:cubicBezTo>
                <a:cubicBezTo>
                  <a:pt x="156" y="113"/>
                  <a:pt x="154" y="113"/>
                  <a:pt x="153" y="114"/>
                </a:cubicBezTo>
                <a:cubicBezTo>
                  <a:pt x="152" y="114"/>
                  <a:pt x="151" y="117"/>
                  <a:pt x="150" y="118"/>
                </a:cubicBezTo>
                <a:cubicBezTo>
                  <a:pt x="149" y="119"/>
                  <a:pt x="148" y="122"/>
                  <a:pt x="147" y="123"/>
                </a:cubicBezTo>
                <a:cubicBezTo>
                  <a:pt x="146" y="124"/>
                  <a:pt x="145" y="125"/>
                  <a:pt x="144" y="126"/>
                </a:cubicBezTo>
                <a:cubicBezTo>
                  <a:pt x="143" y="128"/>
                  <a:pt x="142" y="131"/>
                  <a:pt x="141" y="132"/>
                </a:cubicBezTo>
                <a:cubicBezTo>
                  <a:pt x="140" y="133"/>
                  <a:pt x="139" y="135"/>
                  <a:pt x="138" y="136"/>
                </a:cubicBezTo>
                <a:cubicBezTo>
                  <a:pt x="138" y="137"/>
                  <a:pt x="136" y="138"/>
                  <a:pt x="136" y="139"/>
                </a:cubicBezTo>
                <a:cubicBezTo>
                  <a:pt x="135" y="141"/>
                  <a:pt x="136" y="143"/>
                  <a:pt x="137" y="144"/>
                </a:cubicBezTo>
                <a:cubicBezTo>
                  <a:pt x="137" y="145"/>
                  <a:pt x="138" y="147"/>
                  <a:pt x="139" y="147"/>
                </a:cubicBezTo>
                <a:cubicBezTo>
                  <a:pt x="140" y="148"/>
                  <a:pt x="143" y="148"/>
                  <a:pt x="144" y="148"/>
                </a:cubicBezTo>
                <a:cubicBezTo>
                  <a:pt x="145" y="147"/>
                  <a:pt x="147" y="146"/>
                  <a:pt x="148" y="145"/>
                </a:cubicBezTo>
                <a:cubicBezTo>
                  <a:pt x="149" y="145"/>
                  <a:pt x="151" y="143"/>
                  <a:pt x="152" y="143"/>
                </a:cubicBezTo>
                <a:cubicBezTo>
                  <a:pt x="153" y="143"/>
                  <a:pt x="157" y="144"/>
                  <a:pt x="158" y="145"/>
                </a:cubicBezTo>
                <a:cubicBezTo>
                  <a:pt x="159" y="145"/>
                  <a:pt x="160" y="148"/>
                  <a:pt x="161" y="149"/>
                </a:cubicBezTo>
                <a:cubicBezTo>
                  <a:pt x="161" y="150"/>
                  <a:pt x="162" y="153"/>
                  <a:pt x="162" y="154"/>
                </a:cubicBezTo>
                <a:cubicBezTo>
                  <a:pt x="161" y="155"/>
                  <a:pt x="159" y="156"/>
                  <a:pt x="158" y="156"/>
                </a:cubicBezTo>
                <a:cubicBezTo>
                  <a:pt x="156" y="156"/>
                  <a:pt x="152" y="154"/>
                  <a:pt x="150" y="155"/>
                </a:cubicBezTo>
                <a:cubicBezTo>
                  <a:pt x="149" y="155"/>
                  <a:pt x="147" y="157"/>
                  <a:pt x="146" y="158"/>
                </a:cubicBezTo>
                <a:cubicBezTo>
                  <a:pt x="146" y="159"/>
                  <a:pt x="145" y="162"/>
                  <a:pt x="145" y="163"/>
                </a:cubicBezTo>
                <a:cubicBezTo>
                  <a:pt x="146" y="164"/>
                  <a:pt x="148" y="164"/>
                  <a:pt x="149" y="165"/>
                </a:cubicBezTo>
                <a:cubicBezTo>
                  <a:pt x="151" y="166"/>
                  <a:pt x="155" y="167"/>
                  <a:pt x="156" y="169"/>
                </a:cubicBezTo>
                <a:cubicBezTo>
                  <a:pt x="157" y="170"/>
                  <a:pt x="158" y="173"/>
                  <a:pt x="158" y="174"/>
                </a:cubicBezTo>
                <a:cubicBezTo>
                  <a:pt x="158" y="175"/>
                  <a:pt x="156" y="178"/>
                  <a:pt x="155" y="179"/>
                </a:cubicBezTo>
                <a:cubicBezTo>
                  <a:pt x="155" y="180"/>
                  <a:pt x="153" y="181"/>
                  <a:pt x="152" y="181"/>
                </a:cubicBezTo>
                <a:cubicBezTo>
                  <a:pt x="151" y="181"/>
                  <a:pt x="149" y="177"/>
                  <a:pt x="147" y="177"/>
                </a:cubicBezTo>
                <a:cubicBezTo>
                  <a:pt x="146" y="176"/>
                  <a:pt x="143" y="176"/>
                  <a:pt x="142" y="176"/>
                </a:cubicBezTo>
                <a:cubicBezTo>
                  <a:pt x="140" y="176"/>
                  <a:pt x="138" y="179"/>
                  <a:pt x="137" y="180"/>
                </a:cubicBezTo>
                <a:cubicBezTo>
                  <a:pt x="136" y="181"/>
                  <a:pt x="135" y="182"/>
                  <a:pt x="134" y="182"/>
                </a:cubicBezTo>
                <a:cubicBezTo>
                  <a:pt x="132" y="183"/>
                  <a:pt x="129" y="183"/>
                  <a:pt x="128" y="182"/>
                </a:cubicBezTo>
                <a:cubicBezTo>
                  <a:pt x="126" y="182"/>
                  <a:pt x="123" y="181"/>
                  <a:pt x="122" y="180"/>
                </a:cubicBezTo>
                <a:cubicBezTo>
                  <a:pt x="121" y="179"/>
                  <a:pt x="121" y="177"/>
                  <a:pt x="121" y="175"/>
                </a:cubicBezTo>
                <a:cubicBezTo>
                  <a:pt x="121" y="174"/>
                  <a:pt x="122" y="172"/>
                  <a:pt x="122" y="172"/>
                </a:cubicBezTo>
                <a:cubicBezTo>
                  <a:pt x="123" y="171"/>
                  <a:pt x="125" y="171"/>
                  <a:pt x="125" y="170"/>
                </a:cubicBezTo>
                <a:cubicBezTo>
                  <a:pt x="125" y="169"/>
                  <a:pt x="126" y="168"/>
                  <a:pt x="125" y="167"/>
                </a:cubicBezTo>
                <a:cubicBezTo>
                  <a:pt x="125" y="166"/>
                  <a:pt x="121" y="166"/>
                  <a:pt x="120" y="166"/>
                </a:cubicBezTo>
                <a:cubicBezTo>
                  <a:pt x="119" y="167"/>
                  <a:pt x="119" y="169"/>
                  <a:pt x="118" y="170"/>
                </a:cubicBezTo>
                <a:cubicBezTo>
                  <a:pt x="118" y="170"/>
                  <a:pt x="116" y="171"/>
                  <a:pt x="115" y="171"/>
                </a:cubicBezTo>
                <a:cubicBezTo>
                  <a:pt x="115" y="172"/>
                  <a:pt x="116" y="176"/>
                  <a:pt x="115" y="176"/>
                </a:cubicBezTo>
                <a:cubicBezTo>
                  <a:pt x="114" y="177"/>
                  <a:pt x="112" y="176"/>
                  <a:pt x="111" y="176"/>
                </a:cubicBezTo>
                <a:cubicBezTo>
                  <a:pt x="109" y="176"/>
                  <a:pt x="106" y="177"/>
                  <a:pt x="105" y="176"/>
                </a:cubicBezTo>
                <a:cubicBezTo>
                  <a:pt x="104" y="176"/>
                  <a:pt x="103" y="173"/>
                  <a:pt x="103" y="172"/>
                </a:cubicBezTo>
                <a:cubicBezTo>
                  <a:pt x="103" y="171"/>
                  <a:pt x="106" y="169"/>
                  <a:pt x="106" y="167"/>
                </a:cubicBezTo>
                <a:cubicBezTo>
                  <a:pt x="105" y="166"/>
                  <a:pt x="102" y="168"/>
                  <a:pt x="100" y="167"/>
                </a:cubicBezTo>
                <a:cubicBezTo>
                  <a:pt x="99" y="167"/>
                  <a:pt x="97" y="165"/>
                  <a:pt x="97" y="164"/>
                </a:cubicBezTo>
                <a:cubicBezTo>
                  <a:pt x="96" y="164"/>
                  <a:pt x="97" y="163"/>
                  <a:pt x="96" y="162"/>
                </a:cubicBezTo>
                <a:cubicBezTo>
                  <a:pt x="96" y="161"/>
                  <a:pt x="93" y="160"/>
                  <a:pt x="93" y="159"/>
                </a:cubicBezTo>
                <a:cubicBezTo>
                  <a:pt x="92" y="158"/>
                  <a:pt x="92" y="155"/>
                  <a:pt x="93" y="155"/>
                </a:cubicBezTo>
                <a:cubicBezTo>
                  <a:pt x="94" y="154"/>
                  <a:pt x="96" y="155"/>
                  <a:pt x="96" y="155"/>
                </a:cubicBezTo>
                <a:cubicBezTo>
                  <a:pt x="98" y="155"/>
                  <a:pt x="101" y="156"/>
                  <a:pt x="103" y="155"/>
                </a:cubicBezTo>
                <a:cubicBezTo>
                  <a:pt x="104" y="154"/>
                  <a:pt x="105" y="152"/>
                  <a:pt x="105" y="151"/>
                </a:cubicBezTo>
                <a:cubicBezTo>
                  <a:pt x="105" y="150"/>
                  <a:pt x="103" y="148"/>
                  <a:pt x="102" y="148"/>
                </a:cubicBezTo>
                <a:cubicBezTo>
                  <a:pt x="101" y="147"/>
                  <a:pt x="99" y="148"/>
                  <a:pt x="98" y="148"/>
                </a:cubicBezTo>
                <a:cubicBezTo>
                  <a:pt x="96" y="147"/>
                  <a:pt x="92" y="146"/>
                  <a:pt x="91" y="144"/>
                </a:cubicBezTo>
                <a:cubicBezTo>
                  <a:pt x="90" y="143"/>
                  <a:pt x="89" y="141"/>
                  <a:pt x="89" y="140"/>
                </a:cubicBezTo>
                <a:cubicBezTo>
                  <a:pt x="88" y="137"/>
                  <a:pt x="85" y="130"/>
                  <a:pt x="86" y="126"/>
                </a:cubicBezTo>
                <a:cubicBezTo>
                  <a:pt x="87" y="125"/>
                  <a:pt x="90" y="122"/>
                  <a:pt x="90" y="121"/>
                </a:cubicBezTo>
                <a:cubicBezTo>
                  <a:pt x="91" y="119"/>
                  <a:pt x="91" y="116"/>
                  <a:pt x="90" y="115"/>
                </a:cubicBezTo>
                <a:cubicBezTo>
                  <a:pt x="89" y="114"/>
                  <a:pt x="86" y="115"/>
                  <a:pt x="84" y="114"/>
                </a:cubicBezTo>
                <a:cubicBezTo>
                  <a:pt x="82" y="114"/>
                  <a:pt x="79" y="114"/>
                  <a:pt x="78" y="113"/>
                </a:cubicBezTo>
                <a:cubicBezTo>
                  <a:pt x="77" y="112"/>
                  <a:pt x="77" y="109"/>
                  <a:pt x="76" y="108"/>
                </a:cubicBezTo>
                <a:cubicBezTo>
                  <a:pt x="75" y="107"/>
                  <a:pt x="72" y="105"/>
                  <a:pt x="72" y="104"/>
                </a:cubicBezTo>
                <a:cubicBezTo>
                  <a:pt x="71" y="102"/>
                  <a:pt x="72" y="99"/>
                  <a:pt x="71" y="97"/>
                </a:cubicBezTo>
                <a:cubicBezTo>
                  <a:pt x="71" y="96"/>
                  <a:pt x="69" y="92"/>
                  <a:pt x="68" y="91"/>
                </a:cubicBezTo>
                <a:cubicBezTo>
                  <a:pt x="67" y="90"/>
                  <a:pt x="66" y="88"/>
                  <a:pt x="66" y="87"/>
                </a:cubicBezTo>
                <a:cubicBezTo>
                  <a:pt x="65" y="87"/>
                  <a:pt x="63" y="86"/>
                  <a:pt x="62" y="87"/>
                </a:cubicBezTo>
                <a:cubicBezTo>
                  <a:pt x="60" y="87"/>
                  <a:pt x="58" y="89"/>
                  <a:pt x="57" y="89"/>
                </a:cubicBezTo>
                <a:cubicBezTo>
                  <a:pt x="55" y="89"/>
                  <a:pt x="52" y="86"/>
                  <a:pt x="50" y="86"/>
                </a:cubicBezTo>
                <a:cubicBezTo>
                  <a:pt x="49" y="86"/>
                  <a:pt x="48" y="88"/>
                  <a:pt x="47" y="88"/>
                </a:cubicBezTo>
                <a:cubicBezTo>
                  <a:pt x="45" y="88"/>
                  <a:pt x="42" y="88"/>
                  <a:pt x="40" y="87"/>
                </a:cubicBezTo>
                <a:cubicBezTo>
                  <a:pt x="39" y="87"/>
                  <a:pt x="39" y="85"/>
                  <a:pt x="38" y="84"/>
                </a:cubicBezTo>
                <a:cubicBezTo>
                  <a:pt x="37" y="83"/>
                  <a:pt x="32" y="85"/>
                  <a:pt x="30" y="84"/>
                </a:cubicBezTo>
                <a:cubicBezTo>
                  <a:pt x="29" y="84"/>
                  <a:pt x="28" y="82"/>
                  <a:pt x="27" y="82"/>
                </a:cubicBezTo>
                <a:cubicBezTo>
                  <a:pt x="25" y="81"/>
                  <a:pt x="21" y="82"/>
                  <a:pt x="19" y="81"/>
                </a:cubicBezTo>
                <a:cubicBezTo>
                  <a:pt x="17" y="81"/>
                  <a:pt x="14" y="82"/>
                  <a:pt x="12" y="81"/>
                </a:cubicBezTo>
                <a:cubicBezTo>
                  <a:pt x="11" y="81"/>
                  <a:pt x="10" y="79"/>
                  <a:pt x="10" y="78"/>
                </a:cubicBezTo>
                <a:cubicBezTo>
                  <a:pt x="10" y="76"/>
                  <a:pt x="12" y="72"/>
                  <a:pt x="12" y="70"/>
                </a:cubicBezTo>
                <a:cubicBezTo>
                  <a:pt x="12" y="68"/>
                  <a:pt x="11" y="65"/>
                  <a:pt x="10" y="64"/>
                </a:cubicBezTo>
                <a:cubicBezTo>
                  <a:pt x="9" y="62"/>
                  <a:pt x="5" y="61"/>
                  <a:pt x="4" y="60"/>
                </a:cubicBezTo>
                <a:cubicBezTo>
                  <a:pt x="2" y="58"/>
                  <a:pt x="0" y="54"/>
                  <a:pt x="0" y="52"/>
                </a:cubicBezTo>
                <a:cubicBezTo>
                  <a:pt x="0" y="50"/>
                  <a:pt x="1" y="45"/>
                  <a:pt x="2" y="43"/>
                </a:cubicBezTo>
                <a:cubicBezTo>
                  <a:pt x="2" y="41"/>
                  <a:pt x="6" y="38"/>
                  <a:pt x="7" y="36"/>
                </a:cubicBezTo>
                <a:cubicBezTo>
                  <a:pt x="7" y="35"/>
                  <a:pt x="6" y="34"/>
                  <a:pt x="6" y="33"/>
                </a:cubicBezTo>
                <a:cubicBezTo>
                  <a:pt x="7" y="34"/>
                  <a:pt x="8" y="34"/>
                  <a:pt x="9" y="34"/>
                </a:cubicBezTo>
                <a:cubicBezTo>
                  <a:pt x="10" y="34"/>
                  <a:pt x="12" y="35"/>
                  <a:pt x="13" y="35"/>
                </a:cubicBezTo>
                <a:cubicBezTo>
                  <a:pt x="14" y="35"/>
                  <a:pt x="15" y="35"/>
                  <a:pt x="16" y="36"/>
                </a:cubicBezTo>
                <a:cubicBezTo>
                  <a:pt x="17" y="36"/>
                  <a:pt x="18" y="38"/>
                  <a:pt x="19" y="38"/>
                </a:cubicBezTo>
                <a:cubicBezTo>
                  <a:pt x="20" y="39"/>
                  <a:pt x="23" y="39"/>
                  <a:pt x="24" y="38"/>
                </a:cubicBezTo>
                <a:cubicBezTo>
                  <a:pt x="25" y="38"/>
                  <a:pt x="26" y="36"/>
                  <a:pt x="27" y="36"/>
                </a:cubicBezTo>
                <a:cubicBezTo>
                  <a:pt x="27" y="35"/>
                  <a:pt x="29" y="32"/>
                  <a:pt x="29" y="31"/>
                </a:cubicBezTo>
                <a:cubicBezTo>
                  <a:pt x="30" y="29"/>
                  <a:pt x="29" y="26"/>
                  <a:pt x="29" y="25"/>
                </a:cubicBezTo>
                <a:cubicBezTo>
                  <a:pt x="30" y="24"/>
                  <a:pt x="31" y="22"/>
                  <a:pt x="32" y="21"/>
                </a:cubicBezTo>
                <a:cubicBezTo>
                  <a:pt x="33" y="21"/>
                  <a:pt x="36" y="20"/>
                  <a:pt x="37" y="20"/>
                </a:cubicBezTo>
                <a:cubicBezTo>
                  <a:pt x="37" y="21"/>
                  <a:pt x="39" y="22"/>
                  <a:pt x="39" y="22"/>
                </a:cubicBezTo>
                <a:cubicBezTo>
                  <a:pt x="40" y="23"/>
                  <a:pt x="42" y="24"/>
                  <a:pt x="44" y="24"/>
                </a:cubicBezTo>
                <a:cubicBezTo>
                  <a:pt x="45" y="25"/>
                  <a:pt x="49" y="23"/>
                  <a:pt x="50" y="22"/>
                </a:cubicBezTo>
                <a:cubicBezTo>
                  <a:pt x="51" y="22"/>
                  <a:pt x="52" y="19"/>
                  <a:pt x="53" y="18"/>
                </a:cubicBezTo>
                <a:cubicBezTo>
                  <a:pt x="54" y="18"/>
                  <a:pt x="55" y="18"/>
                  <a:pt x="56" y="17"/>
                </a:cubicBezTo>
                <a:cubicBezTo>
                  <a:pt x="57" y="17"/>
                  <a:pt x="59" y="15"/>
                  <a:pt x="60" y="15"/>
                </a:cubicBezTo>
                <a:cubicBezTo>
                  <a:pt x="61" y="14"/>
                  <a:pt x="64" y="15"/>
                  <a:pt x="65" y="15"/>
                </a:cubicBezTo>
                <a:cubicBezTo>
                  <a:pt x="66" y="15"/>
                  <a:pt x="69" y="15"/>
                  <a:pt x="70" y="14"/>
                </a:cubicBezTo>
                <a:cubicBezTo>
                  <a:pt x="70" y="13"/>
                  <a:pt x="71" y="12"/>
                  <a:pt x="71" y="11"/>
                </a:cubicBezTo>
                <a:cubicBezTo>
                  <a:pt x="71" y="10"/>
                  <a:pt x="70" y="8"/>
                  <a:pt x="71" y="7"/>
                </a:cubicBezTo>
                <a:cubicBezTo>
                  <a:pt x="71" y="6"/>
                  <a:pt x="73" y="6"/>
                  <a:pt x="74" y="6"/>
                </a:cubicBezTo>
                <a:cubicBezTo>
                  <a:pt x="75" y="6"/>
                  <a:pt x="77" y="4"/>
                  <a:pt x="77" y="4"/>
                </a:cubicBezTo>
                <a:cubicBezTo>
                  <a:pt x="78" y="3"/>
                  <a:pt x="79" y="2"/>
                  <a:pt x="79" y="1"/>
                </a:cubicBezTo>
                <a:cubicBezTo>
                  <a:pt x="81" y="2"/>
                  <a:pt x="83" y="4"/>
                  <a:pt x="85" y="4"/>
                </a:cubicBezTo>
                <a:cubicBezTo>
                  <a:pt x="88" y="5"/>
                  <a:pt x="94" y="5"/>
                  <a:pt x="98" y="6"/>
                </a:cubicBezTo>
                <a:cubicBezTo>
                  <a:pt x="99" y="6"/>
                  <a:pt x="101" y="8"/>
                  <a:pt x="103" y="8"/>
                </a:cubicBezTo>
                <a:cubicBezTo>
                  <a:pt x="104" y="8"/>
                  <a:pt x="106" y="6"/>
                  <a:pt x="107" y="6"/>
                </a:cubicBezTo>
                <a:cubicBezTo>
                  <a:pt x="108" y="5"/>
                  <a:pt x="108" y="2"/>
                  <a:pt x="109" y="1"/>
                </a:cubicBezTo>
                <a:cubicBezTo>
                  <a:pt x="110" y="1"/>
                  <a:pt x="111" y="0"/>
                  <a:pt x="112" y="0"/>
                </a:cubicBezTo>
                <a:cubicBezTo>
                  <a:pt x="113" y="0"/>
                  <a:pt x="115" y="1"/>
                  <a:pt x="116" y="2"/>
                </a:cubicBezTo>
                <a:cubicBezTo>
                  <a:pt x="116" y="2"/>
                  <a:pt x="118" y="4"/>
                  <a:pt x="118" y="5"/>
                </a:cubicBezTo>
                <a:cubicBezTo>
                  <a:pt x="118" y="6"/>
                  <a:pt x="117" y="7"/>
                  <a:pt x="117" y="8"/>
                </a:cubicBezTo>
                <a:cubicBezTo>
                  <a:pt x="116" y="9"/>
                  <a:pt x="117" y="11"/>
                  <a:pt x="118" y="12"/>
                </a:cubicBezTo>
                <a:cubicBezTo>
                  <a:pt x="118" y="13"/>
                  <a:pt x="121" y="12"/>
                  <a:pt x="122" y="12"/>
                </a:cubicBezTo>
                <a:cubicBezTo>
                  <a:pt x="123" y="13"/>
                  <a:pt x="127" y="12"/>
                  <a:pt x="128" y="12"/>
                </a:cubicBezTo>
                <a:cubicBezTo>
                  <a:pt x="129" y="13"/>
                  <a:pt x="131" y="14"/>
                  <a:pt x="133" y="14"/>
                </a:cubicBezTo>
                <a:cubicBezTo>
                  <a:pt x="134" y="14"/>
                  <a:pt x="136" y="13"/>
                  <a:pt x="137" y="13"/>
                </a:cubicBezTo>
                <a:cubicBezTo>
                  <a:pt x="138" y="12"/>
                  <a:pt x="141" y="12"/>
                  <a:pt x="143" y="12"/>
                </a:cubicBezTo>
                <a:cubicBezTo>
                  <a:pt x="144" y="12"/>
                  <a:pt x="147" y="13"/>
                  <a:pt x="149" y="13"/>
                </a:cubicBezTo>
                <a:cubicBezTo>
                  <a:pt x="150" y="13"/>
                  <a:pt x="153" y="12"/>
                  <a:pt x="155" y="12"/>
                </a:cubicBezTo>
                <a:cubicBezTo>
                  <a:pt x="156" y="11"/>
                  <a:pt x="159" y="12"/>
                  <a:pt x="160" y="12"/>
                </a:cubicBezTo>
                <a:cubicBezTo>
                  <a:pt x="162" y="12"/>
                  <a:pt x="166" y="13"/>
                  <a:pt x="167" y="13"/>
                </a:cubicBezTo>
                <a:cubicBezTo>
                  <a:pt x="168" y="13"/>
                  <a:pt x="171" y="14"/>
                  <a:pt x="172" y="14"/>
                </a:cubicBezTo>
                <a:cubicBezTo>
                  <a:pt x="173" y="14"/>
                  <a:pt x="176" y="12"/>
                  <a:pt x="177" y="12"/>
                </a:cubicBezTo>
                <a:cubicBezTo>
                  <a:pt x="178" y="12"/>
                  <a:pt x="180" y="12"/>
                  <a:pt x="181" y="12"/>
                </a:cubicBezTo>
                <a:cubicBezTo>
                  <a:pt x="183" y="12"/>
                  <a:pt x="186" y="12"/>
                  <a:pt x="188" y="12"/>
                </a:cubicBezTo>
                <a:cubicBezTo>
                  <a:pt x="190" y="12"/>
                  <a:pt x="193" y="12"/>
                  <a:pt x="194" y="12"/>
                </a:cubicBezTo>
                <a:cubicBezTo>
                  <a:pt x="195" y="13"/>
                  <a:pt x="198" y="13"/>
                  <a:pt x="198" y="14"/>
                </a:cubicBezTo>
                <a:cubicBezTo>
                  <a:pt x="199" y="15"/>
                  <a:pt x="198" y="17"/>
                  <a:pt x="198" y="18"/>
                </a:cubicBezTo>
                <a:cubicBezTo>
                  <a:pt x="198" y="19"/>
                  <a:pt x="198" y="21"/>
                  <a:pt x="198" y="22"/>
                </a:cubicBezTo>
                <a:cubicBezTo>
                  <a:pt x="197" y="23"/>
                  <a:pt x="196" y="23"/>
                  <a:pt x="195" y="24"/>
                </a:cubicBezTo>
                <a:cubicBezTo>
                  <a:pt x="195" y="25"/>
                  <a:pt x="195" y="27"/>
                  <a:pt x="195" y="28"/>
                </a:cubicBezTo>
                <a:cubicBezTo>
                  <a:pt x="195" y="29"/>
                  <a:pt x="196" y="32"/>
                  <a:pt x="196" y="32"/>
                </a:cubicBezTo>
                <a:cubicBezTo>
                  <a:pt x="197" y="33"/>
                  <a:pt x="199" y="33"/>
                  <a:pt x="200" y="33"/>
                </a:cubicBezTo>
                <a:cubicBezTo>
                  <a:pt x="201" y="33"/>
                  <a:pt x="203" y="32"/>
                  <a:pt x="204" y="32"/>
                </a:cubicBezTo>
                <a:cubicBezTo>
                  <a:pt x="205" y="31"/>
                  <a:pt x="205" y="27"/>
                  <a:pt x="205" y="26"/>
                </a:cubicBezTo>
                <a:cubicBezTo>
                  <a:pt x="206" y="25"/>
                  <a:pt x="207" y="23"/>
                  <a:pt x="208" y="22"/>
                </a:cubicBezTo>
                <a:cubicBezTo>
                  <a:pt x="209" y="22"/>
                  <a:pt x="211" y="22"/>
                  <a:pt x="212" y="22"/>
                </a:cubicBezTo>
                <a:cubicBezTo>
                  <a:pt x="214" y="22"/>
                  <a:pt x="216" y="22"/>
                  <a:pt x="218" y="22"/>
                </a:cubicBezTo>
                <a:cubicBezTo>
                  <a:pt x="219" y="22"/>
                  <a:pt x="221" y="24"/>
                  <a:pt x="222" y="25"/>
                </a:cubicBezTo>
                <a:cubicBezTo>
                  <a:pt x="223" y="25"/>
                  <a:pt x="225" y="25"/>
                  <a:pt x="227" y="25"/>
                </a:cubicBezTo>
                <a:cubicBezTo>
                  <a:pt x="228" y="25"/>
                  <a:pt x="230" y="23"/>
                  <a:pt x="232" y="22"/>
                </a:cubicBezTo>
                <a:cubicBezTo>
                  <a:pt x="233" y="22"/>
                  <a:pt x="234" y="19"/>
                  <a:pt x="236" y="18"/>
                </a:cubicBezTo>
                <a:cubicBezTo>
                  <a:pt x="237" y="18"/>
                  <a:pt x="241" y="17"/>
                  <a:pt x="243" y="17"/>
                </a:cubicBezTo>
                <a:cubicBezTo>
                  <a:pt x="244" y="17"/>
                  <a:pt x="247" y="17"/>
                  <a:pt x="248" y="18"/>
                </a:cubicBezTo>
                <a:cubicBezTo>
                  <a:pt x="250" y="19"/>
                  <a:pt x="253" y="22"/>
                  <a:pt x="254" y="24"/>
                </a:cubicBezTo>
                <a:cubicBezTo>
                  <a:pt x="254" y="25"/>
                  <a:pt x="254" y="27"/>
                  <a:pt x="254" y="28"/>
                </a:cubicBezTo>
                <a:cubicBezTo>
                  <a:pt x="255" y="29"/>
                  <a:pt x="258" y="31"/>
                  <a:pt x="259" y="32"/>
                </a:cubicBezTo>
                <a:cubicBezTo>
                  <a:pt x="260" y="32"/>
                  <a:pt x="263" y="32"/>
                  <a:pt x="264" y="32"/>
                </a:cubicBezTo>
                <a:cubicBezTo>
                  <a:pt x="265" y="33"/>
                  <a:pt x="266" y="33"/>
                  <a:pt x="266" y="34"/>
                </a:cubicBezTo>
                <a:cubicBezTo>
                  <a:pt x="267" y="34"/>
                  <a:pt x="267" y="36"/>
                  <a:pt x="267" y="37"/>
                </a:cubicBezTo>
                <a:cubicBezTo>
                  <a:pt x="267" y="38"/>
                  <a:pt x="267" y="40"/>
                  <a:pt x="266" y="41"/>
                </a:cubicBezTo>
                <a:cubicBezTo>
                  <a:pt x="265" y="41"/>
                  <a:pt x="263" y="41"/>
                  <a:pt x="261" y="41"/>
                </a:cubicBezTo>
                <a:cubicBezTo>
                  <a:pt x="260" y="41"/>
                  <a:pt x="257" y="39"/>
                  <a:pt x="256" y="39"/>
                </a:cubicBezTo>
                <a:cubicBezTo>
                  <a:pt x="255" y="40"/>
                  <a:pt x="254" y="41"/>
                  <a:pt x="254" y="42"/>
                </a:cubicBezTo>
                <a:cubicBezTo>
                  <a:pt x="253" y="43"/>
                  <a:pt x="254" y="44"/>
                  <a:pt x="254" y="45"/>
                </a:cubicBezTo>
                <a:cubicBezTo>
                  <a:pt x="254" y="45"/>
                  <a:pt x="255" y="46"/>
                  <a:pt x="256" y="46"/>
                </a:cubicBezTo>
                <a:cubicBezTo>
                  <a:pt x="256" y="47"/>
                  <a:pt x="256" y="48"/>
                  <a:pt x="256" y="49"/>
                </a:cubicBezTo>
                <a:cubicBezTo>
                  <a:pt x="256" y="50"/>
                  <a:pt x="255" y="52"/>
                  <a:pt x="255" y="53"/>
                </a:cubicBezTo>
                <a:cubicBezTo>
                  <a:pt x="255" y="54"/>
                  <a:pt x="255" y="56"/>
                  <a:pt x="256" y="57"/>
                </a:cubicBezTo>
                <a:cubicBezTo>
                  <a:pt x="257" y="57"/>
                  <a:pt x="260" y="57"/>
                  <a:pt x="261" y="57"/>
                </a:cubicBezTo>
                <a:cubicBezTo>
                  <a:pt x="262" y="56"/>
                  <a:pt x="261" y="54"/>
                  <a:pt x="261" y="53"/>
                </a:cubicBezTo>
                <a:cubicBezTo>
                  <a:pt x="261" y="52"/>
                  <a:pt x="260" y="50"/>
                  <a:pt x="260" y="49"/>
                </a:cubicBezTo>
                <a:cubicBezTo>
                  <a:pt x="260" y="48"/>
                  <a:pt x="261" y="46"/>
                  <a:pt x="262" y="46"/>
                </a:cubicBezTo>
                <a:cubicBezTo>
                  <a:pt x="263" y="46"/>
                  <a:pt x="264" y="46"/>
                  <a:pt x="264" y="46"/>
                </a:cubicBezTo>
                <a:cubicBezTo>
                  <a:pt x="265" y="46"/>
                  <a:pt x="265" y="49"/>
                  <a:pt x="265" y="49"/>
                </a:cubicBezTo>
                <a:cubicBezTo>
                  <a:pt x="266" y="50"/>
                  <a:pt x="269" y="52"/>
                  <a:pt x="270" y="52"/>
                </a:cubicBezTo>
                <a:cubicBezTo>
                  <a:pt x="272" y="52"/>
                  <a:pt x="274" y="51"/>
                  <a:pt x="275" y="51"/>
                </a:cubicBezTo>
                <a:cubicBezTo>
                  <a:pt x="276" y="51"/>
                  <a:pt x="278" y="52"/>
                  <a:pt x="279" y="53"/>
                </a:cubicBezTo>
                <a:cubicBezTo>
                  <a:pt x="280" y="54"/>
                  <a:pt x="282" y="57"/>
                  <a:pt x="284" y="58"/>
                </a:cubicBezTo>
                <a:cubicBezTo>
                  <a:pt x="285" y="59"/>
                  <a:pt x="288" y="59"/>
                  <a:pt x="289" y="59"/>
                </a:cubicBezTo>
                <a:cubicBezTo>
                  <a:pt x="290" y="59"/>
                  <a:pt x="294" y="60"/>
                  <a:pt x="295" y="61"/>
                </a:cubicBezTo>
                <a:cubicBezTo>
                  <a:pt x="296" y="62"/>
                  <a:pt x="298" y="64"/>
                  <a:pt x="299" y="66"/>
                </a:cubicBezTo>
                <a:cubicBezTo>
                  <a:pt x="300" y="67"/>
                  <a:pt x="301" y="71"/>
                  <a:pt x="303" y="72"/>
                </a:cubicBezTo>
                <a:cubicBezTo>
                  <a:pt x="304" y="74"/>
                  <a:pt x="307" y="76"/>
                  <a:pt x="309" y="77"/>
                </a:cubicBezTo>
                <a:close/>
              </a:path>
            </a:pathLst>
          </a:custGeom>
          <a:solidFill>
            <a:srgbClr val="B6B6B6"/>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6" name="Freeform 17"/>
          <p:cNvSpPr>
            <a:spLocks/>
          </p:cNvSpPr>
          <p:nvPr/>
        </p:nvSpPr>
        <p:spPr bwMode="auto">
          <a:xfrm>
            <a:off x="6879958" y="769102"/>
            <a:ext cx="1256874" cy="584931"/>
          </a:xfrm>
          <a:custGeom>
            <a:avLst/>
            <a:gdLst/>
            <a:ahLst/>
            <a:cxnLst>
              <a:cxn ang="0">
                <a:pos x="457" y="184"/>
              </a:cxn>
              <a:cxn ang="0">
                <a:pos x="442" y="194"/>
              </a:cxn>
              <a:cxn ang="0">
                <a:pos x="423" y="197"/>
              </a:cxn>
              <a:cxn ang="0">
                <a:pos x="410" y="215"/>
              </a:cxn>
              <a:cxn ang="0">
                <a:pos x="392" y="210"/>
              </a:cxn>
              <a:cxn ang="0">
                <a:pos x="377" y="197"/>
              </a:cxn>
              <a:cxn ang="0">
                <a:pos x="356" y="198"/>
              </a:cxn>
              <a:cxn ang="0">
                <a:pos x="338" y="215"/>
              </a:cxn>
              <a:cxn ang="0">
                <a:pos x="320" y="213"/>
              </a:cxn>
              <a:cxn ang="0">
                <a:pos x="294" y="204"/>
              </a:cxn>
              <a:cxn ang="0">
                <a:pos x="272" y="211"/>
              </a:cxn>
              <a:cxn ang="0">
                <a:pos x="254" y="212"/>
              </a:cxn>
              <a:cxn ang="0">
                <a:pos x="237" y="201"/>
              </a:cxn>
              <a:cxn ang="0">
                <a:pos x="211" y="211"/>
              </a:cxn>
              <a:cxn ang="0">
                <a:pos x="189" y="196"/>
              </a:cxn>
              <a:cxn ang="0">
                <a:pos x="181" y="178"/>
              </a:cxn>
              <a:cxn ang="0">
                <a:pos x="153" y="179"/>
              </a:cxn>
              <a:cxn ang="0">
                <a:pos x="138" y="175"/>
              </a:cxn>
              <a:cxn ang="0">
                <a:pos x="116" y="162"/>
              </a:cxn>
              <a:cxn ang="0">
                <a:pos x="97" y="171"/>
              </a:cxn>
              <a:cxn ang="0">
                <a:pos x="91" y="174"/>
              </a:cxn>
              <a:cxn ang="0">
                <a:pos x="90" y="181"/>
              </a:cxn>
              <a:cxn ang="0">
                <a:pos x="67" y="180"/>
              </a:cxn>
              <a:cxn ang="0">
                <a:pos x="41" y="174"/>
              </a:cxn>
              <a:cxn ang="0">
                <a:pos x="31" y="167"/>
              </a:cxn>
              <a:cxn ang="0">
                <a:pos x="28" y="153"/>
              </a:cxn>
              <a:cxn ang="0">
                <a:pos x="30" y="139"/>
              </a:cxn>
              <a:cxn ang="0">
                <a:pos x="17" y="140"/>
              </a:cxn>
              <a:cxn ang="0">
                <a:pos x="0" y="130"/>
              </a:cxn>
              <a:cxn ang="0">
                <a:pos x="5" y="111"/>
              </a:cxn>
              <a:cxn ang="0">
                <a:pos x="22" y="97"/>
              </a:cxn>
              <a:cxn ang="0">
                <a:pos x="12" y="81"/>
              </a:cxn>
              <a:cxn ang="0">
                <a:pos x="16" y="62"/>
              </a:cxn>
              <a:cxn ang="0">
                <a:pos x="7" y="54"/>
              </a:cxn>
              <a:cxn ang="0">
                <a:pos x="4" y="35"/>
              </a:cxn>
              <a:cxn ang="0">
                <a:pos x="11" y="27"/>
              </a:cxn>
              <a:cxn ang="0">
                <a:pos x="22" y="23"/>
              </a:cxn>
              <a:cxn ang="0">
                <a:pos x="36" y="7"/>
              </a:cxn>
              <a:cxn ang="0">
                <a:pos x="52" y="4"/>
              </a:cxn>
              <a:cxn ang="0">
                <a:pos x="79" y="13"/>
              </a:cxn>
              <a:cxn ang="0">
                <a:pos x="102" y="20"/>
              </a:cxn>
              <a:cxn ang="0">
                <a:pos x="125" y="29"/>
              </a:cxn>
              <a:cxn ang="0">
                <a:pos x="143" y="35"/>
              </a:cxn>
              <a:cxn ang="0">
                <a:pos x="166" y="41"/>
              </a:cxn>
              <a:cxn ang="0">
                <a:pos x="187" y="44"/>
              </a:cxn>
              <a:cxn ang="0">
                <a:pos x="209" y="52"/>
              </a:cxn>
              <a:cxn ang="0">
                <a:pos x="231" y="52"/>
              </a:cxn>
              <a:cxn ang="0">
                <a:pos x="247" y="50"/>
              </a:cxn>
              <a:cxn ang="0">
                <a:pos x="262" y="57"/>
              </a:cxn>
              <a:cxn ang="0">
                <a:pos x="272" y="80"/>
              </a:cxn>
              <a:cxn ang="0">
                <a:pos x="303" y="90"/>
              </a:cxn>
              <a:cxn ang="0">
                <a:pos x="327" y="100"/>
              </a:cxn>
              <a:cxn ang="0">
                <a:pos x="347" y="122"/>
              </a:cxn>
              <a:cxn ang="0">
                <a:pos x="379" y="132"/>
              </a:cxn>
              <a:cxn ang="0">
                <a:pos x="408" y="150"/>
              </a:cxn>
              <a:cxn ang="0">
                <a:pos x="459" y="175"/>
              </a:cxn>
            </a:cxnLst>
            <a:rect l="0" t="0" r="r" b="b"/>
            <a:pathLst>
              <a:path w="465" h="216">
                <a:moveTo>
                  <a:pt x="459" y="175"/>
                </a:moveTo>
                <a:cubicBezTo>
                  <a:pt x="460" y="176"/>
                  <a:pt x="463" y="177"/>
                  <a:pt x="465" y="178"/>
                </a:cubicBezTo>
                <a:cubicBezTo>
                  <a:pt x="465" y="179"/>
                  <a:pt x="464" y="180"/>
                  <a:pt x="463" y="181"/>
                </a:cubicBezTo>
                <a:cubicBezTo>
                  <a:pt x="463" y="181"/>
                  <a:pt x="461" y="183"/>
                  <a:pt x="460" y="183"/>
                </a:cubicBezTo>
                <a:cubicBezTo>
                  <a:pt x="459" y="183"/>
                  <a:pt x="457" y="183"/>
                  <a:pt x="457" y="184"/>
                </a:cubicBezTo>
                <a:cubicBezTo>
                  <a:pt x="456" y="185"/>
                  <a:pt x="457" y="187"/>
                  <a:pt x="457" y="188"/>
                </a:cubicBezTo>
                <a:cubicBezTo>
                  <a:pt x="457" y="189"/>
                  <a:pt x="456" y="190"/>
                  <a:pt x="456" y="191"/>
                </a:cubicBezTo>
                <a:cubicBezTo>
                  <a:pt x="455" y="192"/>
                  <a:pt x="452" y="192"/>
                  <a:pt x="451" y="192"/>
                </a:cubicBezTo>
                <a:cubicBezTo>
                  <a:pt x="450" y="192"/>
                  <a:pt x="447" y="191"/>
                  <a:pt x="446" y="192"/>
                </a:cubicBezTo>
                <a:cubicBezTo>
                  <a:pt x="445" y="192"/>
                  <a:pt x="443" y="194"/>
                  <a:pt x="442" y="194"/>
                </a:cubicBezTo>
                <a:cubicBezTo>
                  <a:pt x="441" y="195"/>
                  <a:pt x="440" y="195"/>
                  <a:pt x="439" y="195"/>
                </a:cubicBezTo>
                <a:cubicBezTo>
                  <a:pt x="438" y="196"/>
                  <a:pt x="437" y="199"/>
                  <a:pt x="436" y="199"/>
                </a:cubicBezTo>
                <a:cubicBezTo>
                  <a:pt x="435" y="200"/>
                  <a:pt x="431" y="202"/>
                  <a:pt x="430" y="201"/>
                </a:cubicBezTo>
                <a:cubicBezTo>
                  <a:pt x="428" y="201"/>
                  <a:pt x="426" y="200"/>
                  <a:pt x="425" y="199"/>
                </a:cubicBezTo>
                <a:cubicBezTo>
                  <a:pt x="425" y="199"/>
                  <a:pt x="423" y="198"/>
                  <a:pt x="423" y="197"/>
                </a:cubicBezTo>
                <a:cubicBezTo>
                  <a:pt x="422" y="197"/>
                  <a:pt x="419" y="198"/>
                  <a:pt x="418" y="198"/>
                </a:cubicBezTo>
                <a:cubicBezTo>
                  <a:pt x="417" y="199"/>
                  <a:pt x="416" y="201"/>
                  <a:pt x="415" y="202"/>
                </a:cubicBezTo>
                <a:cubicBezTo>
                  <a:pt x="415" y="203"/>
                  <a:pt x="416" y="206"/>
                  <a:pt x="415" y="208"/>
                </a:cubicBezTo>
                <a:cubicBezTo>
                  <a:pt x="415" y="209"/>
                  <a:pt x="413" y="212"/>
                  <a:pt x="413" y="213"/>
                </a:cubicBezTo>
                <a:cubicBezTo>
                  <a:pt x="412" y="213"/>
                  <a:pt x="411" y="215"/>
                  <a:pt x="410" y="215"/>
                </a:cubicBezTo>
                <a:cubicBezTo>
                  <a:pt x="409" y="216"/>
                  <a:pt x="406" y="216"/>
                  <a:pt x="405" y="215"/>
                </a:cubicBezTo>
                <a:cubicBezTo>
                  <a:pt x="404" y="215"/>
                  <a:pt x="403" y="213"/>
                  <a:pt x="402" y="213"/>
                </a:cubicBezTo>
                <a:cubicBezTo>
                  <a:pt x="401" y="212"/>
                  <a:pt x="400" y="212"/>
                  <a:pt x="399" y="212"/>
                </a:cubicBezTo>
                <a:cubicBezTo>
                  <a:pt x="398" y="212"/>
                  <a:pt x="396" y="211"/>
                  <a:pt x="395" y="211"/>
                </a:cubicBezTo>
                <a:cubicBezTo>
                  <a:pt x="394" y="211"/>
                  <a:pt x="393" y="211"/>
                  <a:pt x="392" y="210"/>
                </a:cubicBezTo>
                <a:cubicBezTo>
                  <a:pt x="392" y="208"/>
                  <a:pt x="392" y="206"/>
                  <a:pt x="391" y="205"/>
                </a:cubicBezTo>
                <a:cubicBezTo>
                  <a:pt x="391" y="203"/>
                  <a:pt x="391" y="200"/>
                  <a:pt x="390" y="199"/>
                </a:cubicBezTo>
                <a:cubicBezTo>
                  <a:pt x="390" y="198"/>
                  <a:pt x="387" y="197"/>
                  <a:pt x="386" y="196"/>
                </a:cubicBezTo>
                <a:cubicBezTo>
                  <a:pt x="386" y="196"/>
                  <a:pt x="384" y="195"/>
                  <a:pt x="383" y="195"/>
                </a:cubicBezTo>
                <a:cubicBezTo>
                  <a:pt x="381" y="195"/>
                  <a:pt x="379" y="196"/>
                  <a:pt x="377" y="197"/>
                </a:cubicBezTo>
                <a:cubicBezTo>
                  <a:pt x="376" y="197"/>
                  <a:pt x="373" y="196"/>
                  <a:pt x="372" y="196"/>
                </a:cubicBezTo>
                <a:cubicBezTo>
                  <a:pt x="370" y="197"/>
                  <a:pt x="368" y="199"/>
                  <a:pt x="366" y="200"/>
                </a:cubicBezTo>
                <a:cubicBezTo>
                  <a:pt x="365" y="201"/>
                  <a:pt x="364" y="203"/>
                  <a:pt x="363" y="203"/>
                </a:cubicBezTo>
                <a:cubicBezTo>
                  <a:pt x="362" y="202"/>
                  <a:pt x="361" y="199"/>
                  <a:pt x="359" y="198"/>
                </a:cubicBezTo>
                <a:cubicBezTo>
                  <a:pt x="359" y="198"/>
                  <a:pt x="357" y="198"/>
                  <a:pt x="356" y="198"/>
                </a:cubicBezTo>
                <a:cubicBezTo>
                  <a:pt x="355" y="198"/>
                  <a:pt x="352" y="199"/>
                  <a:pt x="351" y="199"/>
                </a:cubicBezTo>
                <a:cubicBezTo>
                  <a:pt x="349" y="200"/>
                  <a:pt x="347" y="202"/>
                  <a:pt x="346" y="204"/>
                </a:cubicBezTo>
                <a:cubicBezTo>
                  <a:pt x="345" y="205"/>
                  <a:pt x="344" y="208"/>
                  <a:pt x="344" y="210"/>
                </a:cubicBezTo>
                <a:cubicBezTo>
                  <a:pt x="343" y="211"/>
                  <a:pt x="342" y="213"/>
                  <a:pt x="341" y="214"/>
                </a:cubicBezTo>
                <a:cubicBezTo>
                  <a:pt x="341" y="215"/>
                  <a:pt x="339" y="215"/>
                  <a:pt x="338" y="215"/>
                </a:cubicBezTo>
                <a:cubicBezTo>
                  <a:pt x="337" y="215"/>
                  <a:pt x="334" y="215"/>
                  <a:pt x="334" y="214"/>
                </a:cubicBezTo>
                <a:cubicBezTo>
                  <a:pt x="333" y="213"/>
                  <a:pt x="334" y="211"/>
                  <a:pt x="333" y="210"/>
                </a:cubicBezTo>
                <a:cubicBezTo>
                  <a:pt x="333" y="209"/>
                  <a:pt x="330" y="209"/>
                  <a:pt x="329" y="210"/>
                </a:cubicBezTo>
                <a:cubicBezTo>
                  <a:pt x="328" y="210"/>
                  <a:pt x="326" y="212"/>
                  <a:pt x="324" y="212"/>
                </a:cubicBezTo>
                <a:cubicBezTo>
                  <a:pt x="323" y="213"/>
                  <a:pt x="321" y="213"/>
                  <a:pt x="320" y="213"/>
                </a:cubicBezTo>
                <a:cubicBezTo>
                  <a:pt x="319" y="213"/>
                  <a:pt x="316" y="212"/>
                  <a:pt x="314" y="211"/>
                </a:cubicBezTo>
                <a:cubicBezTo>
                  <a:pt x="312" y="211"/>
                  <a:pt x="306" y="210"/>
                  <a:pt x="304" y="210"/>
                </a:cubicBezTo>
                <a:cubicBezTo>
                  <a:pt x="303" y="210"/>
                  <a:pt x="302" y="210"/>
                  <a:pt x="302" y="209"/>
                </a:cubicBezTo>
                <a:cubicBezTo>
                  <a:pt x="301" y="208"/>
                  <a:pt x="301" y="205"/>
                  <a:pt x="300" y="205"/>
                </a:cubicBezTo>
                <a:cubicBezTo>
                  <a:pt x="299" y="204"/>
                  <a:pt x="295" y="204"/>
                  <a:pt x="294" y="204"/>
                </a:cubicBezTo>
                <a:cubicBezTo>
                  <a:pt x="292" y="205"/>
                  <a:pt x="289" y="206"/>
                  <a:pt x="289" y="207"/>
                </a:cubicBezTo>
                <a:cubicBezTo>
                  <a:pt x="288" y="208"/>
                  <a:pt x="288" y="211"/>
                  <a:pt x="287" y="212"/>
                </a:cubicBezTo>
                <a:cubicBezTo>
                  <a:pt x="286" y="213"/>
                  <a:pt x="283" y="214"/>
                  <a:pt x="282" y="214"/>
                </a:cubicBezTo>
                <a:cubicBezTo>
                  <a:pt x="280" y="214"/>
                  <a:pt x="278" y="212"/>
                  <a:pt x="277" y="211"/>
                </a:cubicBezTo>
                <a:cubicBezTo>
                  <a:pt x="276" y="211"/>
                  <a:pt x="273" y="210"/>
                  <a:pt x="272" y="211"/>
                </a:cubicBezTo>
                <a:cubicBezTo>
                  <a:pt x="271" y="211"/>
                  <a:pt x="269" y="213"/>
                  <a:pt x="268" y="213"/>
                </a:cubicBezTo>
                <a:cubicBezTo>
                  <a:pt x="267" y="214"/>
                  <a:pt x="265" y="214"/>
                  <a:pt x="264" y="214"/>
                </a:cubicBezTo>
                <a:cubicBezTo>
                  <a:pt x="263" y="214"/>
                  <a:pt x="261" y="212"/>
                  <a:pt x="260" y="212"/>
                </a:cubicBezTo>
                <a:cubicBezTo>
                  <a:pt x="260" y="212"/>
                  <a:pt x="258" y="213"/>
                  <a:pt x="258" y="213"/>
                </a:cubicBezTo>
                <a:cubicBezTo>
                  <a:pt x="257" y="213"/>
                  <a:pt x="254" y="213"/>
                  <a:pt x="254" y="212"/>
                </a:cubicBezTo>
                <a:cubicBezTo>
                  <a:pt x="253" y="211"/>
                  <a:pt x="253" y="208"/>
                  <a:pt x="252" y="208"/>
                </a:cubicBezTo>
                <a:cubicBezTo>
                  <a:pt x="251" y="207"/>
                  <a:pt x="249" y="207"/>
                  <a:pt x="248" y="207"/>
                </a:cubicBezTo>
                <a:cubicBezTo>
                  <a:pt x="247" y="207"/>
                  <a:pt x="245" y="205"/>
                  <a:pt x="244" y="204"/>
                </a:cubicBezTo>
                <a:cubicBezTo>
                  <a:pt x="243" y="204"/>
                  <a:pt x="240" y="205"/>
                  <a:pt x="239" y="204"/>
                </a:cubicBezTo>
                <a:cubicBezTo>
                  <a:pt x="238" y="203"/>
                  <a:pt x="238" y="201"/>
                  <a:pt x="237" y="201"/>
                </a:cubicBezTo>
                <a:cubicBezTo>
                  <a:pt x="236" y="200"/>
                  <a:pt x="234" y="197"/>
                  <a:pt x="233" y="197"/>
                </a:cubicBezTo>
                <a:cubicBezTo>
                  <a:pt x="231" y="196"/>
                  <a:pt x="226" y="196"/>
                  <a:pt x="225" y="197"/>
                </a:cubicBezTo>
                <a:cubicBezTo>
                  <a:pt x="223" y="198"/>
                  <a:pt x="223" y="201"/>
                  <a:pt x="222" y="203"/>
                </a:cubicBezTo>
                <a:cubicBezTo>
                  <a:pt x="221" y="204"/>
                  <a:pt x="219" y="207"/>
                  <a:pt x="217" y="208"/>
                </a:cubicBezTo>
                <a:cubicBezTo>
                  <a:pt x="216" y="209"/>
                  <a:pt x="213" y="211"/>
                  <a:pt x="211" y="211"/>
                </a:cubicBezTo>
                <a:cubicBezTo>
                  <a:pt x="209" y="211"/>
                  <a:pt x="205" y="211"/>
                  <a:pt x="203" y="210"/>
                </a:cubicBezTo>
                <a:cubicBezTo>
                  <a:pt x="202" y="210"/>
                  <a:pt x="201" y="207"/>
                  <a:pt x="200" y="206"/>
                </a:cubicBezTo>
                <a:cubicBezTo>
                  <a:pt x="199" y="206"/>
                  <a:pt x="196" y="206"/>
                  <a:pt x="194" y="205"/>
                </a:cubicBezTo>
                <a:cubicBezTo>
                  <a:pt x="193" y="204"/>
                  <a:pt x="193" y="202"/>
                  <a:pt x="192" y="200"/>
                </a:cubicBezTo>
                <a:cubicBezTo>
                  <a:pt x="192" y="199"/>
                  <a:pt x="190" y="197"/>
                  <a:pt x="189" y="196"/>
                </a:cubicBezTo>
                <a:cubicBezTo>
                  <a:pt x="188" y="194"/>
                  <a:pt x="185" y="193"/>
                  <a:pt x="184" y="191"/>
                </a:cubicBezTo>
                <a:cubicBezTo>
                  <a:pt x="183" y="190"/>
                  <a:pt x="184" y="186"/>
                  <a:pt x="184" y="184"/>
                </a:cubicBezTo>
                <a:cubicBezTo>
                  <a:pt x="184" y="183"/>
                  <a:pt x="186" y="182"/>
                  <a:pt x="185" y="181"/>
                </a:cubicBezTo>
                <a:cubicBezTo>
                  <a:pt x="185" y="180"/>
                  <a:pt x="185" y="179"/>
                  <a:pt x="184" y="178"/>
                </a:cubicBezTo>
                <a:cubicBezTo>
                  <a:pt x="184" y="178"/>
                  <a:pt x="182" y="178"/>
                  <a:pt x="181" y="178"/>
                </a:cubicBezTo>
                <a:cubicBezTo>
                  <a:pt x="180" y="178"/>
                  <a:pt x="177" y="179"/>
                  <a:pt x="176" y="179"/>
                </a:cubicBezTo>
                <a:cubicBezTo>
                  <a:pt x="175" y="178"/>
                  <a:pt x="175" y="176"/>
                  <a:pt x="174" y="175"/>
                </a:cubicBezTo>
                <a:cubicBezTo>
                  <a:pt x="172" y="174"/>
                  <a:pt x="168" y="174"/>
                  <a:pt x="166" y="175"/>
                </a:cubicBezTo>
                <a:cubicBezTo>
                  <a:pt x="164" y="175"/>
                  <a:pt x="162" y="178"/>
                  <a:pt x="161" y="178"/>
                </a:cubicBezTo>
                <a:cubicBezTo>
                  <a:pt x="159" y="179"/>
                  <a:pt x="155" y="180"/>
                  <a:pt x="153" y="179"/>
                </a:cubicBezTo>
                <a:cubicBezTo>
                  <a:pt x="152" y="179"/>
                  <a:pt x="150" y="178"/>
                  <a:pt x="150" y="177"/>
                </a:cubicBezTo>
                <a:cubicBezTo>
                  <a:pt x="149" y="176"/>
                  <a:pt x="149" y="174"/>
                  <a:pt x="149" y="173"/>
                </a:cubicBezTo>
                <a:cubicBezTo>
                  <a:pt x="148" y="173"/>
                  <a:pt x="146" y="172"/>
                  <a:pt x="146" y="172"/>
                </a:cubicBezTo>
                <a:cubicBezTo>
                  <a:pt x="144" y="172"/>
                  <a:pt x="142" y="172"/>
                  <a:pt x="141" y="173"/>
                </a:cubicBezTo>
                <a:cubicBezTo>
                  <a:pt x="140" y="173"/>
                  <a:pt x="139" y="175"/>
                  <a:pt x="138" y="175"/>
                </a:cubicBezTo>
                <a:cubicBezTo>
                  <a:pt x="137" y="176"/>
                  <a:pt x="134" y="176"/>
                  <a:pt x="133" y="175"/>
                </a:cubicBezTo>
                <a:cubicBezTo>
                  <a:pt x="131" y="175"/>
                  <a:pt x="129" y="173"/>
                  <a:pt x="128" y="172"/>
                </a:cubicBezTo>
                <a:cubicBezTo>
                  <a:pt x="127" y="171"/>
                  <a:pt x="126" y="169"/>
                  <a:pt x="125" y="168"/>
                </a:cubicBezTo>
                <a:cubicBezTo>
                  <a:pt x="124" y="167"/>
                  <a:pt x="121" y="165"/>
                  <a:pt x="120" y="164"/>
                </a:cubicBezTo>
                <a:cubicBezTo>
                  <a:pt x="119" y="163"/>
                  <a:pt x="117" y="162"/>
                  <a:pt x="116" y="162"/>
                </a:cubicBezTo>
                <a:cubicBezTo>
                  <a:pt x="115" y="162"/>
                  <a:pt x="112" y="162"/>
                  <a:pt x="111" y="162"/>
                </a:cubicBezTo>
                <a:cubicBezTo>
                  <a:pt x="110" y="163"/>
                  <a:pt x="108" y="164"/>
                  <a:pt x="107" y="165"/>
                </a:cubicBezTo>
                <a:cubicBezTo>
                  <a:pt x="106" y="166"/>
                  <a:pt x="105" y="169"/>
                  <a:pt x="104" y="170"/>
                </a:cubicBezTo>
                <a:cubicBezTo>
                  <a:pt x="103" y="170"/>
                  <a:pt x="103" y="171"/>
                  <a:pt x="102" y="172"/>
                </a:cubicBezTo>
                <a:cubicBezTo>
                  <a:pt x="101" y="172"/>
                  <a:pt x="98" y="172"/>
                  <a:pt x="97" y="171"/>
                </a:cubicBezTo>
                <a:cubicBezTo>
                  <a:pt x="96" y="171"/>
                  <a:pt x="95" y="169"/>
                  <a:pt x="95" y="168"/>
                </a:cubicBezTo>
                <a:cubicBezTo>
                  <a:pt x="94" y="168"/>
                  <a:pt x="93" y="167"/>
                  <a:pt x="93" y="167"/>
                </a:cubicBezTo>
                <a:cubicBezTo>
                  <a:pt x="92" y="167"/>
                  <a:pt x="91" y="167"/>
                  <a:pt x="90" y="168"/>
                </a:cubicBezTo>
                <a:cubicBezTo>
                  <a:pt x="90" y="168"/>
                  <a:pt x="90" y="169"/>
                  <a:pt x="90" y="170"/>
                </a:cubicBezTo>
                <a:cubicBezTo>
                  <a:pt x="90" y="171"/>
                  <a:pt x="90" y="173"/>
                  <a:pt x="91" y="174"/>
                </a:cubicBezTo>
                <a:cubicBezTo>
                  <a:pt x="91" y="174"/>
                  <a:pt x="94" y="174"/>
                  <a:pt x="95" y="174"/>
                </a:cubicBezTo>
                <a:cubicBezTo>
                  <a:pt x="96" y="174"/>
                  <a:pt x="97" y="175"/>
                  <a:pt x="97" y="176"/>
                </a:cubicBezTo>
                <a:cubicBezTo>
                  <a:pt x="98" y="177"/>
                  <a:pt x="98" y="180"/>
                  <a:pt x="97" y="181"/>
                </a:cubicBezTo>
                <a:cubicBezTo>
                  <a:pt x="96" y="182"/>
                  <a:pt x="94" y="183"/>
                  <a:pt x="93" y="183"/>
                </a:cubicBezTo>
                <a:cubicBezTo>
                  <a:pt x="92" y="182"/>
                  <a:pt x="91" y="181"/>
                  <a:pt x="90" y="181"/>
                </a:cubicBezTo>
                <a:cubicBezTo>
                  <a:pt x="89" y="181"/>
                  <a:pt x="87" y="182"/>
                  <a:pt x="86" y="183"/>
                </a:cubicBezTo>
                <a:cubicBezTo>
                  <a:pt x="85" y="183"/>
                  <a:pt x="82" y="182"/>
                  <a:pt x="80" y="182"/>
                </a:cubicBezTo>
                <a:cubicBezTo>
                  <a:pt x="79" y="182"/>
                  <a:pt x="77" y="183"/>
                  <a:pt x="76" y="183"/>
                </a:cubicBezTo>
                <a:cubicBezTo>
                  <a:pt x="75" y="183"/>
                  <a:pt x="72" y="183"/>
                  <a:pt x="70" y="182"/>
                </a:cubicBezTo>
                <a:cubicBezTo>
                  <a:pt x="70" y="182"/>
                  <a:pt x="68" y="181"/>
                  <a:pt x="67" y="180"/>
                </a:cubicBezTo>
                <a:cubicBezTo>
                  <a:pt x="67" y="180"/>
                  <a:pt x="65" y="180"/>
                  <a:pt x="64" y="180"/>
                </a:cubicBezTo>
                <a:cubicBezTo>
                  <a:pt x="63" y="179"/>
                  <a:pt x="61" y="177"/>
                  <a:pt x="60" y="176"/>
                </a:cubicBezTo>
                <a:cubicBezTo>
                  <a:pt x="59" y="175"/>
                  <a:pt x="57" y="173"/>
                  <a:pt x="55" y="173"/>
                </a:cubicBezTo>
                <a:cubicBezTo>
                  <a:pt x="54" y="172"/>
                  <a:pt x="49" y="172"/>
                  <a:pt x="47" y="172"/>
                </a:cubicBezTo>
                <a:cubicBezTo>
                  <a:pt x="46" y="172"/>
                  <a:pt x="43" y="173"/>
                  <a:pt x="41" y="174"/>
                </a:cubicBezTo>
                <a:cubicBezTo>
                  <a:pt x="40" y="174"/>
                  <a:pt x="39" y="176"/>
                  <a:pt x="38" y="176"/>
                </a:cubicBezTo>
                <a:cubicBezTo>
                  <a:pt x="37" y="177"/>
                  <a:pt x="34" y="176"/>
                  <a:pt x="33" y="175"/>
                </a:cubicBezTo>
                <a:cubicBezTo>
                  <a:pt x="33" y="174"/>
                  <a:pt x="34" y="172"/>
                  <a:pt x="34" y="172"/>
                </a:cubicBezTo>
                <a:cubicBezTo>
                  <a:pt x="34" y="171"/>
                  <a:pt x="31" y="171"/>
                  <a:pt x="31" y="170"/>
                </a:cubicBezTo>
                <a:cubicBezTo>
                  <a:pt x="30" y="170"/>
                  <a:pt x="31" y="168"/>
                  <a:pt x="31" y="167"/>
                </a:cubicBezTo>
                <a:cubicBezTo>
                  <a:pt x="30" y="167"/>
                  <a:pt x="29" y="166"/>
                  <a:pt x="28" y="166"/>
                </a:cubicBezTo>
                <a:cubicBezTo>
                  <a:pt x="27" y="166"/>
                  <a:pt x="27" y="166"/>
                  <a:pt x="26" y="166"/>
                </a:cubicBezTo>
                <a:cubicBezTo>
                  <a:pt x="26" y="165"/>
                  <a:pt x="25" y="163"/>
                  <a:pt x="25" y="162"/>
                </a:cubicBezTo>
                <a:cubicBezTo>
                  <a:pt x="25" y="161"/>
                  <a:pt x="27" y="159"/>
                  <a:pt x="27" y="157"/>
                </a:cubicBezTo>
                <a:cubicBezTo>
                  <a:pt x="28" y="156"/>
                  <a:pt x="28" y="154"/>
                  <a:pt x="28" y="153"/>
                </a:cubicBezTo>
                <a:cubicBezTo>
                  <a:pt x="28" y="152"/>
                  <a:pt x="26" y="152"/>
                  <a:pt x="26" y="151"/>
                </a:cubicBezTo>
                <a:cubicBezTo>
                  <a:pt x="25" y="150"/>
                  <a:pt x="24" y="148"/>
                  <a:pt x="24" y="147"/>
                </a:cubicBezTo>
                <a:cubicBezTo>
                  <a:pt x="24" y="146"/>
                  <a:pt x="26" y="145"/>
                  <a:pt x="26" y="144"/>
                </a:cubicBezTo>
                <a:cubicBezTo>
                  <a:pt x="27" y="144"/>
                  <a:pt x="29" y="144"/>
                  <a:pt x="29" y="144"/>
                </a:cubicBezTo>
                <a:cubicBezTo>
                  <a:pt x="30" y="143"/>
                  <a:pt x="30" y="140"/>
                  <a:pt x="30" y="139"/>
                </a:cubicBezTo>
                <a:cubicBezTo>
                  <a:pt x="29" y="138"/>
                  <a:pt x="28" y="136"/>
                  <a:pt x="27" y="136"/>
                </a:cubicBezTo>
                <a:cubicBezTo>
                  <a:pt x="27" y="135"/>
                  <a:pt x="26" y="134"/>
                  <a:pt x="25" y="134"/>
                </a:cubicBezTo>
                <a:cubicBezTo>
                  <a:pt x="24" y="133"/>
                  <a:pt x="22" y="134"/>
                  <a:pt x="22" y="134"/>
                </a:cubicBezTo>
                <a:cubicBezTo>
                  <a:pt x="21" y="135"/>
                  <a:pt x="20" y="137"/>
                  <a:pt x="20" y="137"/>
                </a:cubicBezTo>
                <a:cubicBezTo>
                  <a:pt x="19" y="138"/>
                  <a:pt x="18" y="139"/>
                  <a:pt x="17" y="140"/>
                </a:cubicBezTo>
                <a:cubicBezTo>
                  <a:pt x="16" y="140"/>
                  <a:pt x="13" y="140"/>
                  <a:pt x="12" y="140"/>
                </a:cubicBezTo>
                <a:cubicBezTo>
                  <a:pt x="10" y="140"/>
                  <a:pt x="8" y="141"/>
                  <a:pt x="7" y="141"/>
                </a:cubicBezTo>
                <a:cubicBezTo>
                  <a:pt x="7" y="141"/>
                  <a:pt x="6" y="140"/>
                  <a:pt x="6" y="140"/>
                </a:cubicBezTo>
                <a:cubicBezTo>
                  <a:pt x="5" y="138"/>
                  <a:pt x="5" y="135"/>
                  <a:pt x="4" y="134"/>
                </a:cubicBezTo>
                <a:cubicBezTo>
                  <a:pt x="4" y="133"/>
                  <a:pt x="1" y="131"/>
                  <a:pt x="0" y="130"/>
                </a:cubicBezTo>
                <a:cubicBezTo>
                  <a:pt x="0" y="129"/>
                  <a:pt x="0" y="127"/>
                  <a:pt x="0" y="125"/>
                </a:cubicBezTo>
                <a:cubicBezTo>
                  <a:pt x="0" y="124"/>
                  <a:pt x="2" y="123"/>
                  <a:pt x="2" y="122"/>
                </a:cubicBezTo>
                <a:cubicBezTo>
                  <a:pt x="2" y="120"/>
                  <a:pt x="0" y="119"/>
                  <a:pt x="0" y="117"/>
                </a:cubicBezTo>
                <a:cubicBezTo>
                  <a:pt x="0" y="116"/>
                  <a:pt x="1" y="114"/>
                  <a:pt x="2" y="114"/>
                </a:cubicBezTo>
                <a:cubicBezTo>
                  <a:pt x="2" y="113"/>
                  <a:pt x="4" y="112"/>
                  <a:pt x="5" y="111"/>
                </a:cubicBezTo>
                <a:cubicBezTo>
                  <a:pt x="6" y="111"/>
                  <a:pt x="8" y="109"/>
                  <a:pt x="10" y="108"/>
                </a:cubicBezTo>
                <a:cubicBezTo>
                  <a:pt x="10" y="108"/>
                  <a:pt x="12" y="108"/>
                  <a:pt x="13" y="107"/>
                </a:cubicBezTo>
                <a:cubicBezTo>
                  <a:pt x="14" y="106"/>
                  <a:pt x="14" y="104"/>
                  <a:pt x="15" y="103"/>
                </a:cubicBezTo>
                <a:cubicBezTo>
                  <a:pt x="16" y="103"/>
                  <a:pt x="18" y="102"/>
                  <a:pt x="19" y="102"/>
                </a:cubicBezTo>
                <a:cubicBezTo>
                  <a:pt x="20" y="101"/>
                  <a:pt x="21" y="99"/>
                  <a:pt x="22" y="97"/>
                </a:cubicBezTo>
                <a:cubicBezTo>
                  <a:pt x="22" y="96"/>
                  <a:pt x="23" y="94"/>
                  <a:pt x="23" y="93"/>
                </a:cubicBezTo>
                <a:cubicBezTo>
                  <a:pt x="23" y="92"/>
                  <a:pt x="21" y="91"/>
                  <a:pt x="21" y="90"/>
                </a:cubicBezTo>
                <a:cubicBezTo>
                  <a:pt x="20" y="89"/>
                  <a:pt x="19" y="87"/>
                  <a:pt x="19" y="86"/>
                </a:cubicBezTo>
                <a:cubicBezTo>
                  <a:pt x="18" y="86"/>
                  <a:pt x="15" y="85"/>
                  <a:pt x="15" y="84"/>
                </a:cubicBezTo>
                <a:cubicBezTo>
                  <a:pt x="14" y="84"/>
                  <a:pt x="13" y="82"/>
                  <a:pt x="12" y="81"/>
                </a:cubicBezTo>
                <a:cubicBezTo>
                  <a:pt x="12" y="79"/>
                  <a:pt x="10" y="77"/>
                  <a:pt x="10" y="76"/>
                </a:cubicBezTo>
                <a:cubicBezTo>
                  <a:pt x="10" y="74"/>
                  <a:pt x="11" y="71"/>
                  <a:pt x="11" y="70"/>
                </a:cubicBezTo>
                <a:cubicBezTo>
                  <a:pt x="12" y="69"/>
                  <a:pt x="14" y="69"/>
                  <a:pt x="14" y="68"/>
                </a:cubicBezTo>
                <a:cubicBezTo>
                  <a:pt x="14" y="67"/>
                  <a:pt x="14" y="65"/>
                  <a:pt x="14" y="65"/>
                </a:cubicBezTo>
                <a:cubicBezTo>
                  <a:pt x="15" y="64"/>
                  <a:pt x="16" y="63"/>
                  <a:pt x="16" y="62"/>
                </a:cubicBezTo>
                <a:cubicBezTo>
                  <a:pt x="16" y="61"/>
                  <a:pt x="16" y="60"/>
                  <a:pt x="15" y="60"/>
                </a:cubicBezTo>
                <a:cubicBezTo>
                  <a:pt x="15" y="60"/>
                  <a:pt x="13" y="59"/>
                  <a:pt x="12" y="59"/>
                </a:cubicBezTo>
                <a:cubicBezTo>
                  <a:pt x="12" y="59"/>
                  <a:pt x="11" y="60"/>
                  <a:pt x="10" y="60"/>
                </a:cubicBezTo>
                <a:cubicBezTo>
                  <a:pt x="10" y="60"/>
                  <a:pt x="9" y="58"/>
                  <a:pt x="9" y="57"/>
                </a:cubicBezTo>
                <a:cubicBezTo>
                  <a:pt x="8" y="57"/>
                  <a:pt x="7" y="55"/>
                  <a:pt x="7" y="54"/>
                </a:cubicBezTo>
                <a:cubicBezTo>
                  <a:pt x="6" y="53"/>
                  <a:pt x="5" y="51"/>
                  <a:pt x="5" y="50"/>
                </a:cubicBezTo>
                <a:cubicBezTo>
                  <a:pt x="5" y="48"/>
                  <a:pt x="8" y="47"/>
                  <a:pt x="9" y="45"/>
                </a:cubicBezTo>
                <a:cubicBezTo>
                  <a:pt x="9" y="44"/>
                  <a:pt x="9" y="40"/>
                  <a:pt x="8" y="39"/>
                </a:cubicBezTo>
                <a:cubicBezTo>
                  <a:pt x="7" y="39"/>
                  <a:pt x="5" y="39"/>
                  <a:pt x="5" y="39"/>
                </a:cubicBezTo>
                <a:cubicBezTo>
                  <a:pt x="4" y="38"/>
                  <a:pt x="4" y="36"/>
                  <a:pt x="4" y="35"/>
                </a:cubicBezTo>
                <a:cubicBezTo>
                  <a:pt x="4" y="34"/>
                  <a:pt x="5" y="31"/>
                  <a:pt x="5" y="30"/>
                </a:cubicBezTo>
                <a:cubicBezTo>
                  <a:pt x="5" y="29"/>
                  <a:pt x="5" y="27"/>
                  <a:pt x="5" y="26"/>
                </a:cubicBezTo>
                <a:cubicBezTo>
                  <a:pt x="6" y="26"/>
                  <a:pt x="8" y="25"/>
                  <a:pt x="9" y="25"/>
                </a:cubicBezTo>
                <a:cubicBezTo>
                  <a:pt x="9" y="24"/>
                  <a:pt x="10" y="24"/>
                  <a:pt x="11" y="25"/>
                </a:cubicBezTo>
                <a:cubicBezTo>
                  <a:pt x="11" y="25"/>
                  <a:pt x="11" y="27"/>
                  <a:pt x="11" y="27"/>
                </a:cubicBezTo>
                <a:cubicBezTo>
                  <a:pt x="12" y="28"/>
                  <a:pt x="15" y="27"/>
                  <a:pt x="16" y="28"/>
                </a:cubicBezTo>
                <a:cubicBezTo>
                  <a:pt x="16" y="29"/>
                  <a:pt x="15" y="30"/>
                  <a:pt x="16" y="30"/>
                </a:cubicBezTo>
                <a:cubicBezTo>
                  <a:pt x="16" y="31"/>
                  <a:pt x="18" y="30"/>
                  <a:pt x="19" y="29"/>
                </a:cubicBezTo>
                <a:cubicBezTo>
                  <a:pt x="19" y="29"/>
                  <a:pt x="20" y="27"/>
                  <a:pt x="20" y="26"/>
                </a:cubicBezTo>
                <a:cubicBezTo>
                  <a:pt x="21" y="25"/>
                  <a:pt x="21" y="23"/>
                  <a:pt x="22" y="23"/>
                </a:cubicBezTo>
                <a:cubicBezTo>
                  <a:pt x="23" y="22"/>
                  <a:pt x="25" y="22"/>
                  <a:pt x="26" y="22"/>
                </a:cubicBezTo>
                <a:cubicBezTo>
                  <a:pt x="28" y="21"/>
                  <a:pt x="31" y="21"/>
                  <a:pt x="32" y="20"/>
                </a:cubicBezTo>
                <a:cubicBezTo>
                  <a:pt x="33" y="19"/>
                  <a:pt x="35" y="17"/>
                  <a:pt x="35" y="16"/>
                </a:cubicBezTo>
                <a:cubicBezTo>
                  <a:pt x="36" y="15"/>
                  <a:pt x="36" y="13"/>
                  <a:pt x="36" y="12"/>
                </a:cubicBezTo>
                <a:cubicBezTo>
                  <a:pt x="36" y="11"/>
                  <a:pt x="36" y="8"/>
                  <a:pt x="36" y="7"/>
                </a:cubicBezTo>
                <a:cubicBezTo>
                  <a:pt x="36" y="6"/>
                  <a:pt x="37" y="4"/>
                  <a:pt x="37" y="3"/>
                </a:cubicBezTo>
                <a:cubicBezTo>
                  <a:pt x="37" y="2"/>
                  <a:pt x="37" y="1"/>
                  <a:pt x="37" y="0"/>
                </a:cubicBezTo>
                <a:cubicBezTo>
                  <a:pt x="38" y="0"/>
                  <a:pt x="38" y="0"/>
                  <a:pt x="38" y="0"/>
                </a:cubicBezTo>
                <a:cubicBezTo>
                  <a:pt x="40" y="1"/>
                  <a:pt x="44" y="3"/>
                  <a:pt x="46" y="3"/>
                </a:cubicBezTo>
                <a:cubicBezTo>
                  <a:pt x="48" y="4"/>
                  <a:pt x="51" y="4"/>
                  <a:pt x="52" y="4"/>
                </a:cubicBezTo>
                <a:cubicBezTo>
                  <a:pt x="54" y="4"/>
                  <a:pt x="57" y="4"/>
                  <a:pt x="58" y="4"/>
                </a:cubicBezTo>
                <a:cubicBezTo>
                  <a:pt x="60" y="4"/>
                  <a:pt x="62" y="6"/>
                  <a:pt x="63" y="6"/>
                </a:cubicBezTo>
                <a:cubicBezTo>
                  <a:pt x="64" y="7"/>
                  <a:pt x="66" y="8"/>
                  <a:pt x="67" y="8"/>
                </a:cubicBezTo>
                <a:cubicBezTo>
                  <a:pt x="69" y="9"/>
                  <a:pt x="73" y="9"/>
                  <a:pt x="74" y="9"/>
                </a:cubicBezTo>
                <a:cubicBezTo>
                  <a:pt x="76" y="10"/>
                  <a:pt x="78" y="12"/>
                  <a:pt x="79" y="13"/>
                </a:cubicBezTo>
                <a:cubicBezTo>
                  <a:pt x="80" y="13"/>
                  <a:pt x="81" y="15"/>
                  <a:pt x="81" y="15"/>
                </a:cubicBezTo>
                <a:cubicBezTo>
                  <a:pt x="83" y="16"/>
                  <a:pt x="86" y="16"/>
                  <a:pt x="88" y="16"/>
                </a:cubicBezTo>
                <a:cubicBezTo>
                  <a:pt x="89" y="16"/>
                  <a:pt x="91" y="17"/>
                  <a:pt x="92" y="18"/>
                </a:cubicBezTo>
                <a:cubicBezTo>
                  <a:pt x="93" y="18"/>
                  <a:pt x="95" y="19"/>
                  <a:pt x="97" y="19"/>
                </a:cubicBezTo>
                <a:cubicBezTo>
                  <a:pt x="98" y="19"/>
                  <a:pt x="100" y="20"/>
                  <a:pt x="102" y="20"/>
                </a:cubicBezTo>
                <a:cubicBezTo>
                  <a:pt x="104" y="20"/>
                  <a:pt x="109" y="19"/>
                  <a:pt x="111" y="20"/>
                </a:cubicBezTo>
                <a:cubicBezTo>
                  <a:pt x="112" y="20"/>
                  <a:pt x="113" y="22"/>
                  <a:pt x="114" y="22"/>
                </a:cubicBezTo>
                <a:cubicBezTo>
                  <a:pt x="114" y="23"/>
                  <a:pt x="116" y="25"/>
                  <a:pt x="117" y="26"/>
                </a:cubicBezTo>
                <a:cubicBezTo>
                  <a:pt x="118" y="27"/>
                  <a:pt x="120" y="28"/>
                  <a:pt x="121" y="28"/>
                </a:cubicBezTo>
                <a:cubicBezTo>
                  <a:pt x="122" y="28"/>
                  <a:pt x="124" y="29"/>
                  <a:pt x="125" y="29"/>
                </a:cubicBezTo>
                <a:cubicBezTo>
                  <a:pt x="126" y="30"/>
                  <a:pt x="129" y="32"/>
                  <a:pt x="130" y="32"/>
                </a:cubicBezTo>
                <a:cubicBezTo>
                  <a:pt x="131" y="33"/>
                  <a:pt x="133" y="33"/>
                  <a:pt x="134" y="33"/>
                </a:cubicBezTo>
                <a:cubicBezTo>
                  <a:pt x="135" y="32"/>
                  <a:pt x="136" y="31"/>
                  <a:pt x="137" y="31"/>
                </a:cubicBezTo>
                <a:cubicBezTo>
                  <a:pt x="138" y="31"/>
                  <a:pt x="140" y="32"/>
                  <a:pt x="140" y="33"/>
                </a:cubicBezTo>
                <a:cubicBezTo>
                  <a:pt x="141" y="33"/>
                  <a:pt x="142" y="35"/>
                  <a:pt x="143" y="35"/>
                </a:cubicBezTo>
                <a:cubicBezTo>
                  <a:pt x="143" y="36"/>
                  <a:pt x="145" y="36"/>
                  <a:pt x="146" y="36"/>
                </a:cubicBezTo>
                <a:cubicBezTo>
                  <a:pt x="147" y="36"/>
                  <a:pt x="149" y="37"/>
                  <a:pt x="150" y="37"/>
                </a:cubicBezTo>
                <a:cubicBezTo>
                  <a:pt x="152" y="38"/>
                  <a:pt x="155" y="38"/>
                  <a:pt x="157" y="38"/>
                </a:cubicBezTo>
                <a:cubicBezTo>
                  <a:pt x="158" y="39"/>
                  <a:pt x="160" y="40"/>
                  <a:pt x="162" y="40"/>
                </a:cubicBezTo>
                <a:cubicBezTo>
                  <a:pt x="163" y="41"/>
                  <a:pt x="165" y="41"/>
                  <a:pt x="166" y="41"/>
                </a:cubicBezTo>
                <a:cubicBezTo>
                  <a:pt x="168" y="40"/>
                  <a:pt x="170" y="40"/>
                  <a:pt x="172" y="40"/>
                </a:cubicBezTo>
                <a:cubicBezTo>
                  <a:pt x="173" y="39"/>
                  <a:pt x="175" y="38"/>
                  <a:pt x="176" y="37"/>
                </a:cubicBezTo>
                <a:cubicBezTo>
                  <a:pt x="177" y="37"/>
                  <a:pt x="180" y="36"/>
                  <a:pt x="181" y="37"/>
                </a:cubicBezTo>
                <a:cubicBezTo>
                  <a:pt x="182" y="37"/>
                  <a:pt x="183" y="40"/>
                  <a:pt x="184" y="42"/>
                </a:cubicBezTo>
                <a:cubicBezTo>
                  <a:pt x="185" y="42"/>
                  <a:pt x="186" y="43"/>
                  <a:pt x="187" y="44"/>
                </a:cubicBezTo>
                <a:cubicBezTo>
                  <a:pt x="188" y="44"/>
                  <a:pt x="190" y="46"/>
                  <a:pt x="190" y="46"/>
                </a:cubicBezTo>
                <a:cubicBezTo>
                  <a:pt x="191" y="47"/>
                  <a:pt x="193" y="49"/>
                  <a:pt x="194" y="50"/>
                </a:cubicBezTo>
                <a:cubicBezTo>
                  <a:pt x="195" y="50"/>
                  <a:pt x="196" y="51"/>
                  <a:pt x="197" y="51"/>
                </a:cubicBezTo>
                <a:cubicBezTo>
                  <a:pt x="198" y="51"/>
                  <a:pt x="201" y="52"/>
                  <a:pt x="203" y="53"/>
                </a:cubicBezTo>
                <a:cubicBezTo>
                  <a:pt x="204" y="53"/>
                  <a:pt x="207" y="52"/>
                  <a:pt x="209" y="52"/>
                </a:cubicBezTo>
                <a:cubicBezTo>
                  <a:pt x="210" y="52"/>
                  <a:pt x="213" y="52"/>
                  <a:pt x="214" y="52"/>
                </a:cubicBezTo>
                <a:cubicBezTo>
                  <a:pt x="215" y="52"/>
                  <a:pt x="218" y="54"/>
                  <a:pt x="220" y="54"/>
                </a:cubicBezTo>
                <a:cubicBezTo>
                  <a:pt x="221" y="55"/>
                  <a:pt x="224" y="55"/>
                  <a:pt x="225" y="55"/>
                </a:cubicBezTo>
                <a:cubicBezTo>
                  <a:pt x="226" y="54"/>
                  <a:pt x="229" y="54"/>
                  <a:pt x="230" y="54"/>
                </a:cubicBezTo>
                <a:cubicBezTo>
                  <a:pt x="230" y="53"/>
                  <a:pt x="231" y="52"/>
                  <a:pt x="231" y="52"/>
                </a:cubicBezTo>
                <a:cubicBezTo>
                  <a:pt x="232" y="51"/>
                  <a:pt x="232" y="48"/>
                  <a:pt x="233" y="47"/>
                </a:cubicBezTo>
                <a:cubicBezTo>
                  <a:pt x="233" y="46"/>
                  <a:pt x="235" y="46"/>
                  <a:pt x="236" y="46"/>
                </a:cubicBezTo>
                <a:cubicBezTo>
                  <a:pt x="237" y="46"/>
                  <a:pt x="239" y="46"/>
                  <a:pt x="240" y="46"/>
                </a:cubicBezTo>
                <a:cubicBezTo>
                  <a:pt x="241" y="47"/>
                  <a:pt x="242" y="48"/>
                  <a:pt x="242" y="49"/>
                </a:cubicBezTo>
                <a:cubicBezTo>
                  <a:pt x="243" y="49"/>
                  <a:pt x="246" y="50"/>
                  <a:pt x="247" y="50"/>
                </a:cubicBezTo>
                <a:cubicBezTo>
                  <a:pt x="248" y="49"/>
                  <a:pt x="247" y="47"/>
                  <a:pt x="248" y="47"/>
                </a:cubicBezTo>
                <a:cubicBezTo>
                  <a:pt x="248" y="46"/>
                  <a:pt x="250" y="46"/>
                  <a:pt x="251" y="46"/>
                </a:cubicBezTo>
                <a:cubicBezTo>
                  <a:pt x="252" y="46"/>
                  <a:pt x="255" y="48"/>
                  <a:pt x="256" y="48"/>
                </a:cubicBezTo>
                <a:cubicBezTo>
                  <a:pt x="257" y="49"/>
                  <a:pt x="260" y="51"/>
                  <a:pt x="261" y="52"/>
                </a:cubicBezTo>
                <a:cubicBezTo>
                  <a:pt x="262" y="53"/>
                  <a:pt x="261" y="56"/>
                  <a:pt x="262" y="57"/>
                </a:cubicBezTo>
                <a:cubicBezTo>
                  <a:pt x="262" y="58"/>
                  <a:pt x="263" y="62"/>
                  <a:pt x="263" y="63"/>
                </a:cubicBezTo>
                <a:cubicBezTo>
                  <a:pt x="264" y="65"/>
                  <a:pt x="265" y="67"/>
                  <a:pt x="266" y="68"/>
                </a:cubicBezTo>
                <a:cubicBezTo>
                  <a:pt x="267" y="69"/>
                  <a:pt x="268" y="71"/>
                  <a:pt x="269" y="71"/>
                </a:cubicBezTo>
                <a:cubicBezTo>
                  <a:pt x="270" y="72"/>
                  <a:pt x="270" y="75"/>
                  <a:pt x="271" y="76"/>
                </a:cubicBezTo>
                <a:cubicBezTo>
                  <a:pt x="271" y="77"/>
                  <a:pt x="271" y="79"/>
                  <a:pt x="272" y="80"/>
                </a:cubicBezTo>
                <a:cubicBezTo>
                  <a:pt x="274" y="81"/>
                  <a:pt x="279" y="82"/>
                  <a:pt x="281" y="83"/>
                </a:cubicBezTo>
                <a:cubicBezTo>
                  <a:pt x="282" y="83"/>
                  <a:pt x="285" y="83"/>
                  <a:pt x="287" y="83"/>
                </a:cubicBezTo>
                <a:cubicBezTo>
                  <a:pt x="288" y="83"/>
                  <a:pt x="291" y="85"/>
                  <a:pt x="292" y="86"/>
                </a:cubicBezTo>
                <a:cubicBezTo>
                  <a:pt x="293" y="86"/>
                  <a:pt x="296" y="87"/>
                  <a:pt x="297" y="88"/>
                </a:cubicBezTo>
                <a:cubicBezTo>
                  <a:pt x="298" y="88"/>
                  <a:pt x="301" y="89"/>
                  <a:pt x="303" y="90"/>
                </a:cubicBezTo>
                <a:cubicBezTo>
                  <a:pt x="305" y="90"/>
                  <a:pt x="309" y="92"/>
                  <a:pt x="311" y="92"/>
                </a:cubicBezTo>
                <a:cubicBezTo>
                  <a:pt x="312" y="92"/>
                  <a:pt x="315" y="92"/>
                  <a:pt x="317" y="92"/>
                </a:cubicBezTo>
                <a:cubicBezTo>
                  <a:pt x="318" y="92"/>
                  <a:pt x="319" y="94"/>
                  <a:pt x="320" y="95"/>
                </a:cubicBezTo>
                <a:cubicBezTo>
                  <a:pt x="321" y="96"/>
                  <a:pt x="322" y="98"/>
                  <a:pt x="322" y="98"/>
                </a:cubicBezTo>
                <a:cubicBezTo>
                  <a:pt x="323" y="99"/>
                  <a:pt x="326" y="99"/>
                  <a:pt x="327" y="100"/>
                </a:cubicBezTo>
                <a:cubicBezTo>
                  <a:pt x="329" y="100"/>
                  <a:pt x="332" y="100"/>
                  <a:pt x="334" y="101"/>
                </a:cubicBezTo>
                <a:cubicBezTo>
                  <a:pt x="335" y="102"/>
                  <a:pt x="337" y="103"/>
                  <a:pt x="338" y="104"/>
                </a:cubicBezTo>
                <a:cubicBezTo>
                  <a:pt x="339" y="106"/>
                  <a:pt x="340" y="109"/>
                  <a:pt x="340" y="110"/>
                </a:cubicBezTo>
                <a:cubicBezTo>
                  <a:pt x="341" y="112"/>
                  <a:pt x="343" y="116"/>
                  <a:pt x="344" y="118"/>
                </a:cubicBezTo>
                <a:cubicBezTo>
                  <a:pt x="345" y="119"/>
                  <a:pt x="346" y="122"/>
                  <a:pt x="347" y="122"/>
                </a:cubicBezTo>
                <a:cubicBezTo>
                  <a:pt x="348" y="123"/>
                  <a:pt x="350" y="123"/>
                  <a:pt x="351" y="124"/>
                </a:cubicBezTo>
                <a:cubicBezTo>
                  <a:pt x="353" y="124"/>
                  <a:pt x="355" y="124"/>
                  <a:pt x="356" y="124"/>
                </a:cubicBezTo>
                <a:cubicBezTo>
                  <a:pt x="358" y="124"/>
                  <a:pt x="362" y="125"/>
                  <a:pt x="364" y="125"/>
                </a:cubicBezTo>
                <a:cubicBezTo>
                  <a:pt x="366" y="126"/>
                  <a:pt x="370" y="127"/>
                  <a:pt x="372" y="128"/>
                </a:cubicBezTo>
                <a:cubicBezTo>
                  <a:pt x="374" y="129"/>
                  <a:pt x="377" y="131"/>
                  <a:pt x="379" y="132"/>
                </a:cubicBezTo>
                <a:cubicBezTo>
                  <a:pt x="380" y="133"/>
                  <a:pt x="381" y="135"/>
                  <a:pt x="383" y="136"/>
                </a:cubicBezTo>
                <a:cubicBezTo>
                  <a:pt x="384" y="137"/>
                  <a:pt x="387" y="137"/>
                  <a:pt x="389" y="137"/>
                </a:cubicBezTo>
                <a:cubicBezTo>
                  <a:pt x="390" y="138"/>
                  <a:pt x="392" y="138"/>
                  <a:pt x="393" y="139"/>
                </a:cubicBezTo>
                <a:cubicBezTo>
                  <a:pt x="394" y="139"/>
                  <a:pt x="395" y="141"/>
                  <a:pt x="395" y="141"/>
                </a:cubicBezTo>
                <a:cubicBezTo>
                  <a:pt x="398" y="144"/>
                  <a:pt x="404" y="148"/>
                  <a:pt x="408" y="150"/>
                </a:cubicBezTo>
                <a:cubicBezTo>
                  <a:pt x="411" y="151"/>
                  <a:pt x="417" y="153"/>
                  <a:pt x="420" y="154"/>
                </a:cubicBezTo>
                <a:cubicBezTo>
                  <a:pt x="422" y="156"/>
                  <a:pt x="426" y="160"/>
                  <a:pt x="428" y="162"/>
                </a:cubicBezTo>
                <a:cubicBezTo>
                  <a:pt x="430" y="163"/>
                  <a:pt x="434" y="165"/>
                  <a:pt x="436" y="166"/>
                </a:cubicBezTo>
                <a:cubicBezTo>
                  <a:pt x="440" y="168"/>
                  <a:pt x="446" y="171"/>
                  <a:pt x="449" y="172"/>
                </a:cubicBezTo>
                <a:cubicBezTo>
                  <a:pt x="452" y="173"/>
                  <a:pt x="456" y="174"/>
                  <a:pt x="459" y="175"/>
                </a:cubicBezTo>
                <a:close/>
              </a:path>
            </a:pathLst>
          </a:custGeom>
          <a:solidFill>
            <a:srgbClr val="B9B9B9"/>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7" name="Freeform 16"/>
          <p:cNvSpPr>
            <a:spLocks/>
          </p:cNvSpPr>
          <p:nvPr/>
        </p:nvSpPr>
        <p:spPr bwMode="auto">
          <a:xfrm>
            <a:off x="5746354" y="500808"/>
            <a:ext cx="1232704" cy="1341475"/>
          </a:xfrm>
          <a:custGeom>
            <a:avLst/>
            <a:gdLst/>
            <a:ahLst/>
            <a:cxnLst>
              <a:cxn ang="0">
                <a:pos x="435" y="129"/>
              </a:cxn>
              <a:cxn ang="0">
                <a:pos x="424" y="149"/>
              </a:cxn>
              <a:cxn ang="0">
                <a:pos x="431" y="180"/>
              </a:cxn>
              <a:cxn ang="0">
                <a:pos x="421" y="213"/>
              </a:cxn>
              <a:cxn ang="0">
                <a:pos x="441" y="233"/>
              </a:cxn>
              <a:cxn ang="0">
                <a:pos x="445" y="265"/>
              </a:cxn>
              <a:cxn ang="0">
                <a:pos x="417" y="300"/>
              </a:cxn>
              <a:cxn ang="0">
                <a:pos x="392" y="320"/>
              </a:cxn>
              <a:cxn ang="0">
                <a:pos x="381" y="356"/>
              </a:cxn>
              <a:cxn ang="0">
                <a:pos x="404" y="385"/>
              </a:cxn>
              <a:cxn ang="0">
                <a:pos x="396" y="437"/>
              </a:cxn>
              <a:cxn ang="0">
                <a:pos x="357" y="447"/>
              </a:cxn>
              <a:cxn ang="0">
                <a:pos x="342" y="482"/>
              </a:cxn>
              <a:cxn ang="0">
                <a:pos x="288" y="494"/>
              </a:cxn>
              <a:cxn ang="0">
                <a:pos x="225" y="483"/>
              </a:cxn>
              <a:cxn ang="0">
                <a:pos x="180" y="462"/>
              </a:cxn>
              <a:cxn ang="0">
                <a:pos x="161" y="449"/>
              </a:cxn>
              <a:cxn ang="0">
                <a:pos x="122" y="433"/>
              </a:cxn>
              <a:cxn ang="0">
                <a:pos x="139" y="384"/>
              </a:cxn>
              <a:cxn ang="0">
                <a:pos x="86" y="367"/>
              </a:cxn>
              <a:cxn ang="0">
                <a:pos x="27" y="384"/>
              </a:cxn>
              <a:cxn ang="0">
                <a:pos x="17" y="334"/>
              </a:cxn>
              <a:cxn ang="0">
                <a:pos x="53" y="310"/>
              </a:cxn>
              <a:cxn ang="0">
                <a:pos x="85" y="292"/>
              </a:cxn>
              <a:cxn ang="0">
                <a:pos x="46" y="306"/>
              </a:cxn>
              <a:cxn ang="0">
                <a:pos x="49" y="290"/>
              </a:cxn>
              <a:cxn ang="0">
                <a:pos x="76" y="278"/>
              </a:cxn>
              <a:cxn ang="0">
                <a:pos x="57" y="271"/>
              </a:cxn>
              <a:cxn ang="0">
                <a:pos x="52" y="243"/>
              </a:cxn>
              <a:cxn ang="0">
                <a:pos x="65" y="245"/>
              </a:cxn>
              <a:cxn ang="0">
                <a:pos x="88" y="216"/>
              </a:cxn>
              <a:cxn ang="0">
                <a:pos x="67" y="218"/>
              </a:cxn>
              <a:cxn ang="0">
                <a:pos x="45" y="219"/>
              </a:cxn>
              <a:cxn ang="0">
                <a:pos x="25" y="215"/>
              </a:cxn>
              <a:cxn ang="0">
                <a:pos x="64" y="177"/>
              </a:cxn>
              <a:cxn ang="0">
                <a:pos x="59" y="170"/>
              </a:cxn>
              <a:cxn ang="0">
                <a:pos x="34" y="159"/>
              </a:cxn>
              <a:cxn ang="0">
                <a:pos x="38" y="121"/>
              </a:cxn>
              <a:cxn ang="0">
                <a:pos x="21" y="111"/>
              </a:cxn>
              <a:cxn ang="0">
                <a:pos x="37" y="87"/>
              </a:cxn>
              <a:cxn ang="0">
                <a:pos x="57" y="75"/>
              </a:cxn>
              <a:cxn ang="0">
                <a:pos x="72" y="63"/>
              </a:cxn>
              <a:cxn ang="0">
                <a:pos x="100" y="57"/>
              </a:cxn>
              <a:cxn ang="0">
                <a:pos x="125" y="47"/>
              </a:cxn>
              <a:cxn ang="0">
                <a:pos x="162" y="66"/>
              </a:cxn>
              <a:cxn ang="0">
                <a:pos x="212" y="60"/>
              </a:cxn>
              <a:cxn ang="0">
                <a:pos x="237" y="90"/>
              </a:cxn>
              <a:cxn ang="0">
                <a:pos x="241" y="63"/>
              </a:cxn>
              <a:cxn ang="0">
                <a:pos x="241" y="48"/>
              </a:cxn>
              <a:cxn ang="0">
                <a:pos x="231" y="37"/>
              </a:cxn>
              <a:cxn ang="0">
                <a:pos x="251" y="26"/>
              </a:cxn>
              <a:cxn ang="0">
                <a:pos x="292" y="10"/>
              </a:cxn>
              <a:cxn ang="0">
                <a:pos x="340" y="1"/>
              </a:cxn>
              <a:cxn ang="0">
                <a:pos x="334" y="23"/>
              </a:cxn>
              <a:cxn ang="0">
                <a:pos x="367" y="8"/>
              </a:cxn>
              <a:cxn ang="0">
                <a:pos x="371" y="21"/>
              </a:cxn>
              <a:cxn ang="0">
                <a:pos x="382" y="33"/>
              </a:cxn>
              <a:cxn ang="0">
                <a:pos x="414" y="52"/>
              </a:cxn>
              <a:cxn ang="0">
                <a:pos x="452" y="99"/>
              </a:cxn>
            </a:cxnLst>
            <a:rect l="0" t="0" r="r" b="b"/>
            <a:pathLst>
              <a:path w="456" h="496">
                <a:moveTo>
                  <a:pt x="456" y="99"/>
                </a:moveTo>
                <a:cubicBezTo>
                  <a:pt x="456" y="100"/>
                  <a:pt x="456" y="101"/>
                  <a:pt x="456" y="102"/>
                </a:cubicBezTo>
                <a:cubicBezTo>
                  <a:pt x="456" y="103"/>
                  <a:pt x="455" y="105"/>
                  <a:pt x="455" y="106"/>
                </a:cubicBezTo>
                <a:cubicBezTo>
                  <a:pt x="455" y="107"/>
                  <a:pt x="455" y="110"/>
                  <a:pt x="455" y="111"/>
                </a:cubicBezTo>
                <a:cubicBezTo>
                  <a:pt x="455" y="112"/>
                  <a:pt x="455" y="114"/>
                  <a:pt x="454" y="115"/>
                </a:cubicBezTo>
                <a:cubicBezTo>
                  <a:pt x="454" y="116"/>
                  <a:pt x="452" y="118"/>
                  <a:pt x="451" y="119"/>
                </a:cubicBezTo>
                <a:cubicBezTo>
                  <a:pt x="450" y="120"/>
                  <a:pt x="447" y="120"/>
                  <a:pt x="445" y="121"/>
                </a:cubicBezTo>
                <a:cubicBezTo>
                  <a:pt x="444" y="121"/>
                  <a:pt x="442" y="121"/>
                  <a:pt x="441" y="122"/>
                </a:cubicBezTo>
                <a:cubicBezTo>
                  <a:pt x="440" y="122"/>
                  <a:pt x="440" y="124"/>
                  <a:pt x="439" y="125"/>
                </a:cubicBezTo>
                <a:cubicBezTo>
                  <a:pt x="439" y="126"/>
                  <a:pt x="438" y="128"/>
                  <a:pt x="438" y="128"/>
                </a:cubicBezTo>
                <a:cubicBezTo>
                  <a:pt x="437" y="129"/>
                  <a:pt x="435" y="130"/>
                  <a:pt x="435" y="129"/>
                </a:cubicBezTo>
                <a:cubicBezTo>
                  <a:pt x="434" y="129"/>
                  <a:pt x="435" y="128"/>
                  <a:pt x="435" y="127"/>
                </a:cubicBezTo>
                <a:cubicBezTo>
                  <a:pt x="434" y="126"/>
                  <a:pt x="431" y="127"/>
                  <a:pt x="430" y="126"/>
                </a:cubicBezTo>
                <a:cubicBezTo>
                  <a:pt x="430" y="126"/>
                  <a:pt x="430" y="124"/>
                  <a:pt x="430" y="124"/>
                </a:cubicBezTo>
                <a:cubicBezTo>
                  <a:pt x="429" y="123"/>
                  <a:pt x="428" y="123"/>
                  <a:pt x="428" y="124"/>
                </a:cubicBezTo>
                <a:cubicBezTo>
                  <a:pt x="427" y="124"/>
                  <a:pt x="425" y="125"/>
                  <a:pt x="424" y="125"/>
                </a:cubicBezTo>
                <a:cubicBezTo>
                  <a:pt x="424" y="126"/>
                  <a:pt x="424" y="128"/>
                  <a:pt x="424" y="129"/>
                </a:cubicBezTo>
                <a:cubicBezTo>
                  <a:pt x="424" y="130"/>
                  <a:pt x="423" y="133"/>
                  <a:pt x="423" y="134"/>
                </a:cubicBezTo>
                <a:cubicBezTo>
                  <a:pt x="423" y="135"/>
                  <a:pt x="423" y="137"/>
                  <a:pt x="424" y="138"/>
                </a:cubicBezTo>
                <a:cubicBezTo>
                  <a:pt x="424" y="138"/>
                  <a:pt x="426" y="138"/>
                  <a:pt x="427" y="138"/>
                </a:cubicBezTo>
                <a:cubicBezTo>
                  <a:pt x="428" y="139"/>
                  <a:pt x="428" y="143"/>
                  <a:pt x="428" y="144"/>
                </a:cubicBezTo>
                <a:cubicBezTo>
                  <a:pt x="427" y="146"/>
                  <a:pt x="424" y="147"/>
                  <a:pt x="424" y="149"/>
                </a:cubicBezTo>
                <a:cubicBezTo>
                  <a:pt x="424" y="150"/>
                  <a:pt x="425" y="152"/>
                  <a:pt x="426" y="153"/>
                </a:cubicBezTo>
                <a:cubicBezTo>
                  <a:pt x="426" y="154"/>
                  <a:pt x="427" y="156"/>
                  <a:pt x="428" y="156"/>
                </a:cubicBezTo>
                <a:cubicBezTo>
                  <a:pt x="428" y="157"/>
                  <a:pt x="429" y="159"/>
                  <a:pt x="429" y="159"/>
                </a:cubicBezTo>
                <a:cubicBezTo>
                  <a:pt x="430" y="159"/>
                  <a:pt x="431" y="158"/>
                  <a:pt x="431" y="158"/>
                </a:cubicBezTo>
                <a:cubicBezTo>
                  <a:pt x="432" y="158"/>
                  <a:pt x="434" y="159"/>
                  <a:pt x="434" y="159"/>
                </a:cubicBezTo>
                <a:cubicBezTo>
                  <a:pt x="435" y="159"/>
                  <a:pt x="435" y="160"/>
                  <a:pt x="435" y="161"/>
                </a:cubicBezTo>
                <a:cubicBezTo>
                  <a:pt x="435" y="162"/>
                  <a:pt x="434" y="163"/>
                  <a:pt x="433" y="164"/>
                </a:cubicBezTo>
                <a:cubicBezTo>
                  <a:pt x="433" y="164"/>
                  <a:pt x="433" y="166"/>
                  <a:pt x="433" y="167"/>
                </a:cubicBezTo>
                <a:cubicBezTo>
                  <a:pt x="433" y="168"/>
                  <a:pt x="431" y="168"/>
                  <a:pt x="430" y="169"/>
                </a:cubicBezTo>
                <a:cubicBezTo>
                  <a:pt x="430" y="170"/>
                  <a:pt x="429" y="173"/>
                  <a:pt x="429" y="175"/>
                </a:cubicBezTo>
                <a:cubicBezTo>
                  <a:pt x="429" y="176"/>
                  <a:pt x="431" y="178"/>
                  <a:pt x="431" y="180"/>
                </a:cubicBezTo>
                <a:cubicBezTo>
                  <a:pt x="432" y="181"/>
                  <a:pt x="433" y="183"/>
                  <a:pt x="434" y="183"/>
                </a:cubicBezTo>
                <a:cubicBezTo>
                  <a:pt x="434" y="184"/>
                  <a:pt x="437" y="185"/>
                  <a:pt x="438" y="185"/>
                </a:cubicBezTo>
                <a:cubicBezTo>
                  <a:pt x="438" y="186"/>
                  <a:pt x="439" y="188"/>
                  <a:pt x="440" y="189"/>
                </a:cubicBezTo>
                <a:cubicBezTo>
                  <a:pt x="440" y="190"/>
                  <a:pt x="442" y="191"/>
                  <a:pt x="442" y="192"/>
                </a:cubicBezTo>
                <a:cubicBezTo>
                  <a:pt x="442" y="193"/>
                  <a:pt x="441" y="195"/>
                  <a:pt x="441" y="196"/>
                </a:cubicBezTo>
                <a:cubicBezTo>
                  <a:pt x="440" y="198"/>
                  <a:pt x="439" y="200"/>
                  <a:pt x="438" y="201"/>
                </a:cubicBezTo>
                <a:cubicBezTo>
                  <a:pt x="437" y="201"/>
                  <a:pt x="435" y="202"/>
                  <a:pt x="434" y="202"/>
                </a:cubicBezTo>
                <a:cubicBezTo>
                  <a:pt x="433" y="203"/>
                  <a:pt x="433" y="205"/>
                  <a:pt x="432" y="206"/>
                </a:cubicBezTo>
                <a:cubicBezTo>
                  <a:pt x="431" y="207"/>
                  <a:pt x="429" y="207"/>
                  <a:pt x="429" y="207"/>
                </a:cubicBezTo>
                <a:cubicBezTo>
                  <a:pt x="427" y="208"/>
                  <a:pt x="425" y="210"/>
                  <a:pt x="424" y="210"/>
                </a:cubicBezTo>
                <a:cubicBezTo>
                  <a:pt x="423" y="211"/>
                  <a:pt x="421" y="212"/>
                  <a:pt x="421" y="213"/>
                </a:cubicBezTo>
                <a:cubicBezTo>
                  <a:pt x="420" y="213"/>
                  <a:pt x="419" y="215"/>
                  <a:pt x="419" y="216"/>
                </a:cubicBezTo>
                <a:cubicBezTo>
                  <a:pt x="419" y="218"/>
                  <a:pt x="421" y="219"/>
                  <a:pt x="421" y="221"/>
                </a:cubicBezTo>
                <a:cubicBezTo>
                  <a:pt x="421" y="222"/>
                  <a:pt x="419" y="223"/>
                  <a:pt x="419" y="224"/>
                </a:cubicBezTo>
                <a:cubicBezTo>
                  <a:pt x="419" y="226"/>
                  <a:pt x="419" y="228"/>
                  <a:pt x="419" y="229"/>
                </a:cubicBezTo>
                <a:cubicBezTo>
                  <a:pt x="420" y="230"/>
                  <a:pt x="423" y="232"/>
                  <a:pt x="423" y="233"/>
                </a:cubicBezTo>
                <a:cubicBezTo>
                  <a:pt x="424" y="234"/>
                  <a:pt x="424" y="237"/>
                  <a:pt x="425" y="239"/>
                </a:cubicBezTo>
                <a:cubicBezTo>
                  <a:pt x="425" y="239"/>
                  <a:pt x="426" y="240"/>
                  <a:pt x="426" y="240"/>
                </a:cubicBezTo>
                <a:cubicBezTo>
                  <a:pt x="427" y="240"/>
                  <a:pt x="429" y="239"/>
                  <a:pt x="431" y="239"/>
                </a:cubicBezTo>
                <a:cubicBezTo>
                  <a:pt x="432" y="239"/>
                  <a:pt x="435" y="239"/>
                  <a:pt x="436" y="239"/>
                </a:cubicBezTo>
                <a:cubicBezTo>
                  <a:pt x="437" y="238"/>
                  <a:pt x="438" y="237"/>
                  <a:pt x="439" y="236"/>
                </a:cubicBezTo>
                <a:cubicBezTo>
                  <a:pt x="439" y="236"/>
                  <a:pt x="440" y="234"/>
                  <a:pt x="441" y="233"/>
                </a:cubicBezTo>
                <a:cubicBezTo>
                  <a:pt x="441" y="233"/>
                  <a:pt x="443" y="232"/>
                  <a:pt x="444" y="233"/>
                </a:cubicBezTo>
                <a:cubicBezTo>
                  <a:pt x="445" y="233"/>
                  <a:pt x="446" y="234"/>
                  <a:pt x="446" y="235"/>
                </a:cubicBezTo>
                <a:cubicBezTo>
                  <a:pt x="447" y="235"/>
                  <a:pt x="448" y="237"/>
                  <a:pt x="449" y="238"/>
                </a:cubicBezTo>
                <a:cubicBezTo>
                  <a:pt x="449" y="239"/>
                  <a:pt x="449" y="242"/>
                  <a:pt x="448" y="243"/>
                </a:cubicBezTo>
                <a:cubicBezTo>
                  <a:pt x="448" y="243"/>
                  <a:pt x="446" y="243"/>
                  <a:pt x="445" y="243"/>
                </a:cubicBezTo>
                <a:cubicBezTo>
                  <a:pt x="445" y="244"/>
                  <a:pt x="443" y="245"/>
                  <a:pt x="443" y="246"/>
                </a:cubicBezTo>
                <a:cubicBezTo>
                  <a:pt x="443" y="247"/>
                  <a:pt x="444" y="249"/>
                  <a:pt x="445" y="250"/>
                </a:cubicBezTo>
                <a:cubicBezTo>
                  <a:pt x="445" y="251"/>
                  <a:pt x="447" y="251"/>
                  <a:pt x="447" y="252"/>
                </a:cubicBezTo>
                <a:cubicBezTo>
                  <a:pt x="447" y="253"/>
                  <a:pt x="447" y="255"/>
                  <a:pt x="446" y="256"/>
                </a:cubicBezTo>
                <a:cubicBezTo>
                  <a:pt x="446" y="258"/>
                  <a:pt x="444" y="260"/>
                  <a:pt x="444" y="261"/>
                </a:cubicBezTo>
                <a:cubicBezTo>
                  <a:pt x="444" y="262"/>
                  <a:pt x="445" y="264"/>
                  <a:pt x="445" y="265"/>
                </a:cubicBezTo>
                <a:cubicBezTo>
                  <a:pt x="444" y="265"/>
                  <a:pt x="444" y="266"/>
                  <a:pt x="443" y="266"/>
                </a:cubicBezTo>
                <a:cubicBezTo>
                  <a:pt x="442" y="266"/>
                  <a:pt x="441" y="268"/>
                  <a:pt x="441" y="269"/>
                </a:cubicBezTo>
                <a:cubicBezTo>
                  <a:pt x="440" y="270"/>
                  <a:pt x="440" y="272"/>
                  <a:pt x="439" y="273"/>
                </a:cubicBezTo>
                <a:cubicBezTo>
                  <a:pt x="438" y="273"/>
                  <a:pt x="435" y="272"/>
                  <a:pt x="435" y="272"/>
                </a:cubicBezTo>
                <a:cubicBezTo>
                  <a:pt x="434" y="273"/>
                  <a:pt x="433" y="276"/>
                  <a:pt x="433" y="277"/>
                </a:cubicBezTo>
                <a:cubicBezTo>
                  <a:pt x="433" y="278"/>
                  <a:pt x="434" y="280"/>
                  <a:pt x="434" y="282"/>
                </a:cubicBezTo>
                <a:cubicBezTo>
                  <a:pt x="433" y="283"/>
                  <a:pt x="432" y="285"/>
                  <a:pt x="431" y="287"/>
                </a:cubicBezTo>
                <a:cubicBezTo>
                  <a:pt x="431" y="288"/>
                  <a:pt x="429" y="290"/>
                  <a:pt x="428" y="291"/>
                </a:cubicBezTo>
                <a:cubicBezTo>
                  <a:pt x="428" y="292"/>
                  <a:pt x="425" y="292"/>
                  <a:pt x="424" y="293"/>
                </a:cubicBezTo>
                <a:cubicBezTo>
                  <a:pt x="423" y="294"/>
                  <a:pt x="421" y="296"/>
                  <a:pt x="420" y="297"/>
                </a:cubicBezTo>
                <a:cubicBezTo>
                  <a:pt x="419" y="298"/>
                  <a:pt x="418" y="300"/>
                  <a:pt x="417" y="300"/>
                </a:cubicBezTo>
                <a:cubicBezTo>
                  <a:pt x="416" y="301"/>
                  <a:pt x="413" y="299"/>
                  <a:pt x="412" y="299"/>
                </a:cubicBezTo>
                <a:cubicBezTo>
                  <a:pt x="411" y="299"/>
                  <a:pt x="409" y="298"/>
                  <a:pt x="408" y="299"/>
                </a:cubicBezTo>
                <a:cubicBezTo>
                  <a:pt x="407" y="299"/>
                  <a:pt x="406" y="301"/>
                  <a:pt x="405" y="302"/>
                </a:cubicBezTo>
                <a:cubicBezTo>
                  <a:pt x="405" y="302"/>
                  <a:pt x="402" y="304"/>
                  <a:pt x="401" y="303"/>
                </a:cubicBezTo>
                <a:cubicBezTo>
                  <a:pt x="400" y="303"/>
                  <a:pt x="400" y="301"/>
                  <a:pt x="400" y="300"/>
                </a:cubicBezTo>
                <a:cubicBezTo>
                  <a:pt x="399" y="300"/>
                  <a:pt x="397" y="301"/>
                  <a:pt x="396" y="301"/>
                </a:cubicBezTo>
                <a:cubicBezTo>
                  <a:pt x="395" y="302"/>
                  <a:pt x="393" y="304"/>
                  <a:pt x="392" y="305"/>
                </a:cubicBezTo>
                <a:cubicBezTo>
                  <a:pt x="391" y="306"/>
                  <a:pt x="390" y="308"/>
                  <a:pt x="389" y="309"/>
                </a:cubicBezTo>
                <a:cubicBezTo>
                  <a:pt x="389" y="310"/>
                  <a:pt x="388" y="312"/>
                  <a:pt x="389" y="313"/>
                </a:cubicBezTo>
                <a:cubicBezTo>
                  <a:pt x="389" y="314"/>
                  <a:pt x="392" y="314"/>
                  <a:pt x="392" y="315"/>
                </a:cubicBezTo>
                <a:cubicBezTo>
                  <a:pt x="393" y="316"/>
                  <a:pt x="392" y="318"/>
                  <a:pt x="392" y="320"/>
                </a:cubicBezTo>
                <a:cubicBezTo>
                  <a:pt x="392" y="320"/>
                  <a:pt x="391" y="322"/>
                  <a:pt x="390" y="322"/>
                </a:cubicBezTo>
                <a:cubicBezTo>
                  <a:pt x="389" y="322"/>
                  <a:pt x="387" y="321"/>
                  <a:pt x="386" y="321"/>
                </a:cubicBezTo>
                <a:cubicBezTo>
                  <a:pt x="385" y="321"/>
                  <a:pt x="384" y="322"/>
                  <a:pt x="383" y="323"/>
                </a:cubicBezTo>
                <a:cubicBezTo>
                  <a:pt x="382" y="324"/>
                  <a:pt x="382" y="327"/>
                  <a:pt x="382" y="328"/>
                </a:cubicBezTo>
                <a:cubicBezTo>
                  <a:pt x="381" y="329"/>
                  <a:pt x="381" y="331"/>
                  <a:pt x="381" y="332"/>
                </a:cubicBezTo>
                <a:cubicBezTo>
                  <a:pt x="381" y="333"/>
                  <a:pt x="379" y="336"/>
                  <a:pt x="378" y="337"/>
                </a:cubicBezTo>
                <a:cubicBezTo>
                  <a:pt x="377" y="337"/>
                  <a:pt x="375" y="339"/>
                  <a:pt x="374" y="340"/>
                </a:cubicBezTo>
                <a:cubicBezTo>
                  <a:pt x="373" y="341"/>
                  <a:pt x="371" y="345"/>
                  <a:pt x="371" y="347"/>
                </a:cubicBezTo>
                <a:cubicBezTo>
                  <a:pt x="371" y="348"/>
                  <a:pt x="372" y="350"/>
                  <a:pt x="372" y="351"/>
                </a:cubicBezTo>
                <a:cubicBezTo>
                  <a:pt x="373" y="352"/>
                  <a:pt x="376" y="353"/>
                  <a:pt x="377" y="353"/>
                </a:cubicBezTo>
                <a:cubicBezTo>
                  <a:pt x="378" y="354"/>
                  <a:pt x="380" y="356"/>
                  <a:pt x="381" y="356"/>
                </a:cubicBezTo>
                <a:cubicBezTo>
                  <a:pt x="382" y="357"/>
                  <a:pt x="384" y="358"/>
                  <a:pt x="385" y="358"/>
                </a:cubicBezTo>
                <a:cubicBezTo>
                  <a:pt x="386" y="357"/>
                  <a:pt x="387" y="356"/>
                  <a:pt x="388" y="355"/>
                </a:cubicBezTo>
                <a:cubicBezTo>
                  <a:pt x="390" y="355"/>
                  <a:pt x="395" y="356"/>
                  <a:pt x="396" y="357"/>
                </a:cubicBezTo>
                <a:cubicBezTo>
                  <a:pt x="398" y="357"/>
                  <a:pt x="400" y="359"/>
                  <a:pt x="400" y="360"/>
                </a:cubicBezTo>
                <a:cubicBezTo>
                  <a:pt x="401" y="361"/>
                  <a:pt x="403" y="364"/>
                  <a:pt x="404" y="365"/>
                </a:cubicBezTo>
                <a:cubicBezTo>
                  <a:pt x="405" y="366"/>
                  <a:pt x="406" y="368"/>
                  <a:pt x="407" y="369"/>
                </a:cubicBezTo>
                <a:cubicBezTo>
                  <a:pt x="408" y="369"/>
                  <a:pt x="411" y="368"/>
                  <a:pt x="412" y="369"/>
                </a:cubicBezTo>
                <a:cubicBezTo>
                  <a:pt x="413" y="369"/>
                  <a:pt x="413" y="372"/>
                  <a:pt x="413" y="373"/>
                </a:cubicBezTo>
                <a:cubicBezTo>
                  <a:pt x="413" y="374"/>
                  <a:pt x="413" y="376"/>
                  <a:pt x="412" y="377"/>
                </a:cubicBezTo>
                <a:cubicBezTo>
                  <a:pt x="412" y="379"/>
                  <a:pt x="409" y="381"/>
                  <a:pt x="408" y="382"/>
                </a:cubicBezTo>
                <a:cubicBezTo>
                  <a:pt x="407" y="383"/>
                  <a:pt x="405" y="384"/>
                  <a:pt x="404" y="385"/>
                </a:cubicBezTo>
                <a:cubicBezTo>
                  <a:pt x="404" y="386"/>
                  <a:pt x="405" y="388"/>
                  <a:pt x="405" y="389"/>
                </a:cubicBezTo>
                <a:cubicBezTo>
                  <a:pt x="406" y="391"/>
                  <a:pt x="407" y="393"/>
                  <a:pt x="408" y="394"/>
                </a:cubicBezTo>
                <a:cubicBezTo>
                  <a:pt x="409" y="396"/>
                  <a:pt x="413" y="398"/>
                  <a:pt x="414" y="400"/>
                </a:cubicBezTo>
                <a:cubicBezTo>
                  <a:pt x="415" y="401"/>
                  <a:pt x="416" y="403"/>
                  <a:pt x="416" y="404"/>
                </a:cubicBezTo>
                <a:cubicBezTo>
                  <a:pt x="417" y="406"/>
                  <a:pt x="415" y="409"/>
                  <a:pt x="415" y="411"/>
                </a:cubicBezTo>
                <a:cubicBezTo>
                  <a:pt x="414" y="412"/>
                  <a:pt x="415" y="416"/>
                  <a:pt x="414" y="418"/>
                </a:cubicBezTo>
                <a:cubicBezTo>
                  <a:pt x="413" y="419"/>
                  <a:pt x="410" y="421"/>
                  <a:pt x="408" y="422"/>
                </a:cubicBezTo>
                <a:cubicBezTo>
                  <a:pt x="407" y="423"/>
                  <a:pt x="403" y="424"/>
                  <a:pt x="402" y="426"/>
                </a:cubicBezTo>
                <a:cubicBezTo>
                  <a:pt x="401" y="426"/>
                  <a:pt x="399" y="428"/>
                  <a:pt x="398" y="429"/>
                </a:cubicBezTo>
                <a:cubicBezTo>
                  <a:pt x="398" y="430"/>
                  <a:pt x="398" y="432"/>
                  <a:pt x="398" y="434"/>
                </a:cubicBezTo>
                <a:cubicBezTo>
                  <a:pt x="398" y="435"/>
                  <a:pt x="397" y="437"/>
                  <a:pt x="396" y="437"/>
                </a:cubicBezTo>
                <a:cubicBezTo>
                  <a:pt x="395" y="438"/>
                  <a:pt x="394" y="438"/>
                  <a:pt x="393" y="438"/>
                </a:cubicBezTo>
                <a:cubicBezTo>
                  <a:pt x="392" y="438"/>
                  <a:pt x="392" y="435"/>
                  <a:pt x="392" y="434"/>
                </a:cubicBezTo>
                <a:cubicBezTo>
                  <a:pt x="391" y="433"/>
                  <a:pt x="390" y="431"/>
                  <a:pt x="389" y="430"/>
                </a:cubicBezTo>
                <a:cubicBezTo>
                  <a:pt x="389" y="429"/>
                  <a:pt x="387" y="429"/>
                  <a:pt x="386" y="429"/>
                </a:cubicBezTo>
                <a:cubicBezTo>
                  <a:pt x="385" y="429"/>
                  <a:pt x="382" y="428"/>
                  <a:pt x="381" y="428"/>
                </a:cubicBezTo>
                <a:cubicBezTo>
                  <a:pt x="380" y="429"/>
                  <a:pt x="379" y="433"/>
                  <a:pt x="378" y="434"/>
                </a:cubicBezTo>
                <a:cubicBezTo>
                  <a:pt x="377" y="435"/>
                  <a:pt x="374" y="436"/>
                  <a:pt x="373" y="437"/>
                </a:cubicBezTo>
                <a:cubicBezTo>
                  <a:pt x="372" y="437"/>
                  <a:pt x="369" y="437"/>
                  <a:pt x="368" y="437"/>
                </a:cubicBezTo>
                <a:cubicBezTo>
                  <a:pt x="366" y="438"/>
                  <a:pt x="365" y="440"/>
                  <a:pt x="364" y="441"/>
                </a:cubicBezTo>
                <a:cubicBezTo>
                  <a:pt x="363" y="442"/>
                  <a:pt x="362" y="445"/>
                  <a:pt x="361" y="446"/>
                </a:cubicBezTo>
                <a:cubicBezTo>
                  <a:pt x="360" y="446"/>
                  <a:pt x="358" y="447"/>
                  <a:pt x="357" y="447"/>
                </a:cubicBezTo>
                <a:cubicBezTo>
                  <a:pt x="356" y="448"/>
                  <a:pt x="355" y="449"/>
                  <a:pt x="354" y="449"/>
                </a:cubicBezTo>
                <a:cubicBezTo>
                  <a:pt x="353" y="450"/>
                  <a:pt x="351" y="450"/>
                  <a:pt x="350" y="451"/>
                </a:cubicBezTo>
                <a:cubicBezTo>
                  <a:pt x="349" y="452"/>
                  <a:pt x="346" y="454"/>
                  <a:pt x="345" y="455"/>
                </a:cubicBezTo>
                <a:cubicBezTo>
                  <a:pt x="344" y="456"/>
                  <a:pt x="344" y="458"/>
                  <a:pt x="344" y="459"/>
                </a:cubicBezTo>
                <a:cubicBezTo>
                  <a:pt x="344" y="460"/>
                  <a:pt x="344" y="462"/>
                  <a:pt x="345" y="462"/>
                </a:cubicBezTo>
                <a:cubicBezTo>
                  <a:pt x="346" y="463"/>
                  <a:pt x="349" y="463"/>
                  <a:pt x="350" y="463"/>
                </a:cubicBezTo>
                <a:cubicBezTo>
                  <a:pt x="351" y="464"/>
                  <a:pt x="351" y="466"/>
                  <a:pt x="351" y="467"/>
                </a:cubicBezTo>
                <a:cubicBezTo>
                  <a:pt x="351" y="468"/>
                  <a:pt x="351" y="470"/>
                  <a:pt x="350" y="471"/>
                </a:cubicBezTo>
                <a:cubicBezTo>
                  <a:pt x="349" y="472"/>
                  <a:pt x="347" y="473"/>
                  <a:pt x="346" y="474"/>
                </a:cubicBezTo>
                <a:cubicBezTo>
                  <a:pt x="346" y="474"/>
                  <a:pt x="344" y="475"/>
                  <a:pt x="344" y="476"/>
                </a:cubicBezTo>
                <a:cubicBezTo>
                  <a:pt x="343" y="477"/>
                  <a:pt x="343" y="480"/>
                  <a:pt x="342" y="482"/>
                </a:cubicBezTo>
                <a:cubicBezTo>
                  <a:pt x="342" y="482"/>
                  <a:pt x="342" y="484"/>
                  <a:pt x="342" y="484"/>
                </a:cubicBezTo>
                <a:cubicBezTo>
                  <a:pt x="341" y="485"/>
                  <a:pt x="338" y="486"/>
                  <a:pt x="337" y="486"/>
                </a:cubicBezTo>
                <a:cubicBezTo>
                  <a:pt x="335" y="487"/>
                  <a:pt x="332" y="486"/>
                  <a:pt x="330" y="485"/>
                </a:cubicBezTo>
                <a:cubicBezTo>
                  <a:pt x="328" y="484"/>
                  <a:pt x="326" y="481"/>
                  <a:pt x="325" y="479"/>
                </a:cubicBezTo>
                <a:cubicBezTo>
                  <a:pt x="324" y="477"/>
                  <a:pt x="322" y="472"/>
                  <a:pt x="320" y="470"/>
                </a:cubicBezTo>
                <a:cubicBezTo>
                  <a:pt x="319" y="469"/>
                  <a:pt x="316" y="467"/>
                  <a:pt x="314" y="467"/>
                </a:cubicBezTo>
                <a:cubicBezTo>
                  <a:pt x="312" y="467"/>
                  <a:pt x="309" y="469"/>
                  <a:pt x="307" y="470"/>
                </a:cubicBezTo>
                <a:cubicBezTo>
                  <a:pt x="306" y="471"/>
                  <a:pt x="304" y="475"/>
                  <a:pt x="303" y="477"/>
                </a:cubicBezTo>
                <a:cubicBezTo>
                  <a:pt x="302" y="479"/>
                  <a:pt x="301" y="483"/>
                  <a:pt x="301" y="485"/>
                </a:cubicBezTo>
                <a:cubicBezTo>
                  <a:pt x="300" y="486"/>
                  <a:pt x="299" y="490"/>
                  <a:pt x="297" y="491"/>
                </a:cubicBezTo>
                <a:cubicBezTo>
                  <a:pt x="295" y="493"/>
                  <a:pt x="291" y="494"/>
                  <a:pt x="288" y="494"/>
                </a:cubicBezTo>
                <a:cubicBezTo>
                  <a:pt x="286" y="494"/>
                  <a:pt x="280" y="494"/>
                  <a:pt x="277" y="494"/>
                </a:cubicBezTo>
                <a:cubicBezTo>
                  <a:pt x="275" y="494"/>
                  <a:pt x="271" y="492"/>
                  <a:pt x="268" y="492"/>
                </a:cubicBezTo>
                <a:cubicBezTo>
                  <a:pt x="266" y="492"/>
                  <a:pt x="263" y="493"/>
                  <a:pt x="261" y="494"/>
                </a:cubicBezTo>
                <a:cubicBezTo>
                  <a:pt x="259" y="494"/>
                  <a:pt x="256" y="496"/>
                  <a:pt x="255" y="495"/>
                </a:cubicBezTo>
                <a:cubicBezTo>
                  <a:pt x="254" y="495"/>
                  <a:pt x="252" y="493"/>
                  <a:pt x="252" y="491"/>
                </a:cubicBezTo>
                <a:cubicBezTo>
                  <a:pt x="250" y="489"/>
                  <a:pt x="250" y="484"/>
                  <a:pt x="249" y="482"/>
                </a:cubicBezTo>
                <a:cubicBezTo>
                  <a:pt x="248" y="480"/>
                  <a:pt x="246" y="478"/>
                  <a:pt x="245" y="478"/>
                </a:cubicBezTo>
                <a:cubicBezTo>
                  <a:pt x="244" y="477"/>
                  <a:pt x="241" y="478"/>
                  <a:pt x="240" y="478"/>
                </a:cubicBezTo>
                <a:cubicBezTo>
                  <a:pt x="239" y="479"/>
                  <a:pt x="237" y="481"/>
                  <a:pt x="235" y="482"/>
                </a:cubicBezTo>
                <a:cubicBezTo>
                  <a:pt x="234" y="482"/>
                  <a:pt x="231" y="483"/>
                  <a:pt x="230" y="483"/>
                </a:cubicBezTo>
                <a:cubicBezTo>
                  <a:pt x="229" y="483"/>
                  <a:pt x="226" y="483"/>
                  <a:pt x="225" y="483"/>
                </a:cubicBezTo>
                <a:cubicBezTo>
                  <a:pt x="223" y="482"/>
                  <a:pt x="220" y="480"/>
                  <a:pt x="220" y="479"/>
                </a:cubicBezTo>
                <a:cubicBezTo>
                  <a:pt x="220" y="477"/>
                  <a:pt x="223" y="476"/>
                  <a:pt x="224" y="475"/>
                </a:cubicBezTo>
                <a:cubicBezTo>
                  <a:pt x="225" y="474"/>
                  <a:pt x="226" y="471"/>
                  <a:pt x="225" y="470"/>
                </a:cubicBezTo>
                <a:cubicBezTo>
                  <a:pt x="225" y="469"/>
                  <a:pt x="223" y="468"/>
                  <a:pt x="222" y="467"/>
                </a:cubicBezTo>
                <a:cubicBezTo>
                  <a:pt x="221" y="466"/>
                  <a:pt x="220" y="463"/>
                  <a:pt x="218" y="462"/>
                </a:cubicBezTo>
                <a:cubicBezTo>
                  <a:pt x="217" y="461"/>
                  <a:pt x="215" y="459"/>
                  <a:pt x="214" y="458"/>
                </a:cubicBezTo>
                <a:cubicBezTo>
                  <a:pt x="212" y="457"/>
                  <a:pt x="207" y="456"/>
                  <a:pt x="204" y="456"/>
                </a:cubicBezTo>
                <a:cubicBezTo>
                  <a:pt x="202" y="455"/>
                  <a:pt x="197" y="455"/>
                  <a:pt x="194" y="455"/>
                </a:cubicBezTo>
                <a:cubicBezTo>
                  <a:pt x="193" y="455"/>
                  <a:pt x="190" y="455"/>
                  <a:pt x="188" y="455"/>
                </a:cubicBezTo>
                <a:cubicBezTo>
                  <a:pt x="187" y="456"/>
                  <a:pt x="186" y="459"/>
                  <a:pt x="185" y="460"/>
                </a:cubicBezTo>
                <a:cubicBezTo>
                  <a:pt x="184" y="461"/>
                  <a:pt x="182" y="462"/>
                  <a:pt x="180" y="462"/>
                </a:cubicBezTo>
                <a:cubicBezTo>
                  <a:pt x="179" y="463"/>
                  <a:pt x="176" y="462"/>
                  <a:pt x="174" y="461"/>
                </a:cubicBezTo>
                <a:cubicBezTo>
                  <a:pt x="173" y="460"/>
                  <a:pt x="173" y="457"/>
                  <a:pt x="173" y="455"/>
                </a:cubicBezTo>
                <a:cubicBezTo>
                  <a:pt x="173" y="454"/>
                  <a:pt x="175" y="452"/>
                  <a:pt x="176" y="451"/>
                </a:cubicBezTo>
                <a:cubicBezTo>
                  <a:pt x="177" y="450"/>
                  <a:pt x="181" y="448"/>
                  <a:pt x="181" y="446"/>
                </a:cubicBezTo>
                <a:cubicBezTo>
                  <a:pt x="182" y="445"/>
                  <a:pt x="181" y="442"/>
                  <a:pt x="181" y="441"/>
                </a:cubicBezTo>
                <a:cubicBezTo>
                  <a:pt x="180" y="440"/>
                  <a:pt x="179" y="438"/>
                  <a:pt x="178" y="438"/>
                </a:cubicBezTo>
                <a:cubicBezTo>
                  <a:pt x="177" y="438"/>
                  <a:pt x="175" y="439"/>
                  <a:pt x="174" y="440"/>
                </a:cubicBezTo>
                <a:cubicBezTo>
                  <a:pt x="174" y="440"/>
                  <a:pt x="173" y="442"/>
                  <a:pt x="173" y="443"/>
                </a:cubicBezTo>
                <a:cubicBezTo>
                  <a:pt x="172" y="444"/>
                  <a:pt x="170" y="446"/>
                  <a:pt x="169" y="447"/>
                </a:cubicBezTo>
                <a:cubicBezTo>
                  <a:pt x="169" y="448"/>
                  <a:pt x="167" y="448"/>
                  <a:pt x="166" y="449"/>
                </a:cubicBezTo>
                <a:cubicBezTo>
                  <a:pt x="165" y="449"/>
                  <a:pt x="162" y="448"/>
                  <a:pt x="161" y="449"/>
                </a:cubicBezTo>
                <a:cubicBezTo>
                  <a:pt x="160" y="449"/>
                  <a:pt x="158" y="450"/>
                  <a:pt x="157" y="450"/>
                </a:cubicBezTo>
                <a:cubicBezTo>
                  <a:pt x="156" y="451"/>
                  <a:pt x="154" y="454"/>
                  <a:pt x="152" y="454"/>
                </a:cubicBezTo>
                <a:cubicBezTo>
                  <a:pt x="150" y="455"/>
                  <a:pt x="146" y="455"/>
                  <a:pt x="145" y="455"/>
                </a:cubicBezTo>
                <a:cubicBezTo>
                  <a:pt x="143" y="456"/>
                  <a:pt x="140" y="458"/>
                  <a:pt x="139" y="458"/>
                </a:cubicBezTo>
                <a:cubicBezTo>
                  <a:pt x="138" y="458"/>
                  <a:pt x="135" y="458"/>
                  <a:pt x="134" y="457"/>
                </a:cubicBezTo>
                <a:cubicBezTo>
                  <a:pt x="133" y="457"/>
                  <a:pt x="131" y="455"/>
                  <a:pt x="130" y="455"/>
                </a:cubicBezTo>
                <a:cubicBezTo>
                  <a:pt x="129" y="454"/>
                  <a:pt x="126" y="454"/>
                  <a:pt x="125" y="453"/>
                </a:cubicBezTo>
                <a:cubicBezTo>
                  <a:pt x="123" y="452"/>
                  <a:pt x="123" y="448"/>
                  <a:pt x="123" y="446"/>
                </a:cubicBezTo>
                <a:cubicBezTo>
                  <a:pt x="123" y="445"/>
                  <a:pt x="126" y="442"/>
                  <a:pt x="126" y="441"/>
                </a:cubicBezTo>
                <a:cubicBezTo>
                  <a:pt x="127" y="440"/>
                  <a:pt x="127" y="437"/>
                  <a:pt x="127" y="436"/>
                </a:cubicBezTo>
                <a:cubicBezTo>
                  <a:pt x="126" y="435"/>
                  <a:pt x="123" y="434"/>
                  <a:pt x="122" y="433"/>
                </a:cubicBezTo>
                <a:cubicBezTo>
                  <a:pt x="121" y="431"/>
                  <a:pt x="121" y="428"/>
                  <a:pt x="121" y="427"/>
                </a:cubicBezTo>
                <a:cubicBezTo>
                  <a:pt x="121" y="425"/>
                  <a:pt x="123" y="421"/>
                  <a:pt x="125" y="420"/>
                </a:cubicBezTo>
                <a:cubicBezTo>
                  <a:pt x="126" y="418"/>
                  <a:pt x="131" y="413"/>
                  <a:pt x="133" y="412"/>
                </a:cubicBezTo>
                <a:cubicBezTo>
                  <a:pt x="136" y="411"/>
                  <a:pt x="141" y="410"/>
                  <a:pt x="144" y="409"/>
                </a:cubicBezTo>
                <a:cubicBezTo>
                  <a:pt x="146" y="409"/>
                  <a:pt x="150" y="407"/>
                  <a:pt x="152" y="406"/>
                </a:cubicBezTo>
                <a:cubicBezTo>
                  <a:pt x="153" y="405"/>
                  <a:pt x="155" y="402"/>
                  <a:pt x="155" y="401"/>
                </a:cubicBezTo>
                <a:cubicBezTo>
                  <a:pt x="156" y="399"/>
                  <a:pt x="156" y="396"/>
                  <a:pt x="156" y="394"/>
                </a:cubicBezTo>
                <a:cubicBezTo>
                  <a:pt x="156" y="393"/>
                  <a:pt x="154" y="391"/>
                  <a:pt x="153" y="390"/>
                </a:cubicBezTo>
                <a:cubicBezTo>
                  <a:pt x="151" y="390"/>
                  <a:pt x="148" y="390"/>
                  <a:pt x="147" y="390"/>
                </a:cubicBezTo>
                <a:cubicBezTo>
                  <a:pt x="145" y="390"/>
                  <a:pt x="142" y="391"/>
                  <a:pt x="140" y="390"/>
                </a:cubicBezTo>
                <a:cubicBezTo>
                  <a:pt x="139" y="389"/>
                  <a:pt x="139" y="386"/>
                  <a:pt x="139" y="384"/>
                </a:cubicBezTo>
                <a:cubicBezTo>
                  <a:pt x="139" y="383"/>
                  <a:pt x="142" y="380"/>
                  <a:pt x="142" y="378"/>
                </a:cubicBezTo>
                <a:cubicBezTo>
                  <a:pt x="142" y="377"/>
                  <a:pt x="142" y="374"/>
                  <a:pt x="141" y="373"/>
                </a:cubicBezTo>
                <a:cubicBezTo>
                  <a:pt x="140" y="372"/>
                  <a:pt x="138" y="370"/>
                  <a:pt x="136" y="370"/>
                </a:cubicBezTo>
                <a:cubicBezTo>
                  <a:pt x="135" y="369"/>
                  <a:pt x="131" y="370"/>
                  <a:pt x="130" y="371"/>
                </a:cubicBezTo>
                <a:cubicBezTo>
                  <a:pt x="128" y="371"/>
                  <a:pt x="126" y="373"/>
                  <a:pt x="124" y="373"/>
                </a:cubicBezTo>
                <a:cubicBezTo>
                  <a:pt x="123" y="373"/>
                  <a:pt x="121" y="372"/>
                  <a:pt x="120" y="372"/>
                </a:cubicBezTo>
                <a:cubicBezTo>
                  <a:pt x="118" y="371"/>
                  <a:pt x="115" y="372"/>
                  <a:pt x="113" y="373"/>
                </a:cubicBezTo>
                <a:cubicBezTo>
                  <a:pt x="112" y="373"/>
                  <a:pt x="108" y="375"/>
                  <a:pt x="107" y="375"/>
                </a:cubicBezTo>
                <a:cubicBezTo>
                  <a:pt x="105" y="375"/>
                  <a:pt x="101" y="375"/>
                  <a:pt x="99" y="374"/>
                </a:cubicBezTo>
                <a:cubicBezTo>
                  <a:pt x="97" y="373"/>
                  <a:pt x="94" y="370"/>
                  <a:pt x="92" y="369"/>
                </a:cubicBezTo>
                <a:cubicBezTo>
                  <a:pt x="90" y="368"/>
                  <a:pt x="88" y="367"/>
                  <a:pt x="86" y="367"/>
                </a:cubicBezTo>
                <a:cubicBezTo>
                  <a:pt x="85" y="367"/>
                  <a:pt x="82" y="368"/>
                  <a:pt x="81" y="369"/>
                </a:cubicBezTo>
                <a:cubicBezTo>
                  <a:pt x="80" y="370"/>
                  <a:pt x="77" y="371"/>
                  <a:pt x="76" y="371"/>
                </a:cubicBezTo>
                <a:cubicBezTo>
                  <a:pt x="74" y="372"/>
                  <a:pt x="71" y="371"/>
                  <a:pt x="69" y="370"/>
                </a:cubicBezTo>
                <a:cubicBezTo>
                  <a:pt x="67" y="369"/>
                  <a:pt x="64" y="366"/>
                  <a:pt x="62" y="366"/>
                </a:cubicBezTo>
                <a:cubicBezTo>
                  <a:pt x="61" y="365"/>
                  <a:pt x="58" y="365"/>
                  <a:pt x="56" y="366"/>
                </a:cubicBezTo>
                <a:cubicBezTo>
                  <a:pt x="55" y="366"/>
                  <a:pt x="54" y="369"/>
                  <a:pt x="53" y="370"/>
                </a:cubicBezTo>
                <a:cubicBezTo>
                  <a:pt x="53" y="371"/>
                  <a:pt x="51" y="373"/>
                  <a:pt x="50" y="374"/>
                </a:cubicBezTo>
                <a:cubicBezTo>
                  <a:pt x="48" y="374"/>
                  <a:pt x="45" y="375"/>
                  <a:pt x="43" y="375"/>
                </a:cubicBezTo>
                <a:cubicBezTo>
                  <a:pt x="41" y="376"/>
                  <a:pt x="37" y="375"/>
                  <a:pt x="35" y="376"/>
                </a:cubicBezTo>
                <a:cubicBezTo>
                  <a:pt x="34" y="376"/>
                  <a:pt x="32" y="378"/>
                  <a:pt x="31" y="379"/>
                </a:cubicBezTo>
                <a:cubicBezTo>
                  <a:pt x="30" y="380"/>
                  <a:pt x="28" y="383"/>
                  <a:pt x="27" y="384"/>
                </a:cubicBezTo>
                <a:cubicBezTo>
                  <a:pt x="26" y="385"/>
                  <a:pt x="23" y="387"/>
                  <a:pt x="22" y="388"/>
                </a:cubicBezTo>
                <a:cubicBezTo>
                  <a:pt x="20" y="388"/>
                  <a:pt x="17" y="388"/>
                  <a:pt x="16" y="389"/>
                </a:cubicBezTo>
                <a:cubicBezTo>
                  <a:pt x="14" y="389"/>
                  <a:pt x="10" y="388"/>
                  <a:pt x="8" y="389"/>
                </a:cubicBezTo>
                <a:cubicBezTo>
                  <a:pt x="7" y="389"/>
                  <a:pt x="5" y="389"/>
                  <a:pt x="5" y="389"/>
                </a:cubicBezTo>
                <a:cubicBezTo>
                  <a:pt x="4" y="389"/>
                  <a:pt x="2" y="389"/>
                  <a:pt x="1" y="389"/>
                </a:cubicBezTo>
                <a:cubicBezTo>
                  <a:pt x="1" y="389"/>
                  <a:pt x="0" y="389"/>
                  <a:pt x="0" y="389"/>
                </a:cubicBezTo>
                <a:cubicBezTo>
                  <a:pt x="0" y="387"/>
                  <a:pt x="1" y="384"/>
                  <a:pt x="1" y="382"/>
                </a:cubicBezTo>
                <a:cubicBezTo>
                  <a:pt x="2" y="378"/>
                  <a:pt x="5" y="369"/>
                  <a:pt x="6" y="365"/>
                </a:cubicBezTo>
                <a:cubicBezTo>
                  <a:pt x="7" y="361"/>
                  <a:pt x="10" y="354"/>
                  <a:pt x="11" y="350"/>
                </a:cubicBezTo>
                <a:cubicBezTo>
                  <a:pt x="12" y="348"/>
                  <a:pt x="12" y="343"/>
                  <a:pt x="13" y="340"/>
                </a:cubicBezTo>
                <a:cubicBezTo>
                  <a:pt x="14" y="339"/>
                  <a:pt x="16" y="335"/>
                  <a:pt x="17" y="334"/>
                </a:cubicBezTo>
                <a:cubicBezTo>
                  <a:pt x="18" y="333"/>
                  <a:pt x="20" y="330"/>
                  <a:pt x="22" y="330"/>
                </a:cubicBezTo>
                <a:cubicBezTo>
                  <a:pt x="23" y="329"/>
                  <a:pt x="25" y="329"/>
                  <a:pt x="26" y="330"/>
                </a:cubicBezTo>
                <a:cubicBezTo>
                  <a:pt x="27" y="330"/>
                  <a:pt x="27" y="333"/>
                  <a:pt x="28" y="333"/>
                </a:cubicBezTo>
                <a:cubicBezTo>
                  <a:pt x="29" y="334"/>
                  <a:pt x="31" y="335"/>
                  <a:pt x="32" y="334"/>
                </a:cubicBezTo>
                <a:cubicBezTo>
                  <a:pt x="33" y="334"/>
                  <a:pt x="34" y="333"/>
                  <a:pt x="34" y="332"/>
                </a:cubicBezTo>
                <a:cubicBezTo>
                  <a:pt x="34" y="331"/>
                  <a:pt x="32" y="329"/>
                  <a:pt x="32" y="328"/>
                </a:cubicBezTo>
                <a:cubicBezTo>
                  <a:pt x="32" y="327"/>
                  <a:pt x="33" y="324"/>
                  <a:pt x="34" y="323"/>
                </a:cubicBezTo>
                <a:cubicBezTo>
                  <a:pt x="35" y="322"/>
                  <a:pt x="38" y="322"/>
                  <a:pt x="39" y="321"/>
                </a:cubicBezTo>
                <a:cubicBezTo>
                  <a:pt x="41" y="321"/>
                  <a:pt x="42" y="319"/>
                  <a:pt x="44" y="318"/>
                </a:cubicBezTo>
                <a:cubicBezTo>
                  <a:pt x="44" y="317"/>
                  <a:pt x="47" y="316"/>
                  <a:pt x="48" y="315"/>
                </a:cubicBezTo>
                <a:cubicBezTo>
                  <a:pt x="49" y="314"/>
                  <a:pt x="52" y="311"/>
                  <a:pt x="53" y="310"/>
                </a:cubicBezTo>
                <a:cubicBezTo>
                  <a:pt x="54" y="310"/>
                  <a:pt x="57" y="309"/>
                  <a:pt x="58" y="309"/>
                </a:cubicBezTo>
                <a:cubicBezTo>
                  <a:pt x="60" y="309"/>
                  <a:pt x="63" y="310"/>
                  <a:pt x="65" y="310"/>
                </a:cubicBezTo>
                <a:cubicBezTo>
                  <a:pt x="66" y="310"/>
                  <a:pt x="69" y="310"/>
                  <a:pt x="71" y="309"/>
                </a:cubicBezTo>
                <a:cubicBezTo>
                  <a:pt x="72" y="309"/>
                  <a:pt x="73" y="308"/>
                  <a:pt x="74" y="308"/>
                </a:cubicBezTo>
                <a:cubicBezTo>
                  <a:pt x="76" y="307"/>
                  <a:pt x="78" y="308"/>
                  <a:pt x="80" y="308"/>
                </a:cubicBezTo>
                <a:cubicBezTo>
                  <a:pt x="81" y="308"/>
                  <a:pt x="82" y="307"/>
                  <a:pt x="83" y="307"/>
                </a:cubicBezTo>
                <a:cubicBezTo>
                  <a:pt x="83" y="306"/>
                  <a:pt x="84" y="304"/>
                  <a:pt x="85" y="303"/>
                </a:cubicBezTo>
                <a:cubicBezTo>
                  <a:pt x="85" y="302"/>
                  <a:pt x="86" y="301"/>
                  <a:pt x="87" y="300"/>
                </a:cubicBezTo>
                <a:cubicBezTo>
                  <a:pt x="87" y="299"/>
                  <a:pt x="88" y="297"/>
                  <a:pt x="88" y="296"/>
                </a:cubicBezTo>
                <a:cubicBezTo>
                  <a:pt x="89" y="295"/>
                  <a:pt x="88" y="294"/>
                  <a:pt x="87" y="293"/>
                </a:cubicBezTo>
                <a:cubicBezTo>
                  <a:pt x="87" y="292"/>
                  <a:pt x="85" y="292"/>
                  <a:pt x="85" y="292"/>
                </a:cubicBezTo>
                <a:cubicBezTo>
                  <a:pt x="84" y="292"/>
                  <a:pt x="83" y="293"/>
                  <a:pt x="83" y="293"/>
                </a:cubicBezTo>
                <a:cubicBezTo>
                  <a:pt x="82" y="294"/>
                  <a:pt x="81" y="296"/>
                  <a:pt x="81" y="297"/>
                </a:cubicBezTo>
                <a:cubicBezTo>
                  <a:pt x="80" y="297"/>
                  <a:pt x="80" y="299"/>
                  <a:pt x="79" y="299"/>
                </a:cubicBezTo>
                <a:cubicBezTo>
                  <a:pt x="79" y="300"/>
                  <a:pt x="78" y="300"/>
                  <a:pt x="77" y="301"/>
                </a:cubicBezTo>
                <a:cubicBezTo>
                  <a:pt x="76" y="301"/>
                  <a:pt x="74" y="301"/>
                  <a:pt x="73" y="301"/>
                </a:cubicBezTo>
                <a:cubicBezTo>
                  <a:pt x="73" y="302"/>
                  <a:pt x="72" y="303"/>
                  <a:pt x="71" y="303"/>
                </a:cubicBezTo>
                <a:cubicBezTo>
                  <a:pt x="70" y="304"/>
                  <a:pt x="68" y="304"/>
                  <a:pt x="66" y="304"/>
                </a:cubicBezTo>
                <a:cubicBezTo>
                  <a:pt x="65" y="304"/>
                  <a:pt x="64" y="303"/>
                  <a:pt x="63" y="303"/>
                </a:cubicBezTo>
                <a:cubicBezTo>
                  <a:pt x="61" y="303"/>
                  <a:pt x="58" y="303"/>
                  <a:pt x="57" y="303"/>
                </a:cubicBezTo>
                <a:cubicBezTo>
                  <a:pt x="56" y="304"/>
                  <a:pt x="54" y="305"/>
                  <a:pt x="52" y="306"/>
                </a:cubicBezTo>
                <a:cubicBezTo>
                  <a:pt x="51" y="306"/>
                  <a:pt x="47" y="306"/>
                  <a:pt x="46" y="306"/>
                </a:cubicBezTo>
                <a:cubicBezTo>
                  <a:pt x="45" y="306"/>
                  <a:pt x="43" y="305"/>
                  <a:pt x="42" y="305"/>
                </a:cubicBezTo>
                <a:cubicBezTo>
                  <a:pt x="41" y="305"/>
                  <a:pt x="41" y="303"/>
                  <a:pt x="40" y="302"/>
                </a:cubicBezTo>
                <a:cubicBezTo>
                  <a:pt x="39" y="302"/>
                  <a:pt x="37" y="302"/>
                  <a:pt x="36" y="301"/>
                </a:cubicBezTo>
                <a:cubicBezTo>
                  <a:pt x="36" y="300"/>
                  <a:pt x="36" y="298"/>
                  <a:pt x="36" y="297"/>
                </a:cubicBezTo>
                <a:cubicBezTo>
                  <a:pt x="36" y="296"/>
                  <a:pt x="39" y="294"/>
                  <a:pt x="39" y="293"/>
                </a:cubicBezTo>
                <a:cubicBezTo>
                  <a:pt x="39" y="293"/>
                  <a:pt x="39" y="291"/>
                  <a:pt x="40" y="290"/>
                </a:cubicBezTo>
                <a:cubicBezTo>
                  <a:pt x="40" y="289"/>
                  <a:pt x="40" y="286"/>
                  <a:pt x="41" y="286"/>
                </a:cubicBezTo>
                <a:cubicBezTo>
                  <a:pt x="42" y="286"/>
                  <a:pt x="43" y="287"/>
                  <a:pt x="43" y="287"/>
                </a:cubicBezTo>
                <a:cubicBezTo>
                  <a:pt x="43" y="288"/>
                  <a:pt x="43" y="289"/>
                  <a:pt x="44" y="290"/>
                </a:cubicBezTo>
                <a:cubicBezTo>
                  <a:pt x="44" y="291"/>
                  <a:pt x="46" y="292"/>
                  <a:pt x="46" y="292"/>
                </a:cubicBezTo>
                <a:cubicBezTo>
                  <a:pt x="47" y="292"/>
                  <a:pt x="49" y="291"/>
                  <a:pt x="49" y="290"/>
                </a:cubicBezTo>
                <a:cubicBezTo>
                  <a:pt x="49" y="290"/>
                  <a:pt x="48" y="288"/>
                  <a:pt x="48" y="287"/>
                </a:cubicBezTo>
                <a:cubicBezTo>
                  <a:pt x="48" y="286"/>
                  <a:pt x="48" y="285"/>
                  <a:pt x="48" y="284"/>
                </a:cubicBezTo>
                <a:cubicBezTo>
                  <a:pt x="49" y="284"/>
                  <a:pt x="50" y="283"/>
                  <a:pt x="50" y="283"/>
                </a:cubicBezTo>
                <a:cubicBezTo>
                  <a:pt x="51" y="283"/>
                  <a:pt x="53" y="283"/>
                  <a:pt x="54" y="283"/>
                </a:cubicBezTo>
                <a:cubicBezTo>
                  <a:pt x="54" y="284"/>
                  <a:pt x="54" y="286"/>
                  <a:pt x="55" y="287"/>
                </a:cubicBezTo>
                <a:cubicBezTo>
                  <a:pt x="55" y="287"/>
                  <a:pt x="58" y="287"/>
                  <a:pt x="59" y="287"/>
                </a:cubicBezTo>
                <a:cubicBezTo>
                  <a:pt x="60" y="287"/>
                  <a:pt x="61" y="286"/>
                  <a:pt x="62" y="286"/>
                </a:cubicBezTo>
                <a:cubicBezTo>
                  <a:pt x="63" y="285"/>
                  <a:pt x="64" y="283"/>
                  <a:pt x="65" y="283"/>
                </a:cubicBezTo>
                <a:cubicBezTo>
                  <a:pt x="66" y="282"/>
                  <a:pt x="66" y="280"/>
                  <a:pt x="67" y="280"/>
                </a:cubicBezTo>
                <a:cubicBezTo>
                  <a:pt x="68" y="279"/>
                  <a:pt x="70" y="277"/>
                  <a:pt x="72" y="277"/>
                </a:cubicBezTo>
                <a:cubicBezTo>
                  <a:pt x="73" y="277"/>
                  <a:pt x="75" y="278"/>
                  <a:pt x="76" y="278"/>
                </a:cubicBezTo>
                <a:cubicBezTo>
                  <a:pt x="78" y="278"/>
                  <a:pt x="80" y="277"/>
                  <a:pt x="82" y="277"/>
                </a:cubicBezTo>
                <a:cubicBezTo>
                  <a:pt x="82" y="276"/>
                  <a:pt x="83" y="275"/>
                  <a:pt x="84" y="274"/>
                </a:cubicBezTo>
                <a:cubicBezTo>
                  <a:pt x="84" y="273"/>
                  <a:pt x="84" y="271"/>
                  <a:pt x="84" y="270"/>
                </a:cubicBezTo>
                <a:cubicBezTo>
                  <a:pt x="84" y="270"/>
                  <a:pt x="83" y="269"/>
                  <a:pt x="82" y="268"/>
                </a:cubicBezTo>
                <a:cubicBezTo>
                  <a:pt x="81" y="268"/>
                  <a:pt x="80" y="268"/>
                  <a:pt x="79" y="268"/>
                </a:cubicBezTo>
                <a:cubicBezTo>
                  <a:pt x="78" y="268"/>
                  <a:pt x="76" y="269"/>
                  <a:pt x="75" y="269"/>
                </a:cubicBezTo>
                <a:cubicBezTo>
                  <a:pt x="74" y="269"/>
                  <a:pt x="73" y="271"/>
                  <a:pt x="72" y="271"/>
                </a:cubicBezTo>
                <a:cubicBezTo>
                  <a:pt x="71" y="272"/>
                  <a:pt x="69" y="272"/>
                  <a:pt x="68" y="272"/>
                </a:cubicBezTo>
                <a:cubicBezTo>
                  <a:pt x="66" y="272"/>
                  <a:pt x="64" y="273"/>
                  <a:pt x="63" y="272"/>
                </a:cubicBezTo>
                <a:cubicBezTo>
                  <a:pt x="62" y="272"/>
                  <a:pt x="61" y="271"/>
                  <a:pt x="60" y="270"/>
                </a:cubicBezTo>
                <a:cubicBezTo>
                  <a:pt x="59" y="270"/>
                  <a:pt x="58" y="271"/>
                  <a:pt x="57" y="271"/>
                </a:cubicBezTo>
                <a:cubicBezTo>
                  <a:pt x="56" y="271"/>
                  <a:pt x="54" y="272"/>
                  <a:pt x="53" y="271"/>
                </a:cubicBezTo>
                <a:cubicBezTo>
                  <a:pt x="52" y="271"/>
                  <a:pt x="50" y="269"/>
                  <a:pt x="50" y="269"/>
                </a:cubicBezTo>
                <a:cubicBezTo>
                  <a:pt x="49" y="268"/>
                  <a:pt x="49" y="266"/>
                  <a:pt x="49" y="265"/>
                </a:cubicBezTo>
                <a:cubicBezTo>
                  <a:pt x="48" y="264"/>
                  <a:pt x="48" y="263"/>
                  <a:pt x="48" y="262"/>
                </a:cubicBezTo>
                <a:cubicBezTo>
                  <a:pt x="48" y="261"/>
                  <a:pt x="49" y="259"/>
                  <a:pt x="50" y="257"/>
                </a:cubicBezTo>
                <a:cubicBezTo>
                  <a:pt x="50" y="256"/>
                  <a:pt x="50" y="254"/>
                  <a:pt x="49" y="253"/>
                </a:cubicBezTo>
                <a:cubicBezTo>
                  <a:pt x="49" y="253"/>
                  <a:pt x="47" y="252"/>
                  <a:pt x="47" y="252"/>
                </a:cubicBezTo>
                <a:cubicBezTo>
                  <a:pt x="46" y="251"/>
                  <a:pt x="45" y="249"/>
                  <a:pt x="45" y="248"/>
                </a:cubicBezTo>
                <a:cubicBezTo>
                  <a:pt x="45" y="248"/>
                  <a:pt x="46" y="246"/>
                  <a:pt x="46" y="245"/>
                </a:cubicBezTo>
                <a:cubicBezTo>
                  <a:pt x="47" y="245"/>
                  <a:pt x="48" y="245"/>
                  <a:pt x="49" y="244"/>
                </a:cubicBezTo>
                <a:cubicBezTo>
                  <a:pt x="50" y="244"/>
                  <a:pt x="52" y="243"/>
                  <a:pt x="52" y="243"/>
                </a:cubicBezTo>
                <a:cubicBezTo>
                  <a:pt x="53" y="243"/>
                  <a:pt x="55" y="242"/>
                  <a:pt x="56" y="242"/>
                </a:cubicBezTo>
                <a:cubicBezTo>
                  <a:pt x="56" y="242"/>
                  <a:pt x="58" y="242"/>
                  <a:pt x="58" y="242"/>
                </a:cubicBezTo>
                <a:cubicBezTo>
                  <a:pt x="59" y="243"/>
                  <a:pt x="58" y="244"/>
                  <a:pt x="58" y="245"/>
                </a:cubicBezTo>
                <a:cubicBezTo>
                  <a:pt x="58" y="246"/>
                  <a:pt x="57" y="246"/>
                  <a:pt x="56" y="247"/>
                </a:cubicBezTo>
                <a:cubicBezTo>
                  <a:pt x="56" y="248"/>
                  <a:pt x="55" y="249"/>
                  <a:pt x="55" y="250"/>
                </a:cubicBezTo>
                <a:cubicBezTo>
                  <a:pt x="55" y="251"/>
                  <a:pt x="55" y="252"/>
                  <a:pt x="55" y="253"/>
                </a:cubicBezTo>
                <a:cubicBezTo>
                  <a:pt x="55" y="253"/>
                  <a:pt x="57" y="254"/>
                  <a:pt x="58" y="254"/>
                </a:cubicBezTo>
                <a:cubicBezTo>
                  <a:pt x="58" y="254"/>
                  <a:pt x="60" y="255"/>
                  <a:pt x="60" y="254"/>
                </a:cubicBezTo>
                <a:cubicBezTo>
                  <a:pt x="61" y="254"/>
                  <a:pt x="62" y="252"/>
                  <a:pt x="62" y="251"/>
                </a:cubicBezTo>
                <a:cubicBezTo>
                  <a:pt x="63" y="251"/>
                  <a:pt x="63" y="249"/>
                  <a:pt x="63" y="248"/>
                </a:cubicBezTo>
                <a:cubicBezTo>
                  <a:pt x="63" y="247"/>
                  <a:pt x="65" y="246"/>
                  <a:pt x="65" y="245"/>
                </a:cubicBezTo>
                <a:cubicBezTo>
                  <a:pt x="65" y="244"/>
                  <a:pt x="65" y="242"/>
                  <a:pt x="65" y="241"/>
                </a:cubicBezTo>
                <a:cubicBezTo>
                  <a:pt x="65" y="241"/>
                  <a:pt x="65" y="239"/>
                  <a:pt x="65" y="238"/>
                </a:cubicBezTo>
                <a:cubicBezTo>
                  <a:pt x="66" y="237"/>
                  <a:pt x="67" y="236"/>
                  <a:pt x="67" y="235"/>
                </a:cubicBezTo>
                <a:cubicBezTo>
                  <a:pt x="68" y="234"/>
                  <a:pt x="68" y="232"/>
                  <a:pt x="68" y="232"/>
                </a:cubicBezTo>
                <a:cubicBezTo>
                  <a:pt x="69" y="231"/>
                  <a:pt x="70" y="229"/>
                  <a:pt x="71" y="229"/>
                </a:cubicBezTo>
                <a:cubicBezTo>
                  <a:pt x="73" y="228"/>
                  <a:pt x="76" y="229"/>
                  <a:pt x="78" y="228"/>
                </a:cubicBezTo>
                <a:cubicBezTo>
                  <a:pt x="79" y="228"/>
                  <a:pt x="80" y="226"/>
                  <a:pt x="81" y="225"/>
                </a:cubicBezTo>
                <a:cubicBezTo>
                  <a:pt x="81" y="224"/>
                  <a:pt x="81" y="222"/>
                  <a:pt x="82" y="221"/>
                </a:cubicBezTo>
                <a:cubicBezTo>
                  <a:pt x="82" y="221"/>
                  <a:pt x="84" y="220"/>
                  <a:pt x="84" y="220"/>
                </a:cubicBezTo>
                <a:cubicBezTo>
                  <a:pt x="85" y="219"/>
                  <a:pt x="87" y="219"/>
                  <a:pt x="87" y="219"/>
                </a:cubicBezTo>
                <a:cubicBezTo>
                  <a:pt x="88" y="218"/>
                  <a:pt x="88" y="216"/>
                  <a:pt x="88" y="216"/>
                </a:cubicBezTo>
                <a:cubicBezTo>
                  <a:pt x="88" y="215"/>
                  <a:pt x="86" y="214"/>
                  <a:pt x="85" y="214"/>
                </a:cubicBezTo>
                <a:cubicBezTo>
                  <a:pt x="84" y="213"/>
                  <a:pt x="83" y="213"/>
                  <a:pt x="82" y="213"/>
                </a:cubicBezTo>
                <a:cubicBezTo>
                  <a:pt x="81" y="214"/>
                  <a:pt x="80" y="214"/>
                  <a:pt x="79" y="214"/>
                </a:cubicBezTo>
                <a:cubicBezTo>
                  <a:pt x="79" y="214"/>
                  <a:pt x="77" y="213"/>
                  <a:pt x="77" y="212"/>
                </a:cubicBezTo>
                <a:cubicBezTo>
                  <a:pt x="76" y="212"/>
                  <a:pt x="77" y="209"/>
                  <a:pt x="77" y="208"/>
                </a:cubicBezTo>
                <a:cubicBezTo>
                  <a:pt x="77" y="207"/>
                  <a:pt x="76" y="206"/>
                  <a:pt x="75" y="205"/>
                </a:cubicBezTo>
                <a:cubicBezTo>
                  <a:pt x="74" y="205"/>
                  <a:pt x="73" y="205"/>
                  <a:pt x="72" y="205"/>
                </a:cubicBezTo>
                <a:cubicBezTo>
                  <a:pt x="72" y="206"/>
                  <a:pt x="71" y="208"/>
                  <a:pt x="71" y="209"/>
                </a:cubicBezTo>
                <a:cubicBezTo>
                  <a:pt x="71" y="209"/>
                  <a:pt x="71" y="211"/>
                  <a:pt x="71" y="212"/>
                </a:cubicBezTo>
                <a:cubicBezTo>
                  <a:pt x="71" y="213"/>
                  <a:pt x="70" y="215"/>
                  <a:pt x="70" y="216"/>
                </a:cubicBezTo>
                <a:cubicBezTo>
                  <a:pt x="69" y="216"/>
                  <a:pt x="68" y="218"/>
                  <a:pt x="67" y="218"/>
                </a:cubicBezTo>
                <a:cubicBezTo>
                  <a:pt x="66" y="218"/>
                  <a:pt x="64" y="217"/>
                  <a:pt x="63" y="217"/>
                </a:cubicBezTo>
                <a:cubicBezTo>
                  <a:pt x="63" y="216"/>
                  <a:pt x="62" y="215"/>
                  <a:pt x="62" y="215"/>
                </a:cubicBezTo>
                <a:cubicBezTo>
                  <a:pt x="62" y="214"/>
                  <a:pt x="64" y="213"/>
                  <a:pt x="64" y="212"/>
                </a:cubicBezTo>
                <a:cubicBezTo>
                  <a:pt x="64" y="212"/>
                  <a:pt x="64" y="210"/>
                  <a:pt x="64" y="210"/>
                </a:cubicBezTo>
                <a:cubicBezTo>
                  <a:pt x="63" y="209"/>
                  <a:pt x="62" y="209"/>
                  <a:pt x="61" y="209"/>
                </a:cubicBezTo>
                <a:cubicBezTo>
                  <a:pt x="61" y="210"/>
                  <a:pt x="59" y="210"/>
                  <a:pt x="58" y="211"/>
                </a:cubicBezTo>
                <a:cubicBezTo>
                  <a:pt x="58" y="211"/>
                  <a:pt x="57" y="212"/>
                  <a:pt x="56" y="212"/>
                </a:cubicBezTo>
                <a:cubicBezTo>
                  <a:pt x="56" y="213"/>
                  <a:pt x="55" y="215"/>
                  <a:pt x="55" y="216"/>
                </a:cubicBezTo>
                <a:cubicBezTo>
                  <a:pt x="54" y="217"/>
                  <a:pt x="54" y="218"/>
                  <a:pt x="54" y="219"/>
                </a:cubicBezTo>
                <a:cubicBezTo>
                  <a:pt x="53" y="219"/>
                  <a:pt x="51" y="219"/>
                  <a:pt x="50" y="219"/>
                </a:cubicBezTo>
                <a:cubicBezTo>
                  <a:pt x="48" y="219"/>
                  <a:pt x="46" y="219"/>
                  <a:pt x="45" y="219"/>
                </a:cubicBezTo>
                <a:cubicBezTo>
                  <a:pt x="44" y="220"/>
                  <a:pt x="42" y="221"/>
                  <a:pt x="42" y="221"/>
                </a:cubicBezTo>
                <a:cubicBezTo>
                  <a:pt x="41" y="222"/>
                  <a:pt x="41" y="224"/>
                  <a:pt x="40" y="225"/>
                </a:cubicBezTo>
                <a:cubicBezTo>
                  <a:pt x="40" y="226"/>
                  <a:pt x="38" y="228"/>
                  <a:pt x="37" y="229"/>
                </a:cubicBezTo>
                <a:cubicBezTo>
                  <a:pt x="35" y="229"/>
                  <a:pt x="33" y="230"/>
                  <a:pt x="31" y="230"/>
                </a:cubicBezTo>
                <a:cubicBezTo>
                  <a:pt x="30" y="230"/>
                  <a:pt x="28" y="230"/>
                  <a:pt x="28" y="229"/>
                </a:cubicBezTo>
                <a:cubicBezTo>
                  <a:pt x="27" y="229"/>
                  <a:pt x="27" y="226"/>
                  <a:pt x="27" y="225"/>
                </a:cubicBezTo>
                <a:cubicBezTo>
                  <a:pt x="27" y="224"/>
                  <a:pt x="29" y="223"/>
                  <a:pt x="30" y="223"/>
                </a:cubicBezTo>
                <a:cubicBezTo>
                  <a:pt x="30" y="222"/>
                  <a:pt x="31" y="220"/>
                  <a:pt x="31" y="219"/>
                </a:cubicBezTo>
                <a:cubicBezTo>
                  <a:pt x="31" y="218"/>
                  <a:pt x="30" y="216"/>
                  <a:pt x="30" y="216"/>
                </a:cubicBezTo>
                <a:cubicBezTo>
                  <a:pt x="30" y="215"/>
                  <a:pt x="29" y="215"/>
                  <a:pt x="28" y="215"/>
                </a:cubicBezTo>
                <a:cubicBezTo>
                  <a:pt x="27" y="215"/>
                  <a:pt x="26" y="216"/>
                  <a:pt x="25" y="215"/>
                </a:cubicBezTo>
                <a:cubicBezTo>
                  <a:pt x="24" y="214"/>
                  <a:pt x="25" y="212"/>
                  <a:pt x="25" y="211"/>
                </a:cubicBezTo>
                <a:cubicBezTo>
                  <a:pt x="25" y="210"/>
                  <a:pt x="27" y="209"/>
                  <a:pt x="27" y="208"/>
                </a:cubicBezTo>
                <a:cubicBezTo>
                  <a:pt x="28" y="207"/>
                  <a:pt x="32" y="205"/>
                  <a:pt x="33" y="203"/>
                </a:cubicBezTo>
                <a:cubicBezTo>
                  <a:pt x="34" y="202"/>
                  <a:pt x="35" y="199"/>
                  <a:pt x="36" y="197"/>
                </a:cubicBezTo>
                <a:cubicBezTo>
                  <a:pt x="37" y="196"/>
                  <a:pt x="38" y="195"/>
                  <a:pt x="39" y="194"/>
                </a:cubicBezTo>
                <a:cubicBezTo>
                  <a:pt x="40" y="193"/>
                  <a:pt x="41" y="191"/>
                  <a:pt x="42" y="190"/>
                </a:cubicBezTo>
                <a:cubicBezTo>
                  <a:pt x="43" y="189"/>
                  <a:pt x="44" y="187"/>
                  <a:pt x="45" y="186"/>
                </a:cubicBezTo>
                <a:cubicBezTo>
                  <a:pt x="47" y="184"/>
                  <a:pt x="50" y="181"/>
                  <a:pt x="52" y="180"/>
                </a:cubicBezTo>
                <a:cubicBezTo>
                  <a:pt x="53" y="179"/>
                  <a:pt x="56" y="178"/>
                  <a:pt x="57" y="178"/>
                </a:cubicBezTo>
                <a:cubicBezTo>
                  <a:pt x="58" y="178"/>
                  <a:pt x="60" y="179"/>
                  <a:pt x="61" y="178"/>
                </a:cubicBezTo>
                <a:cubicBezTo>
                  <a:pt x="62" y="178"/>
                  <a:pt x="64" y="177"/>
                  <a:pt x="64" y="177"/>
                </a:cubicBezTo>
                <a:cubicBezTo>
                  <a:pt x="65" y="176"/>
                  <a:pt x="66" y="174"/>
                  <a:pt x="67" y="174"/>
                </a:cubicBezTo>
                <a:cubicBezTo>
                  <a:pt x="67" y="174"/>
                  <a:pt x="69" y="173"/>
                  <a:pt x="70" y="173"/>
                </a:cubicBezTo>
                <a:cubicBezTo>
                  <a:pt x="71" y="173"/>
                  <a:pt x="73" y="173"/>
                  <a:pt x="74" y="173"/>
                </a:cubicBezTo>
                <a:cubicBezTo>
                  <a:pt x="74" y="173"/>
                  <a:pt x="76" y="172"/>
                  <a:pt x="76" y="171"/>
                </a:cubicBezTo>
                <a:cubicBezTo>
                  <a:pt x="77" y="170"/>
                  <a:pt x="78" y="168"/>
                  <a:pt x="77" y="167"/>
                </a:cubicBezTo>
                <a:cubicBezTo>
                  <a:pt x="77" y="166"/>
                  <a:pt x="76" y="165"/>
                  <a:pt x="75" y="165"/>
                </a:cubicBezTo>
                <a:cubicBezTo>
                  <a:pt x="74" y="165"/>
                  <a:pt x="72" y="165"/>
                  <a:pt x="72" y="165"/>
                </a:cubicBezTo>
                <a:cubicBezTo>
                  <a:pt x="71" y="165"/>
                  <a:pt x="70" y="167"/>
                  <a:pt x="69" y="167"/>
                </a:cubicBezTo>
                <a:cubicBezTo>
                  <a:pt x="69" y="168"/>
                  <a:pt x="68" y="169"/>
                  <a:pt x="67" y="170"/>
                </a:cubicBezTo>
                <a:cubicBezTo>
                  <a:pt x="67" y="170"/>
                  <a:pt x="65" y="170"/>
                  <a:pt x="64" y="170"/>
                </a:cubicBezTo>
                <a:cubicBezTo>
                  <a:pt x="63" y="170"/>
                  <a:pt x="60" y="170"/>
                  <a:pt x="59" y="170"/>
                </a:cubicBezTo>
                <a:cubicBezTo>
                  <a:pt x="58" y="170"/>
                  <a:pt x="56" y="169"/>
                  <a:pt x="56" y="168"/>
                </a:cubicBezTo>
                <a:cubicBezTo>
                  <a:pt x="55" y="168"/>
                  <a:pt x="55" y="166"/>
                  <a:pt x="55" y="165"/>
                </a:cubicBezTo>
                <a:cubicBezTo>
                  <a:pt x="54" y="164"/>
                  <a:pt x="52" y="164"/>
                  <a:pt x="51" y="164"/>
                </a:cubicBezTo>
                <a:cubicBezTo>
                  <a:pt x="51" y="164"/>
                  <a:pt x="50" y="165"/>
                  <a:pt x="49" y="165"/>
                </a:cubicBezTo>
                <a:cubicBezTo>
                  <a:pt x="49" y="165"/>
                  <a:pt x="48" y="167"/>
                  <a:pt x="48" y="167"/>
                </a:cubicBezTo>
                <a:cubicBezTo>
                  <a:pt x="47" y="168"/>
                  <a:pt x="47" y="169"/>
                  <a:pt x="46" y="170"/>
                </a:cubicBezTo>
                <a:cubicBezTo>
                  <a:pt x="46" y="171"/>
                  <a:pt x="44" y="172"/>
                  <a:pt x="43" y="172"/>
                </a:cubicBezTo>
                <a:cubicBezTo>
                  <a:pt x="42" y="173"/>
                  <a:pt x="40" y="173"/>
                  <a:pt x="39" y="173"/>
                </a:cubicBezTo>
                <a:cubicBezTo>
                  <a:pt x="38" y="173"/>
                  <a:pt x="37" y="171"/>
                  <a:pt x="36" y="171"/>
                </a:cubicBezTo>
                <a:cubicBezTo>
                  <a:pt x="35" y="169"/>
                  <a:pt x="34" y="167"/>
                  <a:pt x="34" y="165"/>
                </a:cubicBezTo>
                <a:cubicBezTo>
                  <a:pt x="34" y="164"/>
                  <a:pt x="33" y="160"/>
                  <a:pt x="34" y="159"/>
                </a:cubicBezTo>
                <a:cubicBezTo>
                  <a:pt x="34" y="157"/>
                  <a:pt x="34" y="154"/>
                  <a:pt x="35" y="153"/>
                </a:cubicBezTo>
                <a:cubicBezTo>
                  <a:pt x="36" y="152"/>
                  <a:pt x="38" y="153"/>
                  <a:pt x="39" y="153"/>
                </a:cubicBezTo>
                <a:cubicBezTo>
                  <a:pt x="40" y="153"/>
                  <a:pt x="41" y="152"/>
                  <a:pt x="41" y="152"/>
                </a:cubicBezTo>
                <a:cubicBezTo>
                  <a:pt x="42" y="151"/>
                  <a:pt x="42" y="149"/>
                  <a:pt x="42" y="148"/>
                </a:cubicBezTo>
                <a:cubicBezTo>
                  <a:pt x="42" y="147"/>
                  <a:pt x="41" y="145"/>
                  <a:pt x="40" y="144"/>
                </a:cubicBezTo>
                <a:cubicBezTo>
                  <a:pt x="40" y="143"/>
                  <a:pt x="39" y="141"/>
                  <a:pt x="39" y="140"/>
                </a:cubicBezTo>
                <a:cubicBezTo>
                  <a:pt x="39" y="139"/>
                  <a:pt x="41" y="136"/>
                  <a:pt x="41" y="135"/>
                </a:cubicBezTo>
                <a:cubicBezTo>
                  <a:pt x="41" y="134"/>
                  <a:pt x="42" y="131"/>
                  <a:pt x="42" y="129"/>
                </a:cubicBezTo>
                <a:cubicBezTo>
                  <a:pt x="43" y="128"/>
                  <a:pt x="43" y="126"/>
                  <a:pt x="43" y="125"/>
                </a:cubicBezTo>
                <a:cubicBezTo>
                  <a:pt x="43" y="124"/>
                  <a:pt x="41" y="122"/>
                  <a:pt x="40" y="121"/>
                </a:cubicBezTo>
                <a:cubicBezTo>
                  <a:pt x="40" y="121"/>
                  <a:pt x="38" y="121"/>
                  <a:pt x="38" y="121"/>
                </a:cubicBezTo>
                <a:cubicBezTo>
                  <a:pt x="37" y="122"/>
                  <a:pt x="37" y="123"/>
                  <a:pt x="36" y="124"/>
                </a:cubicBezTo>
                <a:cubicBezTo>
                  <a:pt x="35" y="124"/>
                  <a:pt x="33" y="124"/>
                  <a:pt x="33" y="123"/>
                </a:cubicBezTo>
                <a:cubicBezTo>
                  <a:pt x="32" y="123"/>
                  <a:pt x="32" y="121"/>
                  <a:pt x="31" y="121"/>
                </a:cubicBezTo>
                <a:cubicBezTo>
                  <a:pt x="30" y="120"/>
                  <a:pt x="27" y="122"/>
                  <a:pt x="26" y="122"/>
                </a:cubicBezTo>
                <a:cubicBezTo>
                  <a:pt x="25" y="123"/>
                  <a:pt x="24" y="123"/>
                  <a:pt x="23" y="124"/>
                </a:cubicBezTo>
                <a:cubicBezTo>
                  <a:pt x="23" y="125"/>
                  <a:pt x="23" y="128"/>
                  <a:pt x="23" y="129"/>
                </a:cubicBezTo>
                <a:cubicBezTo>
                  <a:pt x="22" y="129"/>
                  <a:pt x="21" y="129"/>
                  <a:pt x="21" y="129"/>
                </a:cubicBezTo>
                <a:cubicBezTo>
                  <a:pt x="20" y="129"/>
                  <a:pt x="18" y="128"/>
                  <a:pt x="18" y="128"/>
                </a:cubicBezTo>
                <a:cubicBezTo>
                  <a:pt x="17" y="127"/>
                  <a:pt x="17" y="124"/>
                  <a:pt x="17" y="122"/>
                </a:cubicBezTo>
                <a:cubicBezTo>
                  <a:pt x="18" y="121"/>
                  <a:pt x="18" y="117"/>
                  <a:pt x="18" y="116"/>
                </a:cubicBezTo>
                <a:cubicBezTo>
                  <a:pt x="19" y="114"/>
                  <a:pt x="20" y="112"/>
                  <a:pt x="21" y="111"/>
                </a:cubicBezTo>
                <a:cubicBezTo>
                  <a:pt x="22" y="110"/>
                  <a:pt x="25" y="108"/>
                  <a:pt x="26" y="106"/>
                </a:cubicBezTo>
                <a:cubicBezTo>
                  <a:pt x="27" y="105"/>
                  <a:pt x="31" y="104"/>
                  <a:pt x="31" y="103"/>
                </a:cubicBezTo>
                <a:cubicBezTo>
                  <a:pt x="32" y="101"/>
                  <a:pt x="31" y="99"/>
                  <a:pt x="30" y="97"/>
                </a:cubicBezTo>
                <a:cubicBezTo>
                  <a:pt x="30" y="97"/>
                  <a:pt x="28" y="96"/>
                  <a:pt x="27" y="95"/>
                </a:cubicBezTo>
                <a:cubicBezTo>
                  <a:pt x="27" y="94"/>
                  <a:pt x="27" y="92"/>
                  <a:pt x="27" y="91"/>
                </a:cubicBezTo>
                <a:cubicBezTo>
                  <a:pt x="28" y="90"/>
                  <a:pt x="28" y="88"/>
                  <a:pt x="29" y="87"/>
                </a:cubicBezTo>
                <a:cubicBezTo>
                  <a:pt x="29" y="86"/>
                  <a:pt x="29" y="85"/>
                  <a:pt x="30" y="85"/>
                </a:cubicBezTo>
                <a:cubicBezTo>
                  <a:pt x="30" y="85"/>
                  <a:pt x="32" y="85"/>
                  <a:pt x="32" y="86"/>
                </a:cubicBezTo>
                <a:cubicBezTo>
                  <a:pt x="33" y="86"/>
                  <a:pt x="32" y="88"/>
                  <a:pt x="33" y="88"/>
                </a:cubicBezTo>
                <a:cubicBezTo>
                  <a:pt x="33" y="89"/>
                  <a:pt x="35" y="89"/>
                  <a:pt x="36" y="89"/>
                </a:cubicBezTo>
                <a:cubicBezTo>
                  <a:pt x="36" y="89"/>
                  <a:pt x="37" y="88"/>
                  <a:pt x="37" y="87"/>
                </a:cubicBezTo>
                <a:cubicBezTo>
                  <a:pt x="38" y="87"/>
                  <a:pt x="37" y="85"/>
                  <a:pt x="38" y="84"/>
                </a:cubicBezTo>
                <a:cubicBezTo>
                  <a:pt x="38" y="83"/>
                  <a:pt x="40" y="82"/>
                  <a:pt x="41" y="81"/>
                </a:cubicBezTo>
                <a:cubicBezTo>
                  <a:pt x="42" y="81"/>
                  <a:pt x="43" y="78"/>
                  <a:pt x="44" y="78"/>
                </a:cubicBezTo>
                <a:cubicBezTo>
                  <a:pt x="45" y="78"/>
                  <a:pt x="46" y="78"/>
                  <a:pt x="46" y="78"/>
                </a:cubicBezTo>
                <a:cubicBezTo>
                  <a:pt x="47" y="78"/>
                  <a:pt x="48" y="79"/>
                  <a:pt x="49" y="79"/>
                </a:cubicBezTo>
                <a:cubicBezTo>
                  <a:pt x="50" y="80"/>
                  <a:pt x="50" y="82"/>
                  <a:pt x="51" y="83"/>
                </a:cubicBezTo>
                <a:cubicBezTo>
                  <a:pt x="52" y="83"/>
                  <a:pt x="54" y="83"/>
                  <a:pt x="54" y="83"/>
                </a:cubicBezTo>
                <a:cubicBezTo>
                  <a:pt x="55" y="83"/>
                  <a:pt x="56" y="81"/>
                  <a:pt x="56" y="80"/>
                </a:cubicBezTo>
                <a:cubicBezTo>
                  <a:pt x="57" y="80"/>
                  <a:pt x="59" y="80"/>
                  <a:pt x="60" y="79"/>
                </a:cubicBezTo>
                <a:cubicBezTo>
                  <a:pt x="60" y="78"/>
                  <a:pt x="60" y="77"/>
                  <a:pt x="59" y="76"/>
                </a:cubicBezTo>
                <a:cubicBezTo>
                  <a:pt x="59" y="76"/>
                  <a:pt x="57" y="75"/>
                  <a:pt x="57" y="75"/>
                </a:cubicBezTo>
                <a:cubicBezTo>
                  <a:pt x="56" y="75"/>
                  <a:pt x="55" y="76"/>
                  <a:pt x="55" y="76"/>
                </a:cubicBezTo>
                <a:cubicBezTo>
                  <a:pt x="54" y="76"/>
                  <a:pt x="52" y="75"/>
                  <a:pt x="51" y="75"/>
                </a:cubicBezTo>
                <a:cubicBezTo>
                  <a:pt x="51" y="74"/>
                  <a:pt x="50" y="73"/>
                  <a:pt x="50" y="72"/>
                </a:cubicBezTo>
                <a:cubicBezTo>
                  <a:pt x="50" y="71"/>
                  <a:pt x="50" y="69"/>
                  <a:pt x="50" y="68"/>
                </a:cubicBezTo>
                <a:cubicBezTo>
                  <a:pt x="51" y="67"/>
                  <a:pt x="52" y="66"/>
                  <a:pt x="53" y="66"/>
                </a:cubicBezTo>
                <a:cubicBezTo>
                  <a:pt x="55" y="65"/>
                  <a:pt x="58" y="66"/>
                  <a:pt x="59" y="65"/>
                </a:cubicBezTo>
                <a:cubicBezTo>
                  <a:pt x="59" y="65"/>
                  <a:pt x="59" y="63"/>
                  <a:pt x="60" y="62"/>
                </a:cubicBezTo>
                <a:cubicBezTo>
                  <a:pt x="60" y="61"/>
                  <a:pt x="63" y="61"/>
                  <a:pt x="64" y="61"/>
                </a:cubicBezTo>
                <a:cubicBezTo>
                  <a:pt x="65" y="60"/>
                  <a:pt x="67" y="60"/>
                  <a:pt x="67" y="61"/>
                </a:cubicBezTo>
                <a:cubicBezTo>
                  <a:pt x="68" y="61"/>
                  <a:pt x="70" y="61"/>
                  <a:pt x="71" y="61"/>
                </a:cubicBezTo>
                <a:cubicBezTo>
                  <a:pt x="71" y="62"/>
                  <a:pt x="72" y="63"/>
                  <a:pt x="72" y="63"/>
                </a:cubicBezTo>
                <a:cubicBezTo>
                  <a:pt x="73" y="64"/>
                  <a:pt x="74" y="66"/>
                  <a:pt x="75" y="67"/>
                </a:cubicBezTo>
                <a:cubicBezTo>
                  <a:pt x="76" y="68"/>
                  <a:pt x="80" y="68"/>
                  <a:pt x="81" y="68"/>
                </a:cubicBezTo>
                <a:cubicBezTo>
                  <a:pt x="82" y="68"/>
                  <a:pt x="83" y="68"/>
                  <a:pt x="84" y="68"/>
                </a:cubicBezTo>
                <a:cubicBezTo>
                  <a:pt x="85" y="67"/>
                  <a:pt x="87" y="65"/>
                  <a:pt x="88" y="64"/>
                </a:cubicBezTo>
                <a:cubicBezTo>
                  <a:pt x="89" y="64"/>
                  <a:pt x="91" y="63"/>
                  <a:pt x="92" y="63"/>
                </a:cubicBezTo>
                <a:cubicBezTo>
                  <a:pt x="93" y="63"/>
                  <a:pt x="95" y="64"/>
                  <a:pt x="96" y="64"/>
                </a:cubicBezTo>
                <a:cubicBezTo>
                  <a:pt x="97" y="65"/>
                  <a:pt x="99" y="65"/>
                  <a:pt x="100" y="64"/>
                </a:cubicBezTo>
                <a:cubicBezTo>
                  <a:pt x="101" y="64"/>
                  <a:pt x="103" y="63"/>
                  <a:pt x="103" y="63"/>
                </a:cubicBezTo>
                <a:cubicBezTo>
                  <a:pt x="104" y="62"/>
                  <a:pt x="104" y="60"/>
                  <a:pt x="104" y="59"/>
                </a:cubicBezTo>
                <a:cubicBezTo>
                  <a:pt x="104" y="58"/>
                  <a:pt x="103" y="57"/>
                  <a:pt x="103" y="57"/>
                </a:cubicBezTo>
                <a:cubicBezTo>
                  <a:pt x="102" y="56"/>
                  <a:pt x="101" y="57"/>
                  <a:pt x="100" y="57"/>
                </a:cubicBezTo>
                <a:cubicBezTo>
                  <a:pt x="99" y="56"/>
                  <a:pt x="98" y="54"/>
                  <a:pt x="98" y="54"/>
                </a:cubicBezTo>
                <a:cubicBezTo>
                  <a:pt x="98" y="53"/>
                  <a:pt x="99" y="52"/>
                  <a:pt x="99" y="51"/>
                </a:cubicBezTo>
                <a:cubicBezTo>
                  <a:pt x="100" y="51"/>
                  <a:pt x="102" y="50"/>
                  <a:pt x="103" y="50"/>
                </a:cubicBezTo>
                <a:cubicBezTo>
                  <a:pt x="103" y="50"/>
                  <a:pt x="105" y="50"/>
                  <a:pt x="106" y="50"/>
                </a:cubicBezTo>
                <a:cubicBezTo>
                  <a:pt x="106" y="50"/>
                  <a:pt x="107" y="51"/>
                  <a:pt x="108" y="51"/>
                </a:cubicBezTo>
                <a:cubicBezTo>
                  <a:pt x="109" y="51"/>
                  <a:pt x="110" y="52"/>
                  <a:pt x="110" y="53"/>
                </a:cubicBezTo>
                <a:cubicBezTo>
                  <a:pt x="111" y="53"/>
                  <a:pt x="113" y="53"/>
                  <a:pt x="114" y="53"/>
                </a:cubicBezTo>
                <a:cubicBezTo>
                  <a:pt x="115" y="53"/>
                  <a:pt x="116" y="52"/>
                  <a:pt x="117" y="51"/>
                </a:cubicBezTo>
                <a:cubicBezTo>
                  <a:pt x="117" y="50"/>
                  <a:pt x="118" y="48"/>
                  <a:pt x="118" y="48"/>
                </a:cubicBezTo>
                <a:cubicBezTo>
                  <a:pt x="119" y="47"/>
                  <a:pt x="121" y="46"/>
                  <a:pt x="122" y="46"/>
                </a:cubicBezTo>
                <a:cubicBezTo>
                  <a:pt x="123" y="46"/>
                  <a:pt x="125" y="47"/>
                  <a:pt x="125" y="47"/>
                </a:cubicBezTo>
                <a:cubicBezTo>
                  <a:pt x="126" y="47"/>
                  <a:pt x="128" y="47"/>
                  <a:pt x="129" y="47"/>
                </a:cubicBezTo>
                <a:cubicBezTo>
                  <a:pt x="130" y="46"/>
                  <a:pt x="130" y="44"/>
                  <a:pt x="131" y="44"/>
                </a:cubicBezTo>
                <a:cubicBezTo>
                  <a:pt x="131" y="44"/>
                  <a:pt x="132" y="44"/>
                  <a:pt x="133" y="44"/>
                </a:cubicBezTo>
                <a:cubicBezTo>
                  <a:pt x="133" y="44"/>
                  <a:pt x="134" y="46"/>
                  <a:pt x="135" y="47"/>
                </a:cubicBezTo>
                <a:cubicBezTo>
                  <a:pt x="135" y="48"/>
                  <a:pt x="135" y="50"/>
                  <a:pt x="135" y="51"/>
                </a:cubicBezTo>
                <a:cubicBezTo>
                  <a:pt x="136" y="52"/>
                  <a:pt x="138" y="53"/>
                  <a:pt x="138" y="54"/>
                </a:cubicBezTo>
                <a:cubicBezTo>
                  <a:pt x="139" y="55"/>
                  <a:pt x="140" y="57"/>
                  <a:pt x="141" y="58"/>
                </a:cubicBezTo>
                <a:cubicBezTo>
                  <a:pt x="141" y="59"/>
                  <a:pt x="142" y="61"/>
                  <a:pt x="143" y="62"/>
                </a:cubicBezTo>
                <a:cubicBezTo>
                  <a:pt x="144" y="62"/>
                  <a:pt x="146" y="63"/>
                  <a:pt x="147" y="64"/>
                </a:cubicBezTo>
                <a:cubicBezTo>
                  <a:pt x="149" y="64"/>
                  <a:pt x="151" y="65"/>
                  <a:pt x="152" y="65"/>
                </a:cubicBezTo>
                <a:cubicBezTo>
                  <a:pt x="155" y="66"/>
                  <a:pt x="159" y="66"/>
                  <a:pt x="162" y="66"/>
                </a:cubicBezTo>
                <a:cubicBezTo>
                  <a:pt x="163" y="65"/>
                  <a:pt x="166" y="64"/>
                  <a:pt x="168" y="64"/>
                </a:cubicBezTo>
                <a:cubicBezTo>
                  <a:pt x="169" y="64"/>
                  <a:pt x="171" y="65"/>
                  <a:pt x="172" y="65"/>
                </a:cubicBezTo>
                <a:cubicBezTo>
                  <a:pt x="173" y="66"/>
                  <a:pt x="176" y="67"/>
                  <a:pt x="177" y="68"/>
                </a:cubicBezTo>
                <a:cubicBezTo>
                  <a:pt x="178" y="68"/>
                  <a:pt x="181" y="68"/>
                  <a:pt x="182" y="68"/>
                </a:cubicBezTo>
                <a:cubicBezTo>
                  <a:pt x="183" y="68"/>
                  <a:pt x="185" y="68"/>
                  <a:pt x="185" y="67"/>
                </a:cubicBezTo>
                <a:cubicBezTo>
                  <a:pt x="186" y="67"/>
                  <a:pt x="188" y="66"/>
                  <a:pt x="189" y="65"/>
                </a:cubicBezTo>
                <a:cubicBezTo>
                  <a:pt x="190" y="65"/>
                  <a:pt x="192" y="64"/>
                  <a:pt x="193" y="64"/>
                </a:cubicBezTo>
                <a:cubicBezTo>
                  <a:pt x="194" y="64"/>
                  <a:pt x="197" y="64"/>
                  <a:pt x="199" y="63"/>
                </a:cubicBezTo>
                <a:cubicBezTo>
                  <a:pt x="199" y="63"/>
                  <a:pt x="201" y="62"/>
                  <a:pt x="201" y="61"/>
                </a:cubicBezTo>
                <a:cubicBezTo>
                  <a:pt x="203" y="61"/>
                  <a:pt x="205" y="61"/>
                  <a:pt x="207" y="61"/>
                </a:cubicBezTo>
                <a:cubicBezTo>
                  <a:pt x="208" y="60"/>
                  <a:pt x="210" y="60"/>
                  <a:pt x="212" y="60"/>
                </a:cubicBezTo>
                <a:cubicBezTo>
                  <a:pt x="213" y="60"/>
                  <a:pt x="217" y="61"/>
                  <a:pt x="219" y="61"/>
                </a:cubicBezTo>
                <a:cubicBezTo>
                  <a:pt x="220" y="61"/>
                  <a:pt x="223" y="61"/>
                  <a:pt x="224" y="61"/>
                </a:cubicBezTo>
                <a:cubicBezTo>
                  <a:pt x="225" y="61"/>
                  <a:pt x="227" y="61"/>
                  <a:pt x="228" y="62"/>
                </a:cubicBezTo>
                <a:cubicBezTo>
                  <a:pt x="228" y="63"/>
                  <a:pt x="229" y="64"/>
                  <a:pt x="229" y="65"/>
                </a:cubicBezTo>
                <a:cubicBezTo>
                  <a:pt x="230" y="66"/>
                  <a:pt x="230" y="67"/>
                  <a:pt x="230" y="68"/>
                </a:cubicBezTo>
                <a:cubicBezTo>
                  <a:pt x="230" y="68"/>
                  <a:pt x="232" y="69"/>
                  <a:pt x="232" y="69"/>
                </a:cubicBezTo>
                <a:cubicBezTo>
                  <a:pt x="233" y="70"/>
                  <a:pt x="234" y="72"/>
                  <a:pt x="235" y="73"/>
                </a:cubicBezTo>
                <a:cubicBezTo>
                  <a:pt x="235" y="74"/>
                  <a:pt x="236" y="76"/>
                  <a:pt x="236" y="78"/>
                </a:cubicBezTo>
                <a:cubicBezTo>
                  <a:pt x="236" y="79"/>
                  <a:pt x="235" y="81"/>
                  <a:pt x="235" y="82"/>
                </a:cubicBezTo>
                <a:cubicBezTo>
                  <a:pt x="235" y="83"/>
                  <a:pt x="235" y="85"/>
                  <a:pt x="235" y="86"/>
                </a:cubicBezTo>
                <a:cubicBezTo>
                  <a:pt x="236" y="87"/>
                  <a:pt x="236" y="89"/>
                  <a:pt x="237" y="90"/>
                </a:cubicBezTo>
                <a:cubicBezTo>
                  <a:pt x="238" y="90"/>
                  <a:pt x="239" y="88"/>
                  <a:pt x="240" y="87"/>
                </a:cubicBezTo>
                <a:cubicBezTo>
                  <a:pt x="241" y="86"/>
                  <a:pt x="241" y="84"/>
                  <a:pt x="241" y="82"/>
                </a:cubicBezTo>
                <a:cubicBezTo>
                  <a:pt x="242" y="81"/>
                  <a:pt x="241" y="79"/>
                  <a:pt x="241" y="78"/>
                </a:cubicBezTo>
                <a:cubicBezTo>
                  <a:pt x="241" y="77"/>
                  <a:pt x="241" y="75"/>
                  <a:pt x="242" y="74"/>
                </a:cubicBezTo>
                <a:cubicBezTo>
                  <a:pt x="242" y="73"/>
                  <a:pt x="244" y="71"/>
                  <a:pt x="244" y="71"/>
                </a:cubicBezTo>
                <a:cubicBezTo>
                  <a:pt x="245" y="70"/>
                  <a:pt x="246" y="69"/>
                  <a:pt x="247" y="69"/>
                </a:cubicBezTo>
                <a:cubicBezTo>
                  <a:pt x="249" y="69"/>
                  <a:pt x="252" y="70"/>
                  <a:pt x="253" y="69"/>
                </a:cubicBezTo>
                <a:cubicBezTo>
                  <a:pt x="254" y="68"/>
                  <a:pt x="252" y="67"/>
                  <a:pt x="252" y="66"/>
                </a:cubicBezTo>
                <a:cubicBezTo>
                  <a:pt x="251" y="65"/>
                  <a:pt x="249" y="65"/>
                  <a:pt x="248" y="64"/>
                </a:cubicBezTo>
                <a:cubicBezTo>
                  <a:pt x="247" y="63"/>
                  <a:pt x="245" y="62"/>
                  <a:pt x="244" y="62"/>
                </a:cubicBezTo>
                <a:cubicBezTo>
                  <a:pt x="243" y="62"/>
                  <a:pt x="242" y="63"/>
                  <a:pt x="241" y="63"/>
                </a:cubicBezTo>
                <a:cubicBezTo>
                  <a:pt x="240" y="63"/>
                  <a:pt x="239" y="62"/>
                  <a:pt x="238" y="62"/>
                </a:cubicBezTo>
                <a:cubicBezTo>
                  <a:pt x="237" y="61"/>
                  <a:pt x="235" y="60"/>
                  <a:pt x="235" y="60"/>
                </a:cubicBezTo>
                <a:cubicBezTo>
                  <a:pt x="234" y="59"/>
                  <a:pt x="231" y="57"/>
                  <a:pt x="231" y="56"/>
                </a:cubicBezTo>
                <a:cubicBezTo>
                  <a:pt x="231" y="55"/>
                  <a:pt x="233" y="54"/>
                  <a:pt x="233" y="54"/>
                </a:cubicBezTo>
                <a:cubicBezTo>
                  <a:pt x="234" y="54"/>
                  <a:pt x="236" y="54"/>
                  <a:pt x="237" y="54"/>
                </a:cubicBezTo>
                <a:cubicBezTo>
                  <a:pt x="238" y="54"/>
                  <a:pt x="240" y="54"/>
                  <a:pt x="241" y="54"/>
                </a:cubicBezTo>
                <a:cubicBezTo>
                  <a:pt x="242" y="54"/>
                  <a:pt x="245" y="55"/>
                  <a:pt x="246" y="54"/>
                </a:cubicBezTo>
                <a:cubicBezTo>
                  <a:pt x="246" y="54"/>
                  <a:pt x="248" y="54"/>
                  <a:pt x="248" y="54"/>
                </a:cubicBezTo>
                <a:cubicBezTo>
                  <a:pt x="249" y="53"/>
                  <a:pt x="248" y="51"/>
                  <a:pt x="247" y="51"/>
                </a:cubicBezTo>
                <a:cubicBezTo>
                  <a:pt x="247" y="50"/>
                  <a:pt x="246" y="49"/>
                  <a:pt x="245" y="49"/>
                </a:cubicBezTo>
                <a:cubicBezTo>
                  <a:pt x="244" y="48"/>
                  <a:pt x="242" y="48"/>
                  <a:pt x="241" y="48"/>
                </a:cubicBezTo>
                <a:cubicBezTo>
                  <a:pt x="240" y="48"/>
                  <a:pt x="239" y="50"/>
                  <a:pt x="238" y="50"/>
                </a:cubicBezTo>
                <a:cubicBezTo>
                  <a:pt x="237" y="50"/>
                  <a:pt x="236" y="49"/>
                  <a:pt x="235" y="49"/>
                </a:cubicBezTo>
                <a:cubicBezTo>
                  <a:pt x="234" y="49"/>
                  <a:pt x="232" y="49"/>
                  <a:pt x="231" y="49"/>
                </a:cubicBezTo>
                <a:cubicBezTo>
                  <a:pt x="230" y="49"/>
                  <a:pt x="228" y="49"/>
                  <a:pt x="228" y="49"/>
                </a:cubicBezTo>
                <a:cubicBezTo>
                  <a:pt x="227" y="49"/>
                  <a:pt x="227" y="48"/>
                  <a:pt x="227" y="48"/>
                </a:cubicBezTo>
                <a:cubicBezTo>
                  <a:pt x="226" y="47"/>
                  <a:pt x="226" y="46"/>
                  <a:pt x="226" y="46"/>
                </a:cubicBezTo>
                <a:cubicBezTo>
                  <a:pt x="227" y="45"/>
                  <a:pt x="228" y="44"/>
                  <a:pt x="229" y="43"/>
                </a:cubicBezTo>
                <a:cubicBezTo>
                  <a:pt x="229" y="43"/>
                  <a:pt x="231" y="44"/>
                  <a:pt x="232" y="43"/>
                </a:cubicBezTo>
                <a:cubicBezTo>
                  <a:pt x="232" y="43"/>
                  <a:pt x="233" y="42"/>
                  <a:pt x="234" y="42"/>
                </a:cubicBezTo>
                <a:cubicBezTo>
                  <a:pt x="234" y="41"/>
                  <a:pt x="233" y="40"/>
                  <a:pt x="233" y="39"/>
                </a:cubicBezTo>
                <a:cubicBezTo>
                  <a:pt x="233" y="38"/>
                  <a:pt x="232" y="38"/>
                  <a:pt x="231" y="37"/>
                </a:cubicBezTo>
                <a:cubicBezTo>
                  <a:pt x="231" y="36"/>
                  <a:pt x="231" y="35"/>
                  <a:pt x="231" y="34"/>
                </a:cubicBezTo>
                <a:cubicBezTo>
                  <a:pt x="232" y="34"/>
                  <a:pt x="233" y="34"/>
                  <a:pt x="233" y="34"/>
                </a:cubicBezTo>
                <a:cubicBezTo>
                  <a:pt x="234" y="34"/>
                  <a:pt x="237" y="34"/>
                  <a:pt x="237" y="34"/>
                </a:cubicBezTo>
                <a:cubicBezTo>
                  <a:pt x="238" y="33"/>
                  <a:pt x="238" y="32"/>
                  <a:pt x="238" y="31"/>
                </a:cubicBezTo>
                <a:cubicBezTo>
                  <a:pt x="238" y="30"/>
                  <a:pt x="237" y="29"/>
                  <a:pt x="237" y="28"/>
                </a:cubicBezTo>
                <a:cubicBezTo>
                  <a:pt x="237" y="27"/>
                  <a:pt x="237" y="26"/>
                  <a:pt x="238" y="25"/>
                </a:cubicBezTo>
                <a:cubicBezTo>
                  <a:pt x="238" y="24"/>
                  <a:pt x="239" y="24"/>
                  <a:pt x="240" y="24"/>
                </a:cubicBezTo>
                <a:cubicBezTo>
                  <a:pt x="240" y="24"/>
                  <a:pt x="242" y="24"/>
                  <a:pt x="243" y="24"/>
                </a:cubicBezTo>
                <a:cubicBezTo>
                  <a:pt x="244" y="25"/>
                  <a:pt x="245" y="27"/>
                  <a:pt x="246" y="27"/>
                </a:cubicBezTo>
                <a:cubicBezTo>
                  <a:pt x="246" y="28"/>
                  <a:pt x="247" y="29"/>
                  <a:pt x="248" y="29"/>
                </a:cubicBezTo>
                <a:cubicBezTo>
                  <a:pt x="249" y="29"/>
                  <a:pt x="250" y="27"/>
                  <a:pt x="251" y="26"/>
                </a:cubicBezTo>
                <a:cubicBezTo>
                  <a:pt x="252" y="26"/>
                  <a:pt x="254" y="27"/>
                  <a:pt x="255" y="27"/>
                </a:cubicBezTo>
                <a:cubicBezTo>
                  <a:pt x="256" y="27"/>
                  <a:pt x="257" y="26"/>
                  <a:pt x="258" y="25"/>
                </a:cubicBezTo>
                <a:cubicBezTo>
                  <a:pt x="258" y="25"/>
                  <a:pt x="260" y="23"/>
                  <a:pt x="261" y="23"/>
                </a:cubicBezTo>
                <a:cubicBezTo>
                  <a:pt x="261" y="22"/>
                  <a:pt x="263" y="22"/>
                  <a:pt x="264" y="22"/>
                </a:cubicBezTo>
                <a:cubicBezTo>
                  <a:pt x="265" y="22"/>
                  <a:pt x="267" y="20"/>
                  <a:pt x="269" y="20"/>
                </a:cubicBezTo>
                <a:cubicBezTo>
                  <a:pt x="270" y="20"/>
                  <a:pt x="272" y="20"/>
                  <a:pt x="273" y="20"/>
                </a:cubicBezTo>
                <a:cubicBezTo>
                  <a:pt x="275" y="19"/>
                  <a:pt x="277" y="18"/>
                  <a:pt x="278" y="17"/>
                </a:cubicBezTo>
                <a:cubicBezTo>
                  <a:pt x="279" y="17"/>
                  <a:pt x="282" y="15"/>
                  <a:pt x="283" y="15"/>
                </a:cubicBezTo>
                <a:cubicBezTo>
                  <a:pt x="285" y="15"/>
                  <a:pt x="288" y="16"/>
                  <a:pt x="289" y="16"/>
                </a:cubicBezTo>
                <a:cubicBezTo>
                  <a:pt x="290" y="16"/>
                  <a:pt x="293" y="15"/>
                  <a:pt x="293" y="14"/>
                </a:cubicBezTo>
                <a:cubicBezTo>
                  <a:pt x="293" y="13"/>
                  <a:pt x="292" y="11"/>
                  <a:pt x="292" y="10"/>
                </a:cubicBezTo>
                <a:cubicBezTo>
                  <a:pt x="292" y="9"/>
                  <a:pt x="294" y="7"/>
                  <a:pt x="295" y="6"/>
                </a:cubicBezTo>
                <a:cubicBezTo>
                  <a:pt x="295" y="6"/>
                  <a:pt x="297" y="6"/>
                  <a:pt x="298" y="6"/>
                </a:cubicBezTo>
                <a:cubicBezTo>
                  <a:pt x="299" y="6"/>
                  <a:pt x="301" y="6"/>
                  <a:pt x="302" y="7"/>
                </a:cubicBezTo>
                <a:cubicBezTo>
                  <a:pt x="302" y="7"/>
                  <a:pt x="303" y="9"/>
                  <a:pt x="304" y="9"/>
                </a:cubicBezTo>
                <a:cubicBezTo>
                  <a:pt x="305" y="10"/>
                  <a:pt x="308" y="10"/>
                  <a:pt x="310" y="9"/>
                </a:cubicBezTo>
                <a:cubicBezTo>
                  <a:pt x="310" y="9"/>
                  <a:pt x="312" y="7"/>
                  <a:pt x="313" y="7"/>
                </a:cubicBezTo>
                <a:cubicBezTo>
                  <a:pt x="313" y="6"/>
                  <a:pt x="315" y="5"/>
                  <a:pt x="315" y="5"/>
                </a:cubicBezTo>
                <a:cubicBezTo>
                  <a:pt x="317" y="4"/>
                  <a:pt x="321" y="3"/>
                  <a:pt x="323" y="2"/>
                </a:cubicBezTo>
                <a:cubicBezTo>
                  <a:pt x="325" y="2"/>
                  <a:pt x="328" y="1"/>
                  <a:pt x="329" y="1"/>
                </a:cubicBezTo>
                <a:cubicBezTo>
                  <a:pt x="331" y="0"/>
                  <a:pt x="334" y="1"/>
                  <a:pt x="335" y="1"/>
                </a:cubicBezTo>
                <a:cubicBezTo>
                  <a:pt x="336" y="1"/>
                  <a:pt x="339" y="1"/>
                  <a:pt x="340" y="1"/>
                </a:cubicBezTo>
                <a:cubicBezTo>
                  <a:pt x="340" y="2"/>
                  <a:pt x="340" y="4"/>
                  <a:pt x="340" y="5"/>
                </a:cubicBezTo>
                <a:cubicBezTo>
                  <a:pt x="339" y="5"/>
                  <a:pt x="338" y="5"/>
                  <a:pt x="337" y="5"/>
                </a:cubicBezTo>
                <a:cubicBezTo>
                  <a:pt x="336" y="6"/>
                  <a:pt x="335" y="7"/>
                  <a:pt x="335" y="8"/>
                </a:cubicBezTo>
                <a:cubicBezTo>
                  <a:pt x="334" y="8"/>
                  <a:pt x="334" y="10"/>
                  <a:pt x="334" y="11"/>
                </a:cubicBezTo>
                <a:cubicBezTo>
                  <a:pt x="334" y="12"/>
                  <a:pt x="334" y="14"/>
                  <a:pt x="334" y="14"/>
                </a:cubicBezTo>
                <a:cubicBezTo>
                  <a:pt x="333" y="15"/>
                  <a:pt x="332" y="15"/>
                  <a:pt x="331" y="15"/>
                </a:cubicBezTo>
                <a:cubicBezTo>
                  <a:pt x="331" y="15"/>
                  <a:pt x="329" y="16"/>
                  <a:pt x="329" y="16"/>
                </a:cubicBezTo>
                <a:cubicBezTo>
                  <a:pt x="329" y="17"/>
                  <a:pt x="328" y="18"/>
                  <a:pt x="328" y="19"/>
                </a:cubicBezTo>
                <a:cubicBezTo>
                  <a:pt x="328" y="20"/>
                  <a:pt x="328" y="21"/>
                  <a:pt x="328" y="22"/>
                </a:cubicBezTo>
                <a:cubicBezTo>
                  <a:pt x="328" y="23"/>
                  <a:pt x="329" y="24"/>
                  <a:pt x="330" y="24"/>
                </a:cubicBezTo>
                <a:cubicBezTo>
                  <a:pt x="331" y="24"/>
                  <a:pt x="333" y="24"/>
                  <a:pt x="334" y="23"/>
                </a:cubicBezTo>
                <a:cubicBezTo>
                  <a:pt x="335" y="22"/>
                  <a:pt x="336" y="20"/>
                  <a:pt x="337" y="19"/>
                </a:cubicBezTo>
                <a:cubicBezTo>
                  <a:pt x="338" y="19"/>
                  <a:pt x="340" y="18"/>
                  <a:pt x="341" y="17"/>
                </a:cubicBezTo>
                <a:cubicBezTo>
                  <a:pt x="341" y="16"/>
                  <a:pt x="340" y="14"/>
                  <a:pt x="340" y="14"/>
                </a:cubicBezTo>
                <a:cubicBezTo>
                  <a:pt x="341" y="13"/>
                  <a:pt x="342" y="12"/>
                  <a:pt x="343" y="12"/>
                </a:cubicBezTo>
                <a:cubicBezTo>
                  <a:pt x="344" y="12"/>
                  <a:pt x="346" y="14"/>
                  <a:pt x="347" y="14"/>
                </a:cubicBezTo>
                <a:cubicBezTo>
                  <a:pt x="347" y="15"/>
                  <a:pt x="349" y="15"/>
                  <a:pt x="350" y="15"/>
                </a:cubicBezTo>
                <a:cubicBezTo>
                  <a:pt x="351" y="14"/>
                  <a:pt x="354" y="13"/>
                  <a:pt x="355" y="13"/>
                </a:cubicBezTo>
                <a:cubicBezTo>
                  <a:pt x="356" y="13"/>
                  <a:pt x="358" y="13"/>
                  <a:pt x="359" y="13"/>
                </a:cubicBezTo>
                <a:cubicBezTo>
                  <a:pt x="360" y="12"/>
                  <a:pt x="361" y="12"/>
                  <a:pt x="362" y="11"/>
                </a:cubicBezTo>
                <a:cubicBezTo>
                  <a:pt x="363" y="10"/>
                  <a:pt x="363" y="9"/>
                  <a:pt x="364" y="8"/>
                </a:cubicBezTo>
                <a:cubicBezTo>
                  <a:pt x="365" y="8"/>
                  <a:pt x="366" y="7"/>
                  <a:pt x="367" y="8"/>
                </a:cubicBezTo>
                <a:cubicBezTo>
                  <a:pt x="368" y="8"/>
                  <a:pt x="368" y="10"/>
                  <a:pt x="368" y="10"/>
                </a:cubicBezTo>
                <a:cubicBezTo>
                  <a:pt x="369" y="11"/>
                  <a:pt x="369" y="13"/>
                  <a:pt x="369" y="14"/>
                </a:cubicBezTo>
                <a:cubicBezTo>
                  <a:pt x="369" y="15"/>
                  <a:pt x="367" y="15"/>
                  <a:pt x="367" y="16"/>
                </a:cubicBezTo>
                <a:cubicBezTo>
                  <a:pt x="366" y="16"/>
                  <a:pt x="364" y="18"/>
                  <a:pt x="363" y="18"/>
                </a:cubicBezTo>
                <a:cubicBezTo>
                  <a:pt x="363" y="18"/>
                  <a:pt x="361" y="18"/>
                  <a:pt x="360" y="18"/>
                </a:cubicBezTo>
                <a:cubicBezTo>
                  <a:pt x="360" y="19"/>
                  <a:pt x="359" y="20"/>
                  <a:pt x="358" y="20"/>
                </a:cubicBezTo>
                <a:cubicBezTo>
                  <a:pt x="358" y="21"/>
                  <a:pt x="358" y="22"/>
                  <a:pt x="358" y="22"/>
                </a:cubicBezTo>
                <a:cubicBezTo>
                  <a:pt x="359" y="23"/>
                  <a:pt x="361" y="23"/>
                  <a:pt x="361" y="23"/>
                </a:cubicBezTo>
                <a:cubicBezTo>
                  <a:pt x="362" y="23"/>
                  <a:pt x="364" y="22"/>
                  <a:pt x="365" y="21"/>
                </a:cubicBezTo>
                <a:cubicBezTo>
                  <a:pt x="365" y="21"/>
                  <a:pt x="367" y="20"/>
                  <a:pt x="368" y="20"/>
                </a:cubicBezTo>
                <a:cubicBezTo>
                  <a:pt x="369" y="20"/>
                  <a:pt x="371" y="20"/>
                  <a:pt x="371" y="21"/>
                </a:cubicBezTo>
                <a:cubicBezTo>
                  <a:pt x="372" y="21"/>
                  <a:pt x="372" y="23"/>
                  <a:pt x="372" y="23"/>
                </a:cubicBezTo>
                <a:cubicBezTo>
                  <a:pt x="372" y="24"/>
                  <a:pt x="372" y="25"/>
                  <a:pt x="373" y="26"/>
                </a:cubicBezTo>
                <a:cubicBezTo>
                  <a:pt x="373" y="27"/>
                  <a:pt x="373" y="30"/>
                  <a:pt x="373" y="31"/>
                </a:cubicBezTo>
                <a:cubicBezTo>
                  <a:pt x="373" y="32"/>
                  <a:pt x="371" y="32"/>
                  <a:pt x="370" y="33"/>
                </a:cubicBezTo>
                <a:cubicBezTo>
                  <a:pt x="370" y="34"/>
                  <a:pt x="370" y="36"/>
                  <a:pt x="370" y="37"/>
                </a:cubicBezTo>
                <a:cubicBezTo>
                  <a:pt x="370" y="38"/>
                  <a:pt x="371" y="40"/>
                  <a:pt x="372" y="41"/>
                </a:cubicBezTo>
                <a:cubicBezTo>
                  <a:pt x="372" y="41"/>
                  <a:pt x="373" y="41"/>
                  <a:pt x="374" y="41"/>
                </a:cubicBezTo>
                <a:cubicBezTo>
                  <a:pt x="374" y="41"/>
                  <a:pt x="375" y="39"/>
                  <a:pt x="376" y="39"/>
                </a:cubicBezTo>
                <a:cubicBezTo>
                  <a:pt x="376" y="38"/>
                  <a:pt x="375" y="37"/>
                  <a:pt x="375" y="36"/>
                </a:cubicBezTo>
                <a:cubicBezTo>
                  <a:pt x="375" y="35"/>
                  <a:pt x="376" y="34"/>
                  <a:pt x="377" y="34"/>
                </a:cubicBezTo>
                <a:cubicBezTo>
                  <a:pt x="378" y="33"/>
                  <a:pt x="381" y="34"/>
                  <a:pt x="382" y="33"/>
                </a:cubicBezTo>
                <a:cubicBezTo>
                  <a:pt x="383" y="33"/>
                  <a:pt x="383" y="31"/>
                  <a:pt x="384" y="31"/>
                </a:cubicBezTo>
                <a:cubicBezTo>
                  <a:pt x="385" y="30"/>
                  <a:pt x="387" y="30"/>
                  <a:pt x="387" y="30"/>
                </a:cubicBezTo>
                <a:cubicBezTo>
                  <a:pt x="388" y="30"/>
                  <a:pt x="390" y="30"/>
                  <a:pt x="391" y="30"/>
                </a:cubicBezTo>
                <a:cubicBezTo>
                  <a:pt x="392" y="30"/>
                  <a:pt x="392" y="32"/>
                  <a:pt x="392" y="33"/>
                </a:cubicBezTo>
                <a:cubicBezTo>
                  <a:pt x="393" y="33"/>
                  <a:pt x="395" y="33"/>
                  <a:pt x="396" y="33"/>
                </a:cubicBezTo>
                <a:cubicBezTo>
                  <a:pt x="397" y="34"/>
                  <a:pt x="398" y="36"/>
                  <a:pt x="399" y="37"/>
                </a:cubicBezTo>
                <a:cubicBezTo>
                  <a:pt x="399" y="38"/>
                  <a:pt x="398" y="40"/>
                  <a:pt x="399" y="41"/>
                </a:cubicBezTo>
                <a:cubicBezTo>
                  <a:pt x="399" y="42"/>
                  <a:pt x="400" y="44"/>
                  <a:pt x="401" y="44"/>
                </a:cubicBezTo>
                <a:cubicBezTo>
                  <a:pt x="402" y="46"/>
                  <a:pt x="405" y="47"/>
                  <a:pt x="407" y="48"/>
                </a:cubicBezTo>
                <a:cubicBezTo>
                  <a:pt x="408" y="48"/>
                  <a:pt x="410" y="48"/>
                  <a:pt x="411" y="48"/>
                </a:cubicBezTo>
                <a:cubicBezTo>
                  <a:pt x="413" y="49"/>
                  <a:pt x="414" y="51"/>
                  <a:pt x="414" y="52"/>
                </a:cubicBezTo>
                <a:cubicBezTo>
                  <a:pt x="415" y="54"/>
                  <a:pt x="415" y="56"/>
                  <a:pt x="415" y="58"/>
                </a:cubicBezTo>
                <a:cubicBezTo>
                  <a:pt x="415" y="59"/>
                  <a:pt x="415" y="62"/>
                  <a:pt x="415" y="63"/>
                </a:cubicBezTo>
                <a:cubicBezTo>
                  <a:pt x="415" y="64"/>
                  <a:pt x="415" y="67"/>
                  <a:pt x="416" y="68"/>
                </a:cubicBezTo>
                <a:cubicBezTo>
                  <a:pt x="416" y="70"/>
                  <a:pt x="416" y="72"/>
                  <a:pt x="417" y="73"/>
                </a:cubicBezTo>
                <a:cubicBezTo>
                  <a:pt x="417" y="76"/>
                  <a:pt x="420" y="80"/>
                  <a:pt x="421" y="82"/>
                </a:cubicBezTo>
                <a:cubicBezTo>
                  <a:pt x="422" y="83"/>
                  <a:pt x="425" y="85"/>
                  <a:pt x="426" y="86"/>
                </a:cubicBezTo>
                <a:cubicBezTo>
                  <a:pt x="427" y="87"/>
                  <a:pt x="429" y="87"/>
                  <a:pt x="431" y="88"/>
                </a:cubicBezTo>
                <a:cubicBezTo>
                  <a:pt x="432" y="89"/>
                  <a:pt x="433" y="90"/>
                  <a:pt x="434" y="91"/>
                </a:cubicBezTo>
                <a:cubicBezTo>
                  <a:pt x="436" y="92"/>
                  <a:pt x="439" y="92"/>
                  <a:pt x="440" y="93"/>
                </a:cubicBezTo>
                <a:cubicBezTo>
                  <a:pt x="442" y="94"/>
                  <a:pt x="445" y="95"/>
                  <a:pt x="447" y="95"/>
                </a:cubicBezTo>
                <a:cubicBezTo>
                  <a:pt x="449" y="96"/>
                  <a:pt x="451" y="98"/>
                  <a:pt x="452" y="99"/>
                </a:cubicBezTo>
                <a:cubicBezTo>
                  <a:pt x="453" y="99"/>
                  <a:pt x="455" y="99"/>
                  <a:pt x="456" y="99"/>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98" name="Group 97"/>
          <p:cNvGrpSpPr/>
          <p:nvPr/>
        </p:nvGrpSpPr>
        <p:grpSpPr>
          <a:xfrm>
            <a:off x="10205841" y="4817696"/>
            <a:ext cx="229622" cy="323888"/>
            <a:chOff x="10205841" y="4817696"/>
            <a:chExt cx="229622" cy="323888"/>
          </a:xfrm>
          <a:solidFill>
            <a:srgbClr val="A4A4A4"/>
          </a:solidFill>
          <a:effectLst>
            <a:outerShdw blurRad="50800" dist="38100" dir="2700000" algn="tl" rotWithShape="0">
              <a:prstClr val="black">
                <a:alpha val="40000"/>
              </a:prstClr>
            </a:outerShdw>
          </a:effectLst>
        </p:grpSpPr>
        <p:sp>
          <p:nvSpPr>
            <p:cNvPr id="99" name="Freeform 5"/>
            <p:cNvSpPr>
              <a:spLocks/>
            </p:cNvSpPr>
            <p:nvPr/>
          </p:nvSpPr>
          <p:spPr bwMode="auto">
            <a:xfrm>
              <a:off x="10254182" y="5054569"/>
              <a:ext cx="111185" cy="87015"/>
            </a:xfrm>
            <a:custGeom>
              <a:avLst/>
              <a:gdLst/>
              <a:ahLst/>
              <a:cxnLst>
                <a:cxn ang="0">
                  <a:pos x="15" y="19"/>
                </a:cxn>
                <a:cxn ang="0">
                  <a:pos x="12" y="19"/>
                </a:cxn>
                <a:cxn ang="0">
                  <a:pos x="8" y="24"/>
                </a:cxn>
                <a:cxn ang="0">
                  <a:pos x="5" y="28"/>
                </a:cxn>
                <a:cxn ang="0">
                  <a:pos x="1" y="27"/>
                </a:cxn>
                <a:cxn ang="0">
                  <a:pos x="0" y="22"/>
                </a:cxn>
                <a:cxn ang="0">
                  <a:pos x="2" y="18"/>
                </a:cxn>
                <a:cxn ang="0">
                  <a:pos x="4" y="12"/>
                </a:cxn>
                <a:cxn ang="0">
                  <a:pos x="4" y="7"/>
                </a:cxn>
                <a:cxn ang="0">
                  <a:pos x="6" y="4"/>
                </a:cxn>
                <a:cxn ang="0">
                  <a:pos x="10" y="4"/>
                </a:cxn>
                <a:cxn ang="0">
                  <a:pos x="13" y="3"/>
                </a:cxn>
                <a:cxn ang="0">
                  <a:pos x="14" y="0"/>
                </a:cxn>
                <a:cxn ang="0">
                  <a:pos x="18" y="2"/>
                </a:cxn>
                <a:cxn ang="0">
                  <a:pos x="20" y="6"/>
                </a:cxn>
                <a:cxn ang="0">
                  <a:pos x="22" y="13"/>
                </a:cxn>
                <a:cxn ang="0">
                  <a:pos x="25" y="17"/>
                </a:cxn>
                <a:cxn ang="0">
                  <a:pos x="30" y="22"/>
                </a:cxn>
                <a:cxn ang="0">
                  <a:pos x="37" y="23"/>
                </a:cxn>
                <a:cxn ang="0">
                  <a:pos x="39" y="22"/>
                </a:cxn>
                <a:cxn ang="0">
                  <a:pos x="41" y="24"/>
                </a:cxn>
                <a:cxn ang="0">
                  <a:pos x="40" y="29"/>
                </a:cxn>
                <a:cxn ang="0">
                  <a:pos x="37" y="32"/>
                </a:cxn>
                <a:cxn ang="0">
                  <a:pos x="32" y="30"/>
                </a:cxn>
                <a:cxn ang="0">
                  <a:pos x="28" y="26"/>
                </a:cxn>
                <a:cxn ang="0">
                  <a:pos x="26" y="23"/>
                </a:cxn>
                <a:cxn ang="0">
                  <a:pos x="22" y="21"/>
                </a:cxn>
                <a:cxn ang="0">
                  <a:pos x="18" y="20"/>
                </a:cxn>
                <a:cxn ang="0">
                  <a:pos x="15" y="19"/>
                </a:cxn>
              </a:cxnLst>
              <a:rect l="0" t="0" r="r" b="b"/>
              <a:pathLst>
                <a:path w="41" h="32">
                  <a:moveTo>
                    <a:pt x="15" y="19"/>
                  </a:moveTo>
                  <a:cubicBezTo>
                    <a:pt x="14" y="19"/>
                    <a:pt x="12" y="19"/>
                    <a:pt x="12" y="19"/>
                  </a:cubicBezTo>
                  <a:cubicBezTo>
                    <a:pt x="10" y="20"/>
                    <a:pt x="9" y="23"/>
                    <a:pt x="8" y="24"/>
                  </a:cubicBezTo>
                  <a:cubicBezTo>
                    <a:pt x="7" y="25"/>
                    <a:pt x="6" y="27"/>
                    <a:pt x="5" y="28"/>
                  </a:cubicBezTo>
                  <a:cubicBezTo>
                    <a:pt x="4" y="28"/>
                    <a:pt x="2" y="28"/>
                    <a:pt x="1" y="27"/>
                  </a:cubicBezTo>
                  <a:cubicBezTo>
                    <a:pt x="0" y="26"/>
                    <a:pt x="0" y="23"/>
                    <a:pt x="0" y="22"/>
                  </a:cubicBezTo>
                  <a:cubicBezTo>
                    <a:pt x="0" y="21"/>
                    <a:pt x="2" y="19"/>
                    <a:pt x="2" y="18"/>
                  </a:cubicBezTo>
                  <a:cubicBezTo>
                    <a:pt x="3" y="17"/>
                    <a:pt x="4" y="14"/>
                    <a:pt x="4" y="12"/>
                  </a:cubicBezTo>
                  <a:cubicBezTo>
                    <a:pt x="4" y="11"/>
                    <a:pt x="3" y="8"/>
                    <a:pt x="4" y="7"/>
                  </a:cubicBezTo>
                  <a:cubicBezTo>
                    <a:pt x="4" y="6"/>
                    <a:pt x="5" y="4"/>
                    <a:pt x="6" y="4"/>
                  </a:cubicBezTo>
                  <a:cubicBezTo>
                    <a:pt x="7" y="3"/>
                    <a:pt x="9" y="4"/>
                    <a:pt x="10" y="4"/>
                  </a:cubicBezTo>
                  <a:cubicBezTo>
                    <a:pt x="11" y="4"/>
                    <a:pt x="13" y="3"/>
                    <a:pt x="13" y="3"/>
                  </a:cubicBezTo>
                  <a:cubicBezTo>
                    <a:pt x="14" y="2"/>
                    <a:pt x="14" y="1"/>
                    <a:pt x="14" y="0"/>
                  </a:cubicBezTo>
                  <a:cubicBezTo>
                    <a:pt x="15" y="0"/>
                    <a:pt x="17" y="1"/>
                    <a:pt x="18" y="2"/>
                  </a:cubicBezTo>
                  <a:cubicBezTo>
                    <a:pt x="19" y="3"/>
                    <a:pt x="20" y="5"/>
                    <a:pt x="20" y="6"/>
                  </a:cubicBezTo>
                  <a:cubicBezTo>
                    <a:pt x="21" y="8"/>
                    <a:pt x="21" y="11"/>
                    <a:pt x="22" y="13"/>
                  </a:cubicBezTo>
                  <a:cubicBezTo>
                    <a:pt x="22" y="14"/>
                    <a:pt x="24" y="16"/>
                    <a:pt x="25" y="17"/>
                  </a:cubicBezTo>
                  <a:cubicBezTo>
                    <a:pt x="26" y="18"/>
                    <a:pt x="28" y="21"/>
                    <a:pt x="30" y="22"/>
                  </a:cubicBezTo>
                  <a:cubicBezTo>
                    <a:pt x="31" y="22"/>
                    <a:pt x="35" y="23"/>
                    <a:pt x="37" y="23"/>
                  </a:cubicBezTo>
                  <a:cubicBezTo>
                    <a:pt x="37" y="22"/>
                    <a:pt x="39" y="22"/>
                    <a:pt x="39" y="22"/>
                  </a:cubicBezTo>
                  <a:cubicBezTo>
                    <a:pt x="40" y="22"/>
                    <a:pt x="40" y="23"/>
                    <a:pt x="41" y="24"/>
                  </a:cubicBezTo>
                  <a:cubicBezTo>
                    <a:pt x="41" y="25"/>
                    <a:pt x="40" y="28"/>
                    <a:pt x="40" y="29"/>
                  </a:cubicBezTo>
                  <a:cubicBezTo>
                    <a:pt x="39" y="30"/>
                    <a:pt x="38" y="31"/>
                    <a:pt x="37" y="32"/>
                  </a:cubicBezTo>
                  <a:cubicBezTo>
                    <a:pt x="36" y="32"/>
                    <a:pt x="34" y="31"/>
                    <a:pt x="32" y="30"/>
                  </a:cubicBezTo>
                  <a:cubicBezTo>
                    <a:pt x="31" y="30"/>
                    <a:pt x="29" y="27"/>
                    <a:pt x="28" y="26"/>
                  </a:cubicBezTo>
                  <a:cubicBezTo>
                    <a:pt x="28" y="26"/>
                    <a:pt x="26" y="24"/>
                    <a:pt x="26" y="23"/>
                  </a:cubicBezTo>
                  <a:cubicBezTo>
                    <a:pt x="25" y="22"/>
                    <a:pt x="23" y="21"/>
                    <a:pt x="22" y="21"/>
                  </a:cubicBezTo>
                  <a:cubicBezTo>
                    <a:pt x="21" y="21"/>
                    <a:pt x="19" y="21"/>
                    <a:pt x="18" y="20"/>
                  </a:cubicBezTo>
                  <a:cubicBezTo>
                    <a:pt x="17" y="20"/>
                    <a:pt x="16" y="19"/>
                    <a:pt x="15" y="1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0" name="Freeform 6"/>
            <p:cNvSpPr>
              <a:spLocks/>
            </p:cNvSpPr>
            <p:nvPr/>
          </p:nvSpPr>
          <p:spPr bwMode="auto">
            <a:xfrm>
              <a:off x="10205841" y="4817696"/>
              <a:ext cx="229622" cy="181281"/>
            </a:xfrm>
            <a:custGeom>
              <a:avLst/>
              <a:gdLst/>
              <a:ahLst/>
              <a:cxnLst>
                <a:cxn ang="0">
                  <a:pos x="11" y="51"/>
                </a:cxn>
                <a:cxn ang="0">
                  <a:pos x="9" y="53"/>
                </a:cxn>
                <a:cxn ang="0">
                  <a:pos x="3" y="52"/>
                </a:cxn>
                <a:cxn ang="0">
                  <a:pos x="2" y="49"/>
                </a:cxn>
                <a:cxn ang="0">
                  <a:pos x="0" y="46"/>
                </a:cxn>
                <a:cxn ang="0">
                  <a:pos x="0" y="40"/>
                </a:cxn>
                <a:cxn ang="0">
                  <a:pos x="2" y="37"/>
                </a:cxn>
                <a:cxn ang="0">
                  <a:pos x="5" y="33"/>
                </a:cxn>
                <a:cxn ang="0">
                  <a:pos x="5" y="28"/>
                </a:cxn>
                <a:cxn ang="0">
                  <a:pos x="7" y="25"/>
                </a:cxn>
                <a:cxn ang="0">
                  <a:pos x="11" y="25"/>
                </a:cxn>
                <a:cxn ang="0">
                  <a:pos x="13" y="27"/>
                </a:cxn>
                <a:cxn ang="0">
                  <a:pos x="18" y="27"/>
                </a:cxn>
                <a:cxn ang="0">
                  <a:pos x="19" y="23"/>
                </a:cxn>
                <a:cxn ang="0">
                  <a:pos x="21" y="17"/>
                </a:cxn>
                <a:cxn ang="0">
                  <a:pos x="25" y="12"/>
                </a:cxn>
                <a:cxn ang="0">
                  <a:pos x="31" y="9"/>
                </a:cxn>
                <a:cxn ang="0">
                  <a:pos x="35" y="7"/>
                </a:cxn>
                <a:cxn ang="0">
                  <a:pos x="41" y="6"/>
                </a:cxn>
                <a:cxn ang="0">
                  <a:pos x="51" y="5"/>
                </a:cxn>
                <a:cxn ang="0">
                  <a:pos x="54" y="3"/>
                </a:cxn>
                <a:cxn ang="0">
                  <a:pos x="63" y="2"/>
                </a:cxn>
                <a:cxn ang="0">
                  <a:pos x="67" y="0"/>
                </a:cxn>
                <a:cxn ang="0">
                  <a:pos x="71" y="0"/>
                </a:cxn>
                <a:cxn ang="0">
                  <a:pos x="74" y="4"/>
                </a:cxn>
                <a:cxn ang="0">
                  <a:pos x="78" y="8"/>
                </a:cxn>
                <a:cxn ang="0">
                  <a:pos x="85" y="8"/>
                </a:cxn>
                <a:cxn ang="0">
                  <a:pos x="85" y="12"/>
                </a:cxn>
                <a:cxn ang="0">
                  <a:pos x="82" y="15"/>
                </a:cxn>
                <a:cxn ang="0">
                  <a:pos x="81" y="19"/>
                </a:cxn>
                <a:cxn ang="0">
                  <a:pos x="84" y="23"/>
                </a:cxn>
                <a:cxn ang="0">
                  <a:pos x="83" y="28"/>
                </a:cxn>
                <a:cxn ang="0">
                  <a:pos x="80" y="28"/>
                </a:cxn>
                <a:cxn ang="0">
                  <a:pos x="78" y="31"/>
                </a:cxn>
                <a:cxn ang="0">
                  <a:pos x="75" y="35"/>
                </a:cxn>
                <a:cxn ang="0">
                  <a:pos x="71" y="33"/>
                </a:cxn>
                <a:cxn ang="0">
                  <a:pos x="68" y="33"/>
                </a:cxn>
                <a:cxn ang="0">
                  <a:pos x="65" y="36"/>
                </a:cxn>
                <a:cxn ang="0">
                  <a:pos x="63" y="40"/>
                </a:cxn>
                <a:cxn ang="0">
                  <a:pos x="59" y="43"/>
                </a:cxn>
                <a:cxn ang="0">
                  <a:pos x="56" y="47"/>
                </a:cxn>
                <a:cxn ang="0">
                  <a:pos x="49" y="50"/>
                </a:cxn>
                <a:cxn ang="0">
                  <a:pos x="42" y="50"/>
                </a:cxn>
                <a:cxn ang="0">
                  <a:pos x="38" y="52"/>
                </a:cxn>
                <a:cxn ang="0">
                  <a:pos x="36" y="56"/>
                </a:cxn>
                <a:cxn ang="0">
                  <a:pos x="36" y="63"/>
                </a:cxn>
                <a:cxn ang="0">
                  <a:pos x="33" y="66"/>
                </a:cxn>
                <a:cxn ang="0">
                  <a:pos x="29" y="66"/>
                </a:cxn>
                <a:cxn ang="0">
                  <a:pos x="25" y="63"/>
                </a:cxn>
                <a:cxn ang="0">
                  <a:pos x="25" y="58"/>
                </a:cxn>
                <a:cxn ang="0">
                  <a:pos x="21" y="55"/>
                </a:cxn>
                <a:cxn ang="0">
                  <a:pos x="16" y="55"/>
                </a:cxn>
                <a:cxn ang="0">
                  <a:pos x="15" y="53"/>
                </a:cxn>
                <a:cxn ang="0">
                  <a:pos x="11" y="51"/>
                </a:cxn>
              </a:cxnLst>
              <a:rect l="0" t="0" r="r" b="b"/>
              <a:pathLst>
                <a:path w="85" h="67">
                  <a:moveTo>
                    <a:pt x="11" y="51"/>
                  </a:moveTo>
                  <a:cubicBezTo>
                    <a:pt x="10" y="51"/>
                    <a:pt x="9" y="53"/>
                    <a:pt x="9" y="53"/>
                  </a:cubicBezTo>
                  <a:cubicBezTo>
                    <a:pt x="7" y="54"/>
                    <a:pt x="4" y="53"/>
                    <a:pt x="3" y="52"/>
                  </a:cubicBezTo>
                  <a:cubicBezTo>
                    <a:pt x="2" y="52"/>
                    <a:pt x="2" y="50"/>
                    <a:pt x="2" y="49"/>
                  </a:cubicBezTo>
                  <a:cubicBezTo>
                    <a:pt x="1" y="48"/>
                    <a:pt x="1" y="47"/>
                    <a:pt x="0" y="46"/>
                  </a:cubicBezTo>
                  <a:cubicBezTo>
                    <a:pt x="0" y="45"/>
                    <a:pt x="0" y="42"/>
                    <a:pt x="0" y="40"/>
                  </a:cubicBezTo>
                  <a:cubicBezTo>
                    <a:pt x="1" y="39"/>
                    <a:pt x="2" y="38"/>
                    <a:pt x="2" y="37"/>
                  </a:cubicBezTo>
                  <a:cubicBezTo>
                    <a:pt x="3" y="36"/>
                    <a:pt x="5" y="35"/>
                    <a:pt x="5" y="33"/>
                  </a:cubicBezTo>
                  <a:cubicBezTo>
                    <a:pt x="5" y="32"/>
                    <a:pt x="4" y="29"/>
                    <a:pt x="5" y="28"/>
                  </a:cubicBezTo>
                  <a:cubicBezTo>
                    <a:pt x="5" y="27"/>
                    <a:pt x="6" y="25"/>
                    <a:pt x="7" y="25"/>
                  </a:cubicBezTo>
                  <a:cubicBezTo>
                    <a:pt x="8" y="24"/>
                    <a:pt x="10" y="24"/>
                    <a:pt x="11" y="25"/>
                  </a:cubicBezTo>
                  <a:cubicBezTo>
                    <a:pt x="12" y="25"/>
                    <a:pt x="12" y="27"/>
                    <a:pt x="13" y="27"/>
                  </a:cubicBezTo>
                  <a:cubicBezTo>
                    <a:pt x="14" y="28"/>
                    <a:pt x="17" y="28"/>
                    <a:pt x="18" y="27"/>
                  </a:cubicBezTo>
                  <a:cubicBezTo>
                    <a:pt x="18" y="27"/>
                    <a:pt x="19" y="24"/>
                    <a:pt x="19" y="23"/>
                  </a:cubicBezTo>
                  <a:cubicBezTo>
                    <a:pt x="20" y="22"/>
                    <a:pt x="20" y="18"/>
                    <a:pt x="21" y="17"/>
                  </a:cubicBezTo>
                  <a:cubicBezTo>
                    <a:pt x="21" y="15"/>
                    <a:pt x="24" y="13"/>
                    <a:pt x="25" y="12"/>
                  </a:cubicBezTo>
                  <a:cubicBezTo>
                    <a:pt x="26" y="11"/>
                    <a:pt x="29" y="10"/>
                    <a:pt x="31" y="9"/>
                  </a:cubicBezTo>
                  <a:cubicBezTo>
                    <a:pt x="32" y="8"/>
                    <a:pt x="34" y="7"/>
                    <a:pt x="35" y="7"/>
                  </a:cubicBezTo>
                  <a:cubicBezTo>
                    <a:pt x="37" y="6"/>
                    <a:pt x="40" y="6"/>
                    <a:pt x="41" y="6"/>
                  </a:cubicBezTo>
                  <a:cubicBezTo>
                    <a:pt x="44" y="6"/>
                    <a:pt x="49" y="6"/>
                    <a:pt x="51" y="5"/>
                  </a:cubicBezTo>
                  <a:cubicBezTo>
                    <a:pt x="52" y="5"/>
                    <a:pt x="54" y="3"/>
                    <a:pt x="54" y="3"/>
                  </a:cubicBezTo>
                  <a:cubicBezTo>
                    <a:pt x="57" y="2"/>
                    <a:pt x="61" y="2"/>
                    <a:pt x="63" y="2"/>
                  </a:cubicBezTo>
                  <a:cubicBezTo>
                    <a:pt x="64" y="1"/>
                    <a:pt x="66" y="0"/>
                    <a:pt x="67" y="0"/>
                  </a:cubicBezTo>
                  <a:cubicBezTo>
                    <a:pt x="68" y="0"/>
                    <a:pt x="71" y="0"/>
                    <a:pt x="71" y="0"/>
                  </a:cubicBezTo>
                  <a:cubicBezTo>
                    <a:pt x="72" y="1"/>
                    <a:pt x="73" y="3"/>
                    <a:pt x="74" y="4"/>
                  </a:cubicBezTo>
                  <a:cubicBezTo>
                    <a:pt x="75" y="5"/>
                    <a:pt x="77" y="7"/>
                    <a:pt x="78" y="8"/>
                  </a:cubicBezTo>
                  <a:cubicBezTo>
                    <a:pt x="80" y="8"/>
                    <a:pt x="84" y="7"/>
                    <a:pt x="85" y="8"/>
                  </a:cubicBezTo>
                  <a:cubicBezTo>
                    <a:pt x="85" y="9"/>
                    <a:pt x="85" y="11"/>
                    <a:pt x="85" y="12"/>
                  </a:cubicBezTo>
                  <a:cubicBezTo>
                    <a:pt x="84" y="13"/>
                    <a:pt x="82" y="14"/>
                    <a:pt x="82" y="15"/>
                  </a:cubicBezTo>
                  <a:cubicBezTo>
                    <a:pt x="81" y="16"/>
                    <a:pt x="81" y="18"/>
                    <a:pt x="81" y="19"/>
                  </a:cubicBezTo>
                  <a:cubicBezTo>
                    <a:pt x="82" y="20"/>
                    <a:pt x="84" y="22"/>
                    <a:pt x="84" y="23"/>
                  </a:cubicBezTo>
                  <a:cubicBezTo>
                    <a:pt x="84" y="24"/>
                    <a:pt x="84" y="27"/>
                    <a:pt x="83" y="28"/>
                  </a:cubicBezTo>
                  <a:cubicBezTo>
                    <a:pt x="83" y="28"/>
                    <a:pt x="80" y="27"/>
                    <a:pt x="80" y="28"/>
                  </a:cubicBezTo>
                  <a:cubicBezTo>
                    <a:pt x="79" y="28"/>
                    <a:pt x="78" y="30"/>
                    <a:pt x="78" y="31"/>
                  </a:cubicBezTo>
                  <a:cubicBezTo>
                    <a:pt x="77" y="32"/>
                    <a:pt x="76" y="34"/>
                    <a:pt x="75" y="35"/>
                  </a:cubicBezTo>
                  <a:cubicBezTo>
                    <a:pt x="74" y="35"/>
                    <a:pt x="72" y="34"/>
                    <a:pt x="71" y="33"/>
                  </a:cubicBezTo>
                  <a:cubicBezTo>
                    <a:pt x="71" y="33"/>
                    <a:pt x="69" y="33"/>
                    <a:pt x="68" y="33"/>
                  </a:cubicBezTo>
                  <a:cubicBezTo>
                    <a:pt x="67" y="33"/>
                    <a:pt x="66" y="35"/>
                    <a:pt x="65" y="36"/>
                  </a:cubicBezTo>
                  <a:cubicBezTo>
                    <a:pt x="64" y="36"/>
                    <a:pt x="64" y="39"/>
                    <a:pt x="63" y="40"/>
                  </a:cubicBezTo>
                  <a:cubicBezTo>
                    <a:pt x="62" y="41"/>
                    <a:pt x="60" y="42"/>
                    <a:pt x="59" y="43"/>
                  </a:cubicBezTo>
                  <a:cubicBezTo>
                    <a:pt x="58" y="44"/>
                    <a:pt x="57" y="46"/>
                    <a:pt x="56" y="47"/>
                  </a:cubicBezTo>
                  <a:cubicBezTo>
                    <a:pt x="54" y="48"/>
                    <a:pt x="51" y="50"/>
                    <a:pt x="49" y="50"/>
                  </a:cubicBezTo>
                  <a:cubicBezTo>
                    <a:pt x="47" y="51"/>
                    <a:pt x="44" y="50"/>
                    <a:pt x="42" y="50"/>
                  </a:cubicBezTo>
                  <a:cubicBezTo>
                    <a:pt x="41" y="50"/>
                    <a:pt x="39" y="51"/>
                    <a:pt x="38" y="52"/>
                  </a:cubicBezTo>
                  <a:cubicBezTo>
                    <a:pt x="37" y="53"/>
                    <a:pt x="36" y="55"/>
                    <a:pt x="36" y="56"/>
                  </a:cubicBezTo>
                  <a:cubicBezTo>
                    <a:pt x="35" y="58"/>
                    <a:pt x="37" y="61"/>
                    <a:pt x="36" y="63"/>
                  </a:cubicBezTo>
                  <a:cubicBezTo>
                    <a:pt x="36" y="64"/>
                    <a:pt x="34" y="66"/>
                    <a:pt x="33" y="66"/>
                  </a:cubicBezTo>
                  <a:cubicBezTo>
                    <a:pt x="32" y="67"/>
                    <a:pt x="30" y="66"/>
                    <a:pt x="29" y="66"/>
                  </a:cubicBezTo>
                  <a:cubicBezTo>
                    <a:pt x="28" y="65"/>
                    <a:pt x="25" y="65"/>
                    <a:pt x="25" y="63"/>
                  </a:cubicBezTo>
                  <a:cubicBezTo>
                    <a:pt x="24" y="62"/>
                    <a:pt x="26" y="59"/>
                    <a:pt x="25" y="58"/>
                  </a:cubicBezTo>
                  <a:cubicBezTo>
                    <a:pt x="25" y="57"/>
                    <a:pt x="22" y="55"/>
                    <a:pt x="21" y="55"/>
                  </a:cubicBezTo>
                  <a:cubicBezTo>
                    <a:pt x="20" y="54"/>
                    <a:pt x="18" y="55"/>
                    <a:pt x="16" y="55"/>
                  </a:cubicBezTo>
                  <a:cubicBezTo>
                    <a:pt x="16" y="54"/>
                    <a:pt x="15" y="53"/>
                    <a:pt x="15" y="53"/>
                  </a:cubicBezTo>
                  <a:cubicBezTo>
                    <a:pt x="14" y="52"/>
                    <a:pt x="12" y="51"/>
                    <a:pt x="11" y="5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101" name="Freeform 7"/>
          <p:cNvSpPr>
            <a:spLocks/>
          </p:cNvSpPr>
          <p:nvPr/>
        </p:nvSpPr>
        <p:spPr bwMode="auto">
          <a:xfrm>
            <a:off x="10880203" y="4418879"/>
            <a:ext cx="592182" cy="461661"/>
          </a:xfrm>
          <a:custGeom>
            <a:avLst/>
            <a:gdLst/>
            <a:ahLst/>
            <a:cxnLst>
              <a:cxn ang="0">
                <a:pos x="116" y="167"/>
              </a:cxn>
              <a:cxn ang="0">
                <a:pos x="110" y="157"/>
              </a:cxn>
              <a:cxn ang="0">
                <a:pos x="110" y="149"/>
              </a:cxn>
              <a:cxn ang="0">
                <a:pos x="104" y="143"/>
              </a:cxn>
              <a:cxn ang="0">
                <a:pos x="79" y="140"/>
              </a:cxn>
              <a:cxn ang="0">
                <a:pos x="70" y="130"/>
              </a:cxn>
              <a:cxn ang="0">
                <a:pos x="67" y="116"/>
              </a:cxn>
              <a:cxn ang="0">
                <a:pos x="70" y="102"/>
              </a:cxn>
              <a:cxn ang="0">
                <a:pos x="68" y="92"/>
              </a:cxn>
              <a:cxn ang="0">
                <a:pos x="62" y="86"/>
              </a:cxn>
              <a:cxn ang="0">
                <a:pos x="52" y="85"/>
              </a:cxn>
              <a:cxn ang="0">
                <a:pos x="38" y="88"/>
              </a:cxn>
              <a:cxn ang="0">
                <a:pos x="31" y="99"/>
              </a:cxn>
              <a:cxn ang="0">
                <a:pos x="23" y="102"/>
              </a:cxn>
              <a:cxn ang="0">
                <a:pos x="21" y="93"/>
              </a:cxn>
              <a:cxn ang="0">
                <a:pos x="18" y="85"/>
              </a:cxn>
              <a:cxn ang="0">
                <a:pos x="8" y="82"/>
              </a:cxn>
              <a:cxn ang="0">
                <a:pos x="0" y="70"/>
              </a:cxn>
              <a:cxn ang="0">
                <a:pos x="9" y="59"/>
              </a:cxn>
              <a:cxn ang="0">
                <a:pos x="29" y="50"/>
              </a:cxn>
              <a:cxn ang="0">
                <a:pos x="47" y="43"/>
              </a:cxn>
              <a:cxn ang="0">
                <a:pos x="58" y="34"/>
              </a:cxn>
              <a:cxn ang="0">
                <a:pos x="71" y="26"/>
              </a:cxn>
              <a:cxn ang="0">
                <a:pos x="81" y="21"/>
              </a:cxn>
              <a:cxn ang="0">
                <a:pos x="93" y="15"/>
              </a:cxn>
              <a:cxn ang="0">
                <a:pos x="108" y="13"/>
              </a:cxn>
              <a:cxn ang="0">
                <a:pos x="123" y="9"/>
              </a:cxn>
              <a:cxn ang="0">
                <a:pos x="133" y="7"/>
              </a:cxn>
              <a:cxn ang="0">
                <a:pos x="147" y="3"/>
              </a:cxn>
              <a:cxn ang="0">
                <a:pos x="158" y="6"/>
              </a:cxn>
              <a:cxn ang="0">
                <a:pos x="172" y="1"/>
              </a:cxn>
              <a:cxn ang="0">
                <a:pos x="179" y="4"/>
              </a:cxn>
              <a:cxn ang="0">
                <a:pos x="171" y="9"/>
              </a:cxn>
              <a:cxn ang="0">
                <a:pos x="158" y="12"/>
              </a:cxn>
              <a:cxn ang="0">
                <a:pos x="153" y="20"/>
              </a:cxn>
              <a:cxn ang="0">
                <a:pos x="164" y="24"/>
              </a:cxn>
              <a:cxn ang="0">
                <a:pos x="174" y="23"/>
              </a:cxn>
              <a:cxn ang="0">
                <a:pos x="169" y="33"/>
              </a:cxn>
              <a:cxn ang="0">
                <a:pos x="158" y="32"/>
              </a:cxn>
              <a:cxn ang="0">
                <a:pos x="162" y="49"/>
              </a:cxn>
              <a:cxn ang="0">
                <a:pos x="174" y="59"/>
              </a:cxn>
              <a:cxn ang="0">
                <a:pos x="191" y="58"/>
              </a:cxn>
              <a:cxn ang="0">
                <a:pos x="200" y="51"/>
              </a:cxn>
              <a:cxn ang="0">
                <a:pos x="205" y="57"/>
              </a:cxn>
              <a:cxn ang="0">
                <a:pos x="215" y="65"/>
              </a:cxn>
              <a:cxn ang="0">
                <a:pos x="216" y="76"/>
              </a:cxn>
              <a:cxn ang="0">
                <a:pos x="211" y="88"/>
              </a:cxn>
              <a:cxn ang="0">
                <a:pos x="203" y="92"/>
              </a:cxn>
              <a:cxn ang="0">
                <a:pos x="200" y="99"/>
              </a:cxn>
              <a:cxn ang="0">
                <a:pos x="190" y="110"/>
              </a:cxn>
              <a:cxn ang="0">
                <a:pos x="174" y="123"/>
              </a:cxn>
              <a:cxn ang="0">
                <a:pos x="168" y="142"/>
              </a:cxn>
              <a:cxn ang="0">
                <a:pos x="152" y="157"/>
              </a:cxn>
              <a:cxn ang="0">
                <a:pos x="139" y="158"/>
              </a:cxn>
              <a:cxn ang="0">
                <a:pos x="128" y="167"/>
              </a:cxn>
              <a:cxn ang="0">
                <a:pos x="122" y="171"/>
              </a:cxn>
            </a:cxnLst>
            <a:rect l="0" t="0" r="r" b="b"/>
            <a:pathLst>
              <a:path w="219" h="171">
                <a:moveTo>
                  <a:pt x="119" y="170"/>
                </a:moveTo>
                <a:cubicBezTo>
                  <a:pt x="118" y="170"/>
                  <a:pt x="116" y="168"/>
                  <a:pt x="116" y="167"/>
                </a:cubicBezTo>
                <a:cubicBezTo>
                  <a:pt x="115" y="165"/>
                  <a:pt x="115" y="161"/>
                  <a:pt x="114" y="160"/>
                </a:cubicBezTo>
                <a:cubicBezTo>
                  <a:pt x="113" y="159"/>
                  <a:pt x="111" y="158"/>
                  <a:pt x="110" y="157"/>
                </a:cubicBezTo>
                <a:cubicBezTo>
                  <a:pt x="110" y="156"/>
                  <a:pt x="109" y="154"/>
                  <a:pt x="109" y="153"/>
                </a:cubicBezTo>
                <a:cubicBezTo>
                  <a:pt x="109" y="152"/>
                  <a:pt x="110" y="150"/>
                  <a:pt x="110" y="149"/>
                </a:cubicBezTo>
                <a:cubicBezTo>
                  <a:pt x="110" y="148"/>
                  <a:pt x="109" y="146"/>
                  <a:pt x="108" y="146"/>
                </a:cubicBezTo>
                <a:cubicBezTo>
                  <a:pt x="107" y="145"/>
                  <a:pt x="105" y="144"/>
                  <a:pt x="104" y="143"/>
                </a:cubicBezTo>
                <a:cubicBezTo>
                  <a:pt x="101" y="142"/>
                  <a:pt x="95" y="141"/>
                  <a:pt x="92" y="141"/>
                </a:cubicBezTo>
                <a:cubicBezTo>
                  <a:pt x="89" y="140"/>
                  <a:pt x="82" y="142"/>
                  <a:pt x="79" y="140"/>
                </a:cubicBezTo>
                <a:cubicBezTo>
                  <a:pt x="78" y="140"/>
                  <a:pt x="75" y="138"/>
                  <a:pt x="74" y="136"/>
                </a:cubicBezTo>
                <a:cubicBezTo>
                  <a:pt x="73" y="135"/>
                  <a:pt x="71" y="132"/>
                  <a:pt x="70" y="130"/>
                </a:cubicBezTo>
                <a:cubicBezTo>
                  <a:pt x="69" y="129"/>
                  <a:pt x="68" y="127"/>
                  <a:pt x="68" y="126"/>
                </a:cubicBezTo>
                <a:cubicBezTo>
                  <a:pt x="67" y="124"/>
                  <a:pt x="67" y="119"/>
                  <a:pt x="67" y="116"/>
                </a:cubicBezTo>
                <a:cubicBezTo>
                  <a:pt x="67" y="114"/>
                  <a:pt x="67" y="111"/>
                  <a:pt x="67" y="109"/>
                </a:cubicBezTo>
                <a:cubicBezTo>
                  <a:pt x="67" y="107"/>
                  <a:pt x="69" y="104"/>
                  <a:pt x="70" y="102"/>
                </a:cubicBezTo>
                <a:cubicBezTo>
                  <a:pt x="70" y="101"/>
                  <a:pt x="70" y="98"/>
                  <a:pt x="70" y="97"/>
                </a:cubicBezTo>
                <a:cubicBezTo>
                  <a:pt x="70" y="96"/>
                  <a:pt x="69" y="93"/>
                  <a:pt x="68" y="92"/>
                </a:cubicBezTo>
                <a:cubicBezTo>
                  <a:pt x="68" y="90"/>
                  <a:pt x="66" y="88"/>
                  <a:pt x="65" y="87"/>
                </a:cubicBezTo>
                <a:cubicBezTo>
                  <a:pt x="64" y="87"/>
                  <a:pt x="62" y="86"/>
                  <a:pt x="62" y="86"/>
                </a:cubicBezTo>
                <a:cubicBezTo>
                  <a:pt x="60" y="86"/>
                  <a:pt x="58" y="87"/>
                  <a:pt x="57" y="87"/>
                </a:cubicBezTo>
                <a:cubicBezTo>
                  <a:pt x="55" y="87"/>
                  <a:pt x="53" y="85"/>
                  <a:pt x="52" y="85"/>
                </a:cubicBezTo>
                <a:cubicBezTo>
                  <a:pt x="50" y="85"/>
                  <a:pt x="47" y="85"/>
                  <a:pt x="46" y="86"/>
                </a:cubicBezTo>
                <a:cubicBezTo>
                  <a:pt x="44" y="86"/>
                  <a:pt x="39" y="87"/>
                  <a:pt x="38" y="88"/>
                </a:cubicBezTo>
                <a:cubicBezTo>
                  <a:pt x="36" y="89"/>
                  <a:pt x="33" y="91"/>
                  <a:pt x="32" y="93"/>
                </a:cubicBezTo>
                <a:cubicBezTo>
                  <a:pt x="31" y="94"/>
                  <a:pt x="31" y="98"/>
                  <a:pt x="31" y="99"/>
                </a:cubicBezTo>
                <a:cubicBezTo>
                  <a:pt x="30" y="101"/>
                  <a:pt x="28" y="103"/>
                  <a:pt x="27" y="103"/>
                </a:cubicBezTo>
                <a:cubicBezTo>
                  <a:pt x="26" y="104"/>
                  <a:pt x="24" y="102"/>
                  <a:pt x="23" y="102"/>
                </a:cubicBezTo>
                <a:cubicBezTo>
                  <a:pt x="22" y="101"/>
                  <a:pt x="19" y="99"/>
                  <a:pt x="19" y="98"/>
                </a:cubicBezTo>
                <a:cubicBezTo>
                  <a:pt x="19" y="97"/>
                  <a:pt x="21" y="95"/>
                  <a:pt x="21" y="93"/>
                </a:cubicBezTo>
                <a:cubicBezTo>
                  <a:pt x="21" y="92"/>
                  <a:pt x="18" y="91"/>
                  <a:pt x="18" y="90"/>
                </a:cubicBezTo>
                <a:cubicBezTo>
                  <a:pt x="17" y="89"/>
                  <a:pt x="19" y="86"/>
                  <a:pt x="18" y="85"/>
                </a:cubicBezTo>
                <a:cubicBezTo>
                  <a:pt x="18" y="84"/>
                  <a:pt x="15" y="82"/>
                  <a:pt x="14" y="82"/>
                </a:cubicBezTo>
                <a:cubicBezTo>
                  <a:pt x="13" y="81"/>
                  <a:pt x="10" y="83"/>
                  <a:pt x="8" y="82"/>
                </a:cubicBezTo>
                <a:cubicBezTo>
                  <a:pt x="7" y="82"/>
                  <a:pt x="4" y="81"/>
                  <a:pt x="3" y="80"/>
                </a:cubicBezTo>
                <a:cubicBezTo>
                  <a:pt x="1" y="78"/>
                  <a:pt x="0" y="72"/>
                  <a:pt x="0" y="70"/>
                </a:cubicBezTo>
                <a:cubicBezTo>
                  <a:pt x="0" y="68"/>
                  <a:pt x="1" y="65"/>
                  <a:pt x="2" y="64"/>
                </a:cubicBezTo>
                <a:cubicBezTo>
                  <a:pt x="3" y="62"/>
                  <a:pt x="7" y="60"/>
                  <a:pt x="9" y="59"/>
                </a:cubicBezTo>
                <a:cubicBezTo>
                  <a:pt x="11" y="58"/>
                  <a:pt x="15" y="57"/>
                  <a:pt x="17" y="56"/>
                </a:cubicBezTo>
                <a:cubicBezTo>
                  <a:pt x="20" y="55"/>
                  <a:pt x="26" y="52"/>
                  <a:pt x="29" y="50"/>
                </a:cubicBezTo>
                <a:cubicBezTo>
                  <a:pt x="31" y="49"/>
                  <a:pt x="35" y="45"/>
                  <a:pt x="38" y="44"/>
                </a:cubicBezTo>
                <a:cubicBezTo>
                  <a:pt x="40" y="43"/>
                  <a:pt x="45" y="43"/>
                  <a:pt x="47" y="43"/>
                </a:cubicBezTo>
                <a:cubicBezTo>
                  <a:pt x="49" y="42"/>
                  <a:pt x="52" y="40"/>
                  <a:pt x="54" y="39"/>
                </a:cubicBezTo>
                <a:cubicBezTo>
                  <a:pt x="55" y="38"/>
                  <a:pt x="57" y="35"/>
                  <a:pt x="58" y="34"/>
                </a:cubicBezTo>
                <a:cubicBezTo>
                  <a:pt x="60" y="34"/>
                  <a:pt x="63" y="33"/>
                  <a:pt x="64" y="32"/>
                </a:cubicBezTo>
                <a:cubicBezTo>
                  <a:pt x="66" y="31"/>
                  <a:pt x="69" y="26"/>
                  <a:pt x="71" y="26"/>
                </a:cubicBezTo>
                <a:cubicBezTo>
                  <a:pt x="72" y="25"/>
                  <a:pt x="75" y="26"/>
                  <a:pt x="76" y="26"/>
                </a:cubicBezTo>
                <a:cubicBezTo>
                  <a:pt x="77" y="25"/>
                  <a:pt x="79" y="21"/>
                  <a:pt x="81" y="21"/>
                </a:cubicBezTo>
                <a:cubicBezTo>
                  <a:pt x="83" y="20"/>
                  <a:pt x="87" y="21"/>
                  <a:pt x="88" y="20"/>
                </a:cubicBezTo>
                <a:cubicBezTo>
                  <a:pt x="90" y="20"/>
                  <a:pt x="92" y="16"/>
                  <a:pt x="93" y="15"/>
                </a:cubicBezTo>
                <a:cubicBezTo>
                  <a:pt x="95" y="14"/>
                  <a:pt x="99" y="13"/>
                  <a:pt x="101" y="13"/>
                </a:cubicBezTo>
                <a:cubicBezTo>
                  <a:pt x="103" y="13"/>
                  <a:pt x="106" y="13"/>
                  <a:pt x="108" y="13"/>
                </a:cubicBezTo>
                <a:cubicBezTo>
                  <a:pt x="110" y="13"/>
                  <a:pt x="113" y="11"/>
                  <a:pt x="115" y="11"/>
                </a:cubicBezTo>
                <a:cubicBezTo>
                  <a:pt x="117" y="10"/>
                  <a:pt x="121" y="9"/>
                  <a:pt x="123" y="9"/>
                </a:cubicBezTo>
                <a:cubicBezTo>
                  <a:pt x="125" y="8"/>
                  <a:pt x="128" y="6"/>
                  <a:pt x="129" y="6"/>
                </a:cubicBezTo>
                <a:cubicBezTo>
                  <a:pt x="130" y="5"/>
                  <a:pt x="132" y="7"/>
                  <a:pt x="133" y="7"/>
                </a:cubicBezTo>
                <a:cubicBezTo>
                  <a:pt x="135" y="7"/>
                  <a:pt x="139" y="7"/>
                  <a:pt x="141" y="6"/>
                </a:cubicBezTo>
                <a:cubicBezTo>
                  <a:pt x="142" y="6"/>
                  <a:pt x="145" y="3"/>
                  <a:pt x="147" y="3"/>
                </a:cubicBezTo>
                <a:cubicBezTo>
                  <a:pt x="148" y="3"/>
                  <a:pt x="149" y="5"/>
                  <a:pt x="150" y="6"/>
                </a:cubicBezTo>
                <a:cubicBezTo>
                  <a:pt x="152" y="6"/>
                  <a:pt x="156" y="6"/>
                  <a:pt x="158" y="6"/>
                </a:cubicBezTo>
                <a:cubicBezTo>
                  <a:pt x="160" y="6"/>
                  <a:pt x="164" y="6"/>
                  <a:pt x="166" y="5"/>
                </a:cubicBezTo>
                <a:cubicBezTo>
                  <a:pt x="168" y="4"/>
                  <a:pt x="170" y="1"/>
                  <a:pt x="172" y="1"/>
                </a:cubicBezTo>
                <a:cubicBezTo>
                  <a:pt x="174" y="0"/>
                  <a:pt x="177" y="0"/>
                  <a:pt x="178" y="1"/>
                </a:cubicBezTo>
                <a:cubicBezTo>
                  <a:pt x="179" y="1"/>
                  <a:pt x="180" y="3"/>
                  <a:pt x="179" y="4"/>
                </a:cubicBezTo>
                <a:cubicBezTo>
                  <a:pt x="179" y="5"/>
                  <a:pt x="178" y="7"/>
                  <a:pt x="177" y="7"/>
                </a:cubicBezTo>
                <a:cubicBezTo>
                  <a:pt x="176" y="8"/>
                  <a:pt x="172" y="9"/>
                  <a:pt x="171" y="9"/>
                </a:cubicBezTo>
                <a:cubicBezTo>
                  <a:pt x="169" y="10"/>
                  <a:pt x="166" y="12"/>
                  <a:pt x="164" y="12"/>
                </a:cubicBezTo>
                <a:cubicBezTo>
                  <a:pt x="163" y="12"/>
                  <a:pt x="159" y="12"/>
                  <a:pt x="158" y="12"/>
                </a:cubicBezTo>
                <a:cubicBezTo>
                  <a:pt x="157" y="12"/>
                  <a:pt x="154" y="13"/>
                  <a:pt x="153" y="14"/>
                </a:cubicBezTo>
                <a:cubicBezTo>
                  <a:pt x="152" y="15"/>
                  <a:pt x="152" y="18"/>
                  <a:pt x="153" y="20"/>
                </a:cubicBezTo>
                <a:cubicBezTo>
                  <a:pt x="153" y="21"/>
                  <a:pt x="155" y="24"/>
                  <a:pt x="156" y="24"/>
                </a:cubicBezTo>
                <a:cubicBezTo>
                  <a:pt x="158" y="25"/>
                  <a:pt x="162" y="24"/>
                  <a:pt x="164" y="24"/>
                </a:cubicBezTo>
                <a:cubicBezTo>
                  <a:pt x="166" y="23"/>
                  <a:pt x="169" y="19"/>
                  <a:pt x="171" y="20"/>
                </a:cubicBezTo>
                <a:cubicBezTo>
                  <a:pt x="172" y="20"/>
                  <a:pt x="173" y="22"/>
                  <a:pt x="174" y="23"/>
                </a:cubicBezTo>
                <a:cubicBezTo>
                  <a:pt x="174" y="25"/>
                  <a:pt x="174" y="28"/>
                  <a:pt x="173" y="29"/>
                </a:cubicBezTo>
                <a:cubicBezTo>
                  <a:pt x="173" y="30"/>
                  <a:pt x="170" y="32"/>
                  <a:pt x="169" y="33"/>
                </a:cubicBezTo>
                <a:cubicBezTo>
                  <a:pt x="168" y="33"/>
                  <a:pt x="165" y="33"/>
                  <a:pt x="164" y="33"/>
                </a:cubicBezTo>
                <a:cubicBezTo>
                  <a:pt x="163" y="32"/>
                  <a:pt x="159" y="31"/>
                  <a:pt x="158" y="32"/>
                </a:cubicBezTo>
                <a:cubicBezTo>
                  <a:pt x="157" y="33"/>
                  <a:pt x="157" y="37"/>
                  <a:pt x="157" y="38"/>
                </a:cubicBezTo>
                <a:cubicBezTo>
                  <a:pt x="158" y="41"/>
                  <a:pt x="160" y="47"/>
                  <a:pt x="162" y="49"/>
                </a:cubicBezTo>
                <a:cubicBezTo>
                  <a:pt x="164" y="51"/>
                  <a:pt x="169" y="54"/>
                  <a:pt x="171" y="56"/>
                </a:cubicBezTo>
                <a:cubicBezTo>
                  <a:pt x="172" y="57"/>
                  <a:pt x="173" y="59"/>
                  <a:pt x="174" y="59"/>
                </a:cubicBezTo>
                <a:cubicBezTo>
                  <a:pt x="176" y="60"/>
                  <a:pt x="180" y="60"/>
                  <a:pt x="182" y="60"/>
                </a:cubicBezTo>
                <a:cubicBezTo>
                  <a:pt x="185" y="59"/>
                  <a:pt x="189" y="59"/>
                  <a:pt x="191" y="58"/>
                </a:cubicBezTo>
                <a:cubicBezTo>
                  <a:pt x="192" y="57"/>
                  <a:pt x="194" y="53"/>
                  <a:pt x="195" y="52"/>
                </a:cubicBezTo>
                <a:cubicBezTo>
                  <a:pt x="196" y="51"/>
                  <a:pt x="199" y="51"/>
                  <a:pt x="200" y="51"/>
                </a:cubicBezTo>
                <a:cubicBezTo>
                  <a:pt x="201" y="51"/>
                  <a:pt x="202" y="52"/>
                  <a:pt x="202" y="53"/>
                </a:cubicBezTo>
                <a:cubicBezTo>
                  <a:pt x="203" y="54"/>
                  <a:pt x="204" y="56"/>
                  <a:pt x="205" y="57"/>
                </a:cubicBezTo>
                <a:cubicBezTo>
                  <a:pt x="206" y="58"/>
                  <a:pt x="209" y="59"/>
                  <a:pt x="210" y="60"/>
                </a:cubicBezTo>
                <a:cubicBezTo>
                  <a:pt x="211" y="61"/>
                  <a:pt x="214" y="64"/>
                  <a:pt x="215" y="65"/>
                </a:cubicBezTo>
                <a:cubicBezTo>
                  <a:pt x="216" y="66"/>
                  <a:pt x="218" y="68"/>
                  <a:pt x="218" y="69"/>
                </a:cubicBezTo>
                <a:cubicBezTo>
                  <a:pt x="219" y="71"/>
                  <a:pt x="217" y="74"/>
                  <a:pt x="216" y="76"/>
                </a:cubicBezTo>
                <a:cubicBezTo>
                  <a:pt x="216" y="77"/>
                  <a:pt x="213" y="80"/>
                  <a:pt x="212" y="82"/>
                </a:cubicBezTo>
                <a:cubicBezTo>
                  <a:pt x="212" y="84"/>
                  <a:pt x="212" y="87"/>
                  <a:pt x="211" y="88"/>
                </a:cubicBezTo>
                <a:cubicBezTo>
                  <a:pt x="210" y="89"/>
                  <a:pt x="209" y="91"/>
                  <a:pt x="208" y="92"/>
                </a:cubicBezTo>
                <a:cubicBezTo>
                  <a:pt x="206" y="92"/>
                  <a:pt x="204" y="91"/>
                  <a:pt x="203" y="92"/>
                </a:cubicBezTo>
                <a:cubicBezTo>
                  <a:pt x="202" y="92"/>
                  <a:pt x="201" y="94"/>
                  <a:pt x="201" y="94"/>
                </a:cubicBezTo>
                <a:cubicBezTo>
                  <a:pt x="200" y="96"/>
                  <a:pt x="200" y="98"/>
                  <a:pt x="200" y="99"/>
                </a:cubicBezTo>
                <a:cubicBezTo>
                  <a:pt x="199" y="101"/>
                  <a:pt x="198" y="105"/>
                  <a:pt x="197" y="107"/>
                </a:cubicBezTo>
                <a:cubicBezTo>
                  <a:pt x="196" y="108"/>
                  <a:pt x="192" y="109"/>
                  <a:pt x="190" y="110"/>
                </a:cubicBezTo>
                <a:cubicBezTo>
                  <a:pt x="187" y="112"/>
                  <a:pt x="183" y="114"/>
                  <a:pt x="180" y="116"/>
                </a:cubicBezTo>
                <a:cubicBezTo>
                  <a:pt x="179" y="118"/>
                  <a:pt x="175" y="121"/>
                  <a:pt x="174" y="123"/>
                </a:cubicBezTo>
                <a:cubicBezTo>
                  <a:pt x="172" y="125"/>
                  <a:pt x="172" y="130"/>
                  <a:pt x="171" y="132"/>
                </a:cubicBezTo>
                <a:cubicBezTo>
                  <a:pt x="170" y="135"/>
                  <a:pt x="169" y="140"/>
                  <a:pt x="168" y="142"/>
                </a:cubicBezTo>
                <a:cubicBezTo>
                  <a:pt x="166" y="144"/>
                  <a:pt x="162" y="148"/>
                  <a:pt x="160" y="150"/>
                </a:cubicBezTo>
                <a:cubicBezTo>
                  <a:pt x="158" y="152"/>
                  <a:pt x="154" y="155"/>
                  <a:pt x="152" y="157"/>
                </a:cubicBezTo>
                <a:cubicBezTo>
                  <a:pt x="150" y="157"/>
                  <a:pt x="146" y="158"/>
                  <a:pt x="144" y="158"/>
                </a:cubicBezTo>
                <a:cubicBezTo>
                  <a:pt x="143" y="158"/>
                  <a:pt x="140" y="158"/>
                  <a:pt x="139" y="158"/>
                </a:cubicBezTo>
                <a:cubicBezTo>
                  <a:pt x="137" y="159"/>
                  <a:pt x="133" y="161"/>
                  <a:pt x="132" y="162"/>
                </a:cubicBezTo>
                <a:cubicBezTo>
                  <a:pt x="130" y="163"/>
                  <a:pt x="129" y="166"/>
                  <a:pt x="128" y="167"/>
                </a:cubicBezTo>
                <a:cubicBezTo>
                  <a:pt x="127" y="168"/>
                  <a:pt x="126" y="169"/>
                  <a:pt x="124" y="170"/>
                </a:cubicBezTo>
                <a:cubicBezTo>
                  <a:pt x="124" y="170"/>
                  <a:pt x="123" y="171"/>
                  <a:pt x="122" y="171"/>
                </a:cubicBezTo>
                <a:cubicBezTo>
                  <a:pt x="121" y="171"/>
                  <a:pt x="119" y="171"/>
                  <a:pt x="119" y="170"/>
                </a:cubicBezTo>
                <a:close/>
              </a:path>
            </a:pathLst>
          </a:custGeom>
          <a:solidFill>
            <a:srgbClr val="A4A4A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2" name="Freeform 8"/>
          <p:cNvSpPr>
            <a:spLocks/>
          </p:cNvSpPr>
          <p:nvPr/>
        </p:nvSpPr>
        <p:spPr bwMode="auto">
          <a:xfrm>
            <a:off x="11675417" y="4416463"/>
            <a:ext cx="253793" cy="205452"/>
          </a:xfrm>
          <a:custGeom>
            <a:avLst/>
            <a:gdLst/>
            <a:ahLst/>
            <a:cxnLst>
              <a:cxn ang="0">
                <a:pos x="90" y="68"/>
              </a:cxn>
              <a:cxn ang="0">
                <a:pos x="89" y="72"/>
              </a:cxn>
              <a:cxn ang="0">
                <a:pos x="84" y="76"/>
              </a:cxn>
              <a:cxn ang="0">
                <a:pos x="77" y="74"/>
              </a:cxn>
              <a:cxn ang="0">
                <a:pos x="70" y="71"/>
              </a:cxn>
              <a:cxn ang="0">
                <a:pos x="63" y="64"/>
              </a:cxn>
              <a:cxn ang="0">
                <a:pos x="52" y="54"/>
              </a:cxn>
              <a:cxn ang="0">
                <a:pos x="41" y="43"/>
              </a:cxn>
              <a:cxn ang="0">
                <a:pos x="34" y="39"/>
              </a:cxn>
              <a:cxn ang="0">
                <a:pos x="25" y="35"/>
              </a:cxn>
              <a:cxn ang="0">
                <a:pos x="20" y="35"/>
              </a:cxn>
              <a:cxn ang="0">
                <a:pos x="16" y="37"/>
              </a:cxn>
              <a:cxn ang="0">
                <a:pos x="10" y="36"/>
              </a:cxn>
              <a:cxn ang="0">
                <a:pos x="5" y="35"/>
              </a:cxn>
              <a:cxn ang="0">
                <a:pos x="1" y="32"/>
              </a:cxn>
              <a:cxn ang="0">
                <a:pos x="1" y="27"/>
              </a:cxn>
              <a:cxn ang="0">
                <a:pos x="3" y="22"/>
              </a:cxn>
              <a:cxn ang="0">
                <a:pos x="3" y="17"/>
              </a:cxn>
              <a:cxn ang="0">
                <a:pos x="1" y="11"/>
              </a:cxn>
              <a:cxn ang="0">
                <a:pos x="2" y="5"/>
              </a:cxn>
              <a:cxn ang="0">
                <a:pos x="7" y="3"/>
              </a:cxn>
              <a:cxn ang="0">
                <a:pos x="12" y="0"/>
              </a:cxn>
              <a:cxn ang="0">
                <a:pos x="19" y="1"/>
              </a:cxn>
              <a:cxn ang="0">
                <a:pos x="23" y="4"/>
              </a:cxn>
              <a:cxn ang="0">
                <a:pos x="27" y="5"/>
              </a:cxn>
              <a:cxn ang="0">
                <a:pos x="30" y="2"/>
              </a:cxn>
              <a:cxn ang="0">
                <a:pos x="34" y="3"/>
              </a:cxn>
              <a:cxn ang="0">
                <a:pos x="39" y="5"/>
              </a:cxn>
              <a:cxn ang="0">
                <a:pos x="44" y="5"/>
              </a:cxn>
              <a:cxn ang="0">
                <a:pos x="49" y="6"/>
              </a:cxn>
              <a:cxn ang="0">
                <a:pos x="55" y="7"/>
              </a:cxn>
              <a:cxn ang="0">
                <a:pos x="56" y="3"/>
              </a:cxn>
              <a:cxn ang="0">
                <a:pos x="58" y="0"/>
              </a:cxn>
              <a:cxn ang="0">
                <a:pos x="60" y="0"/>
              </a:cxn>
              <a:cxn ang="0">
                <a:pos x="61" y="2"/>
              </a:cxn>
              <a:cxn ang="0">
                <a:pos x="60" y="5"/>
              </a:cxn>
              <a:cxn ang="0">
                <a:pos x="60" y="8"/>
              </a:cxn>
              <a:cxn ang="0">
                <a:pos x="62" y="9"/>
              </a:cxn>
              <a:cxn ang="0">
                <a:pos x="64" y="10"/>
              </a:cxn>
              <a:cxn ang="0">
                <a:pos x="64" y="13"/>
              </a:cxn>
              <a:cxn ang="0">
                <a:pos x="67" y="14"/>
              </a:cxn>
              <a:cxn ang="0">
                <a:pos x="68" y="12"/>
              </a:cxn>
              <a:cxn ang="0">
                <a:pos x="69" y="8"/>
              </a:cxn>
              <a:cxn ang="0">
                <a:pos x="71" y="8"/>
              </a:cxn>
              <a:cxn ang="0">
                <a:pos x="73" y="10"/>
              </a:cxn>
              <a:cxn ang="0">
                <a:pos x="73" y="13"/>
              </a:cxn>
              <a:cxn ang="0">
                <a:pos x="72" y="14"/>
              </a:cxn>
              <a:cxn ang="0">
                <a:pos x="71" y="17"/>
              </a:cxn>
              <a:cxn ang="0">
                <a:pos x="74" y="18"/>
              </a:cxn>
              <a:cxn ang="0">
                <a:pos x="77" y="18"/>
              </a:cxn>
              <a:cxn ang="0">
                <a:pos x="79" y="20"/>
              </a:cxn>
              <a:cxn ang="0">
                <a:pos x="78" y="24"/>
              </a:cxn>
              <a:cxn ang="0">
                <a:pos x="81" y="29"/>
              </a:cxn>
              <a:cxn ang="0">
                <a:pos x="85" y="31"/>
              </a:cxn>
              <a:cxn ang="0">
                <a:pos x="86" y="38"/>
              </a:cxn>
              <a:cxn ang="0">
                <a:pos x="88" y="44"/>
              </a:cxn>
              <a:cxn ang="0">
                <a:pos x="90" y="49"/>
              </a:cxn>
              <a:cxn ang="0">
                <a:pos x="93" y="54"/>
              </a:cxn>
              <a:cxn ang="0">
                <a:pos x="93" y="58"/>
              </a:cxn>
              <a:cxn ang="0">
                <a:pos x="93" y="60"/>
              </a:cxn>
              <a:cxn ang="0">
                <a:pos x="90" y="61"/>
              </a:cxn>
              <a:cxn ang="0">
                <a:pos x="90" y="64"/>
              </a:cxn>
              <a:cxn ang="0">
                <a:pos x="90" y="68"/>
              </a:cxn>
            </a:cxnLst>
            <a:rect l="0" t="0" r="r" b="b"/>
            <a:pathLst>
              <a:path w="94" h="76">
                <a:moveTo>
                  <a:pt x="90" y="68"/>
                </a:moveTo>
                <a:cubicBezTo>
                  <a:pt x="90" y="69"/>
                  <a:pt x="89" y="71"/>
                  <a:pt x="89" y="72"/>
                </a:cubicBezTo>
                <a:cubicBezTo>
                  <a:pt x="88" y="73"/>
                  <a:pt x="86" y="75"/>
                  <a:pt x="84" y="76"/>
                </a:cubicBezTo>
                <a:cubicBezTo>
                  <a:pt x="83" y="76"/>
                  <a:pt x="79" y="75"/>
                  <a:pt x="77" y="74"/>
                </a:cubicBezTo>
                <a:cubicBezTo>
                  <a:pt x="75" y="74"/>
                  <a:pt x="72" y="72"/>
                  <a:pt x="70" y="71"/>
                </a:cubicBezTo>
                <a:cubicBezTo>
                  <a:pt x="68" y="70"/>
                  <a:pt x="65" y="65"/>
                  <a:pt x="63" y="64"/>
                </a:cubicBezTo>
                <a:cubicBezTo>
                  <a:pt x="61" y="61"/>
                  <a:pt x="55" y="57"/>
                  <a:pt x="52" y="54"/>
                </a:cubicBezTo>
                <a:cubicBezTo>
                  <a:pt x="49" y="51"/>
                  <a:pt x="44" y="45"/>
                  <a:pt x="41" y="43"/>
                </a:cubicBezTo>
                <a:cubicBezTo>
                  <a:pt x="39" y="41"/>
                  <a:pt x="36" y="39"/>
                  <a:pt x="34" y="39"/>
                </a:cubicBezTo>
                <a:cubicBezTo>
                  <a:pt x="32" y="38"/>
                  <a:pt x="27" y="36"/>
                  <a:pt x="25" y="35"/>
                </a:cubicBezTo>
                <a:cubicBezTo>
                  <a:pt x="24" y="35"/>
                  <a:pt x="22" y="34"/>
                  <a:pt x="20" y="35"/>
                </a:cubicBezTo>
                <a:cubicBezTo>
                  <a:pt x="19" y="35"/>
                  <a:pt x="17" y="37"/>
                  <a:pt x="16" y="37"/>
                </a:cubicBezTo>
                <a:cubicBezTo>
                  <a:pt x="15" y="38"/>
                  <a:pt x="12" y="36"/>
                  <a:pt x="10" y="36"/>
                </a:cubicBezTo>
                <a:cubicBezTo>
                  <a:pt x="9" y="36"/>
                  <a:pt x="6" y="35"/>
                  <a:pt x="5" y="35"/>
                </a:cubicBezTo>
                <a:cubicBezTo>
                  <a:pt x="4" y="34"/>
                  <a:pt x="1" y="33"/>
                  <a:pt x="1" y="32"/>
                </a:cubicBezTo>
                <a:cubicBezTo>
                  <a:pt x="0" y="31"/>
                  <a:pt x="1" y="28"/>
                  <a:pt x="1" y="27"/>
                </a:cubicBezTo>
                <a:cubicBezTo>
                  <a:pt x="1" y="26"/>
                  <a:pt x="3" y="24"/>
                  <a:pt x="3" y="22"/>
                </a:cubicBezTo>
                <a:cubicBezTo>
                  <a:pt x="3" y="21"/>
                  <a:pt x="3" y="18"/>
                  <a:pt x="3" y="17"/>
                </a:cubicBezTo>
                <a:cubicBezTo>
                  <a:pt x="3" y="16"/>
                  <a:pt x="1" y="13"/>
                  <a:pt x="1" y="11"/>
                </a:cubicBezTo>
                <a:cubicBezTo>
                  <a:pt x="1" y="10"/>
                  <a:pt x="1" y="6"/>
                  <a:pt x="2" y="5"/>
                </a:cubicBezTo>
                <a:cubicBezTo>
                  <a:pt x="3" y="4"/>
                  <a:pt x="6" y="4"/>
                  <a:pt x="7" y="3"/>
                </a:cubicBezTo>
                <a:cubicBezTo>
                  <a:pt x="9" y="3"/>
                  <a:pt x="10" y="1"/>
                  <a:pt x="12" y="0"/>
                </a:cubicBezTo>
                <a:cubicBezTo>
                  <a:pt x="13" y="0"/>
                  <a:pt x="17" y="0"/>
                  <a:pt x="19" y="1"/>
                </a:cubicBezTo>
                <a:cubicBezTo>
                  <a:pt x="20" y="1"/>
                  <a:pt x="22" y="3"/>
                  <a:pt x="23" y="4"/>
                </a:cubicBezTo>
                <a:cubicBezTo>
                  <a:pt x="24" y="4"/>
                  <a:pt x="26" y="5"/>
                  <a:pt x="27" y="5"/>
                </a:cubicBezTo>
                <a:cubicBezTo>
                  <a:pt x="28" y="5"/>
                  <a:pt x="29" y="3"/>
                  <a:pt x="30" y="2"/>
                </a:cubicBezTo>
                <a:cubicBezTo>
                  <a:pt x="31" y="2"/>
                  <a:pt x="33" y="2"/>
                  <a:pt x="34" y="3"/>
                </a:cubicBezTo>
                <a:cubicBezTo>
                  <a:pt x="36" y="3"/>
                  <a:pt x="37" y="5"/>
                  <a:pt x="39" y="5"/>
                </a:cubicBezTo>
                <a:cubicBezTo>
                  <a:pt x="40" y="6"/>
                  <a:pt x="43" y="5"/>
                  <a:pt x="44" y="5"/>
                </a:cubicBezTo>
                <a:cubicBezTo>
                  <a:pt x="46" y="5"/>
                  <a:pt x="48" y="6"/>
                  <a:pt x="49" y="6"/>
                </a:cubicBezTo>
                <a:cubicBezTo>
                  <a:pt x="51" y="7"/>
                  <a:pt x="54" y="8"/>
                  <a:pt x="55" y="7"/>
                </a:cubicBezTo>
                <a:cubicBezTo>
                  <a:pt x="56" y="7"/>
                  <a:pt x="56" y="4"/>
                  <a:pt x="56" y="3"/>
                </a:cubicBezTo>
                <a:cubicBezTo>
                  <a:pt x="56" y="2"/>
                  <a:pt x="57" y="1"/>
                  <a:pt x="58" y="0"/>
                </a:cubicBezTo>
                <a:cubicBezTo>
                  <a:pt x="58" y="0"/>
                  <a:pt x="60" y="0"/>
                  <a:pt x="60" y="0"/>
                </a:cubicBezTo>
                <a:cubicBezTo>
                  <a:pt x="61" y="1"/>
                  <a:pt x="61" y="2"/>
                  <a:pt x="61" y="2"/>
                </a:cubicBezTo>
                <a:cubicBezTo>
                  <a:pt x="61" y="3"/>
                  <a:pt x="60" y="4"/>
                  <a:pt x="60" y="5"/>
                </a:cubicBezTo>
                <a:cubicBezTo>
                  <a:pt x="60" y="6"/>
                  <a:pt x="60" y="7"/>
                  <a:pt x="60" y="8"/>
                </a:cubicBezTo>
                <a:cubicBezTo>
                  <a:pt x="60" y="8"/>
                  <a:pt x="61" y="9"/>
                  <a:pt x="62" y="9"/>
                </a:cubicBezTo>
                <a:cubicBezTo>
                  <a:pt x="63" y="9"/>
                  <a:pt x="64" y="9"/>
                  <a:pt x="64" y="10"/>
                </a:cubicBezTo>
                <a:cubicBezTo>
                  <a:pt x="64" y="10"/>
                  <a:pt x="63" y="12"/>
                  <a:pt x="64" y="13"/>
                </a:cubicBezTo>
                <a:cubicBezTo>
                  <a:pt x="64" y="14"/>
                  <a:pt x="66" y="15"/>
                  <a:pt x="67" y="14"/>
                </a:cubicBezTo>
                <a:cubicBezTo>
                  <a:pt x="68" y="14"/>
                  <a:pt x="68" y="12"/>
                  <a:pt x="68" y="12"/>
                </a:cubicBezTo>
                <a:cubicBezTo>
                  <a:pt x="69" y="11"/>
                  <a:pt x="68" y="9"/>
                  <a:pt x="69" y="8"/>
                </a:cubicBezTo>
                <a:cubicBezTo>
                  <a:pt x="69" y="8"/>
                  <a:pt x="71" y="8"/>
                  <a:pt x="71" y="8"/>
                </a:cubicBezTo>
                <a:cubicBezTo>
                  <a:pt x="72" y="8"/>
                  <a:pt x="73" y="9"/>
                  <a:pt x="73" y="10"/>
                </a:cubicBezTo>
                <a:cubicBezTo>
                  <a:pt x="74" y="10"/>
                  <a:pt x="73" y="12"/>
                  <a:pt x="73" y="13"/>
                </a:cubicBezTo>
                <a:cubicBezTo>
                  <a:pt x="73" y="13"/>
                  <a:pt x="72" y="14"/>
                  <a:pt x="72" y="14"/>
                </a:cubicBezTo>
                <a:cubicBezTo>
                  <a:pt x="71" y="15"/>
                  <a:pt x="71" y="17"/>
                  <a:pt x="71" y="17"/>
                </a:cubicBezTo>
                <a:cubicBezTo>
                  <a:pt x="72" y="18"/>
                  <a:pt x="73" y="18"/>
                  <a:pt x="74" y="18"/>
                </a:cubicBezTo>
                <a:cubicBezTo>
                  <a:pt x="75" y="19"/>
                  <a:pt x="76" y="17"/>
                  <a:pt x="77" y="18"/>
                </a:cubicBezTo>
                <a:cubicBezTo>
                  <a:pt x="78" y="18"/>
                  <a:pt x="79" y="19"/>
                  <a:pt x="79" y="20"/>
                </a:cubicBezTo>
                <a:cubicBezTo>
                  <a:pt x="79" y="21"/>
                  <a:pt x="78" y="23"/>
                  <a:pt x="78" y="24"/>
                </a:cubicBezTo>
                <a:cubicBezTo>
                  <a:pt x="79" y="25"/>
                  <a:pt x="80" y="28"/>
                  <a:pt x="81" y="29"/>
                </a:cubicBezTo>
                <a:cubicBezTo>
                  <a:pt x="82" y="30"/>
                  <a:pt x="85" y="30"/>
                  <a:pt x="85" y="31"/>
                </a:cubicBezTo>
                <a:cubicBezTo>
                  <a:pt x="86" y="32"/>
                  <a:pt x="86" y="36"/>
                  <a:pt x="86" y="38"/>
                </a:cubicBezTo>
                <a:cubicBezTo>
                  <a:pt x="87" y="39"/>
                  <a:pt x="87" y="43"/>
                  <a:pt x="88" y="44"/>
                </a:cubicBezTo>
                <a:cubicBezTo>
                  <a:pt x="88" y="46"/>
                  <a:pt x="89" y="48"/>
                  <a:pt x="90" y="49"/>
                </a:cubicBezTo>
                <a:cubicBezTo>
                  <a:pt x="91" y="51"/>
                  <a:pt x="92" y="53"/>
                  <a:pt x="93" y="54"/>
                </a:cubicBezTo>
                <a:cubicBezTo>
                  <a:pt x="93" y="55"/>
                  <a:pt x="94" y="57"/>
                  <a:pt x="93" y="58"/>
                </a:cubicBezTo>
                <a:cubicBezTo>
                  <a:pt x="93" y="58"/>
                  <a:pt x="93" y="60"/>
                  <a:pt x="93" y="60"/>
                </a:cubicBezTo>
                <a:cubicBezTo>
                  <a:pt x="92" y="61"/>
                  <a:pt x="91" y="60"/>
                  <a:pt x="90" y="61"/>
                </a:cubicBezTo>
                <a:cubicBezTo>
                  <a:pt x="90" y="61"/>
                  <a:pt x="90" y="64"/>
                  <a:pt x="90" y="64"/>
                </a:cubicBezTo>
                <a:cubicBezTo>
                  <a:pt x="90" y="65"/>
                  <a:pt x="90" y="67"/>
                  <a:pt x="90" y="68"/>
                </a:cubicBezTo>
                <a:close/>
              </a:path>
            </a:pathLst>
          </a:custGeom>
          <a:solidFill>
            <a:srgbClr val="A4A4A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115" name="Group 114"/>
          <p:cNvGrpSpPr/>
          <p:nvPr/>
        </p:nvGrpSpPr>
        <p:grpSpPr>
          <a:xfrm>
            <a:off x="370046" y="304456"/>
            <a:ext cx="5943600" cy="1077095"/>
            <a:chOff x="587022" y="976809"/>
            <a:chExt cx="5943600" cy="1077095"/>
          </a:xfrm>
        </p:grpSpPr>
        <p:sp>
          <p:nvSpPr>
            <p:cNvPr id="116" name="TextBox 115"/>
            <p:cNvSpPr txBox="1"/>
            <p:nvPr/>
          </p:nvSpPr>
          <p:spPr>
            <a:xfrm>
              <a:off x="587022" y="976809"/>
              <a:ext cx="5943600"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SPAIN MAP</a:t>
              </a:r>
            </a:p>
          </p:txBody>
        </p:sp>
        <p:sp>
          <p:nvSpPr>
            <p:cNvPr id="117" name="TextBox 116"/>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118" name="Block Arc 117"/>
          <p:cNvSpPr>
            <a:spLocks noChangeAspect="1"/>
          </p:cNvSpPr>
          <p:nvPr/>
        </p:nvSpPr>
        <p:spPr>
          <a:xfrm rot="16200000" flipH="1">
            <a:off x="9299621" y="1291649"/>
            <a:ext cx="1188720" cy="1188682"/>
          </a:xfrm>
          <a:prstGeom prst="blockArc">
            <a:avLst>
              <a:gd name="adj1" fmla="val 16242892"/>
              <a:gd name="adj2" fmla="val 10822413"/>
              <a:gd name="adj3" fmla="val 14427"/>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latin typeface="Candara" panose="020E0502030303020204" pitchFamily="34" charset="0"/>
            </a:endParaRPr>
          </a:p>
        </p:txBody>
      </p:sp>
      <p:sp>
        <p:nvSpPr>
          <p:cNvPr id="119" name="Oval 118"/>
          <p:cNvSpPr>
            <a:spLocks noChangeAspect="1"/>
          </p:cNvSpPr>
          <p:nvPr/>
        </p:nvSpPr>
        <p:spPr>
          <a:xfrm>
            <a:off x="9422941" y="1417252"/>
            <a:ext cx="914370" cy="914400"/>
          </a:xfrm>
          <a:prstGeom prst="ellipse">
            <a:avLst/>
          </a:prstGeom>
          <a:solidFill>
            <a:schemeClr val="tx1">
              <a:alpha val="8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20" name="Isosceles Triangle 119"/>
          <p:cNvSpPr/>
          <p:nvPr/>
        </p:nvSpPr>
        <p:spPr bwMode="auto">
          <a:xfrm flipV="1">
            <a:off x="9813374" y="2449310"/>
            <a:ext cx="203200" cy="203200"/>
          </a:xfrm>
          <a:prstGeom prst="triangle">
            <a:avLst/>
          </a:prstGeom>
          <a:solidFill>
            <a:srgbClr val="FE4A1E"/>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latin typeface="Candara" panose="020E0502030303020204" pitchFamily="34" charset="0"/>
            </a:endParaRPr>
          </a:p>
        </p:txBody>
      </p:sp>
      <p:grpSp>
        <p:nvGrpSpPr>
          <p:cNvPr id="121" name="Group 120"/>
          <p:cNvGrpSpPr/>
          <p:nvPr/>
        </p:nvGrpSpPr>
        <p:grpSpPr>
          <a:xfrm>
            <a:off x="293322" y="2194206"/>
            <a:ext cx="4840106" cy="1130397"/>
            <a:chOff x="2879034" y="5745836"/>
            <a:chExt cx="4927350"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927350" cy="1005841"/>
              <a:chOff x="323619" y="3562349"/>
              <a:chExt cx="3182318" cy="914401"/>
            </a:xfrm>
          </p:grpSpPr>
          <p:sp>
            <p:nvSpPr>
              <p:cNvPr id="125" name="Rectangle 124"/>
              <p:cNvSpPr/>
              <p:nvPr/>
            </p:nvSpPr>
            <p:spPr>
              <a:xfrm>
                <a:off x="800500" y="3562349"/>
                <a:ext cx="2705437" cy="813644"/>
              </a:xfrm>
              <a:prstGeom prst="rect">
                <a:avLst/>
              </a:prstGeom>
              <a:solidFill>
                <a:schemeClr val="tx1">
                  <a:alpha val="75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26" name="Rectangle 125"/>
              <p:cNvSpPr/>
              <p:nvPr/>
            </p:nvSpPr>
            <p:spPr>
              <a:xfrm>
                <a:off x="323619" y="3562350"/>
                <a:ext cx="541087" cy="9144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grpSp>
        <p:sp>
          <p:nvSpPr>
            <p:cNvPr id="123" name="TextBox 122"/>
            <p:cNvSpPr txBox="1"/>
            <p:nvPr/>
          </p:nvSpPr>
          <p:spPr>
            <a:xfrm>
              <a:off x="3782601" y="5796541"/>
              <a:ext cx="3816617" cy="794204"/>
            </a:xfrm>
            <a:prstGeom prst="rect">
              <a:avLst/>
            </a:prstGeom>
            <a:noFill/>
          </p:spPr>
          <p:txBody>
            <a:bodyPr wrap="square" rtlCol="0">
              <a:spAutoFit/>
            </a:bodyPr>
            <a:lstStyle/>
            <a:p>
              <a:r>
                <a:rPr lang="en-US" sz="1600" b="1" dirty="0">
                  <a:solidFill>
                    <a:srgbClr val="FE4A1E"/>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latin typeface="Candara" panose="020E0502030303020204" pitchFamily="34" charset="0"/>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latin typeface="Candara" panose="020E0502030303020204" pitchFamily="34" charset="0"/>
            </a:endParaRPr>
          </a:p>
        </p:txBody>
      </p:sp>
      <p:sp>
        <p:nvSpPr>
          <p:cNvPr id="128" name="Oval 127"/>
          <p:cNvSpPr>
            <a:spLocks noChangeAspect="1"/>
          </p:cNvSpPr>
          <p:nvPr/>
        </p:nvSpPr>
        <p:spPr>
          <a:xfrm>
            <a:off x="6436947" y="2811703"/>
            <a:ext cx="914370" cy="914400"/>
          </a:xfrm>
          <a:prstGeom prst="ellipse">
            <a:avLst/>
          </a:prstGeom>
          <a:solidFill>
            <a:schemeClr val="tx1">
              <a:alpha val="8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5C9AD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latin typeface="Candara" panose="020E0502030303020204" pitchFamily="34" charset="0"/>
            </a:endParaRPr>
          </a:p>
        </p:txBody>
      </p:sp>
      <p:grpSp>
        <p:nvGrpSpPr>
          <p:cNvPr id="130" name="Group 129"/>
          <p:cNvGrpSpPr/>
          <p:nvPr/>
        </p:nvGrpSpPr>
        <p:grpSpPr>
          <a:xfrm>
            <a:off x="293322" y="3586898"/>
            <a:ext cx="4840106" cy="1130397"/>
            <a:chOff x="2879034" y="5745836"/>
            <a:chExt cx="4927350"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927350" cy="1005841"/>
              <a:chOff x="323619" y="3562349"/>
              <a:chExt cx="3182318" cy="914401"/>
            </a:xfrm>
          </p:grpSpPr>
          <p:sp>
            <p:nvSpPr>
              <p:cNvPr id="134" name="Rectangle 133"/>
              <p:cNvSpPr/>
              <p:nvPr/>
            </p:nvSpPr>
            <p:spPr>
              <a:xfrm>
                <a:off x="800500" y="3562349"/>
                <a:ext cx="2705437" cy="813644"/>
              </a:xfrm>
              <a:prstGeom prst="rect">
                <a:avLst/>
              </a:prstGeom>
              <a:solidFill>
                <a:schemeClr val="tx1">
                  <a:alpha val="75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35" name="Rectangle 134"/>
              <p:cNvSpPr/>
              <p:nvPr/>
            </p:nvSpPr>
            <p:spPr>
              <a:xfrm>
                <a:off x="323619" y="3562350"/>
                <a:ext cx="541087" cy="9144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grpSp>
        <p:sp>
          <p:nvSpPr>
            <p:cNvPr id="132" name="TextBox 131"/>
            <p:cNvSpPr txBox="1"/>
            <p:nvPr/>
          </p:nvSpPr>
          <p:spPr>
            <a:xfrm>
              <a:off x="3782601" y="5796541"/>
              <a:ext cx="3816617" cy="794204"/>
            </a:xfrm>
            <a:prstGeom prst="rect">
              <a:avLst/>
            </a:prstGeom>
            <a:noFill/>
          </p:spPr>
          <p:txBody>
            <a:bodyPr wrap="square" rtlCol="0">
              <a:spAutoFit/>
            </a:bodyPr>
            <a:lstStyle/>
            <a:p>
              <a:r>
                <a:rPr lang="en-US" sz="1600" b="1" dirty="0">
                  <a:solidFill>
                    <a:srgbClr val="5C9AD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latin typeface="Candara" panose="020E0502030303020204" pitchFamily="34" charset="0"/>
                </a:rPr>
                <a:t>87%</a:t>
              </a:r>
            </a:p>
          </p:txBody>
        </p:sp>
      </p:grpSp>
      <p:sp>
        <p:nvSpPr>
          <p:cNvPr id="136" name="Block Arc 135"/>
          <p:cNvSpPr>
            <a:spLocks noChangeAspect="1"/>
          </p:cNvSpPr>
          <p:nvPr/>
        </p:nvSpPr>
        <p:spPr>
          <a:xfrm rot="16200000" flipH="1">
            <a:off x="10621559" y="3263929"/>
            <a:ext cx="1188720" cy="1188682"/>
          </a:xfrm>
          <a:prstGeom prst="blockArc">
            <a:avLst>
              <a:gd name="adj1" fmla="val 18177909"/>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latin typeface="Candara" panose="020E0502030303020204" pitchFamily="34" charset="0"/>
            </a:endParaRPr>
          </a:p>
        </p:txBody>
      </p:sp>
      <p:sp>
        <p:nvSpPr>
          <p:cNvPr id="137" name="Oval 136"/>
          <p:cNvSpPr>
            <a:spLocks noChangeAspect="1"/>
          </p:cNvSpPr>
          <p:nvPr/>
        </p:nvSpPr>
        <p:spPr>
          <a:xfrm>
            <a:off x="10744879" y="3389532"/>
            <a:ext cx="914370" cy="914400"/>
          </a:xfrm>
          <a:prstGeom prst="ellipse">
            <a:avLst/>
          </a:prstGeom>
          <a:solidFill>
            <a:schemeClr val="tx1">
              <a:alpha val="8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38" name="Isosceles Triangle 137"/>
          <p:cNvSpPr/>
          <p:nvPr/>
        </p:nvSpPr>
        <p:spPr bwMode="auto">
          <a:xfrm flipV="1">
            <a:off x="11135312" y="4421590"/>
            <a:ext cx="203200" cy="203200"/>
          </a:xfrm>
          <a:prstGeom prst="triangle">
            <a:avLst/>
          </a:prstGeom>
          <a:solidFill>
            <a:srgbClr val="44546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latin typeface="Candara" panose="020E0502030303020204" pitchFamily="34" charset="0"/>
            </a:endParaRPr>
          </a:p>
        </p:txBody>
      </p:sp>
      <p:grpSp>
        <p:nvGrpSpPr>
          <p:cNvPr id="139" name="Group 138"/>
          <p:cNvGrpSpPr/>
          <p:nvPr/>
        </p:nvGrpSpPr>
        <p:grpSpPr>
          <a:xfrm>
            <a:off x="293322" y="4976252"/>
            <a:ext cx="4840106" cy="1130397"/>
            <a:chOff x="2879034" y="5745836"/>
            <a:chExt cx="4927350"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927350" cy="1005841"/>
              <a:chOff x="323619" y="3562349"/>
              <a:chExt cx="3182318" cy="914401"/>
            </a:xfrm>
          </p:grpSpPr>
          <p:sp>
            <p:nvSpPr>
              <p:cNvPr id="143" name="Rectangle 142"/>
              <p:cNvSpPr/>
              <p:nvPr/>
            </p:nvSpPr>
            <p:spPr>
              <a:xfrm>
                <a:off x="800500" y="3562349"/>
                <a:ext cx="2705437" cy="813644"/>
              </a:xfrm>
              <a:prstGeom prst="rect">
                <a:avLst/>
              </a:prstGeom>
              <a:solidFill>
                <a:schemeClr val="tx1">
                  <a:alpha val="75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144" name="Rectangle 143"/>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grpSp>
        <p:sp>
          <p:nvSpPr>
            <p:cNvPr id="141" name="TextBox 140"/>
            <p:cNvSpPr txBox="1"/>
            <p:nvPr/>
          </p:nvSpPr>
          <p:spPr>
            <a:xfrm>
              <a:off x="3782601" y="5796541"/>
              <a:ext cx="3816617"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latin typeface="Candara" panose="020E0502030303020204" pitchFamily="34" charset="0"/>
                </a:rPr>
                <a:t>61%</a:t>
              </a:r>
            </a:p>
          </p:txBody>
        </p:sp>
      </p:grpSp>
      <p:pic>
        <p:nvPicPr>
          <p:cNvPr id="53" name="Picture 52">
            <a:hlinkClick r:id="rId2"/>
            <a:extLst>
              <a:ext uri="{FF2B5EF4-FFF2-40B4-BE49-F238E27FC236}">
                <a16:creationId xmlns:a16="http://schemas.microsoft.com/office/drawing/2014/main" id="{7DD5EC10-7D27-4344-975E-2935FFBE1E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79657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750"/>
                                        <p:tgtEl>
                                          <p:spTgt spid="115"/>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98"/>
                                        </p:tgtEl>
                                        <p:attrNameLst>
                                          <p:attrName>style.visibility</p:attrName>
                                        </p:attrNameLst>
                                      </p:cBhvr>
                                      <p:to>
                                        <p:strVal val="visible"/>
                                      </p:to>
                                    </p:set>
                                    <p:anim calcmode="lin" valueType="num">
                                      <p:cBhvr additive="base">
                                        <p:cTn id="11" dur="250" fill="hold"/>
                                        <p:tgtEl>
                                          <p:spTgt spid="98"/>
                                        </p:tgtEl>
                                        <p:attrNameLst>
                                          <p:attrName>ppt_x</p:attrName>
                                        </p:attrNameLst>
                                      </p:cBhvr>
                                      <p:tavLst>
                                        <p:tav tm="0">
                                          <p:val>
                                            <p:strVal val="#ppt_x"/>
                                          </p:val>
                                        </p:tav>
                                        <p:tav tm="100000">
                                          <p:val>
                                            <p:strVal val="#ppt_x"/>
                                          </p:val>
                                        </p:tav>
                                      </p:tavLst>
                                    </p:anim>
                                    <p:anim calcmode="lin" valueType="num">
                                      <p:cBhvr additive="base">
                                        <p:cTn id="12" dur="250" fill="hold"/>
                                        <p:tgtEl>
                                          <p:spTgt spid="98"/>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01"/>
                                        </p:tgtEl>
                                        <p:attrNameLst>
                                          <p:attrName>style.visibility</p:attrName>
                                        </p:attrNameLst>
                                      </p:cBhvr>
                                      <p:to>
                                        <p:strVal val="visible"/>
                                      </p:to>
                                    </p:set>
                                    <p:anim calcmode="lin" valueType="num">
                                      <p:cBhvr additive="base">
                                        <p:cTn id="16" dur="250" fill="hold"/>
                                        <p:tgtEl>
                                          <p:spTgt spid="101"/>
                                        </p:tgtEl>
                                        <p:attrNameLst>
                                          <p:attrName>ppt_x</p:attrName>
                                        </p:attrNameLst>
                                      </p:cBhvr>
                                      <p:tavLst>
                                        <p:tav tm="0">
                                          <p:val>
                                            <p:strVal val="#ppt_x"/>
                                          </p:val>
                                        </p:tav>
                                        <p:tav tm="100000">
                                          <p:val>
                                            <p:strVal val="#ppt_x"/>
                                          </p:val>
                                        </p:tav>
                                      </p:tavLst>
                                    </p:anim>
                                    <p:anim calcmode="lin" valueType="num">
                                      <p:cBhvr additive="base">
                                        <p:cTn id="17" dur="250" fill="hold"/>
                                        <p:tgtEl>
                                          <p:spTgt spid="10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02"/>
                                        </p:tgtEl>
                                        <p:attrNameLst>
                                          <p:attrName>style.visibility</p:attrName>
                                        </p:attrNameLst>
                                      </p:cBhvr>
                                      <p:to>
                                        <p:strVal val="visible"/>
                                      </p:to>
                                    </p:set>
                                    <p:anim calcmode="lin" valueType="num">
                                      <p:cBhvr additive="base">
                                        <p:cTn id="21" dur="250" fill="hold"/>
                                        <p:tgtEl>
                                          <p:spTgt spid="102"/>
                                        </p:tgtEl>
                                        <p:attrNameLst>
                                          <p:attrName>ppt_x</p:attrName>
                                        </p:attrNameLst>
                                      </p:cBhvr>
                                      <p:tavLst>
                                        <p:tav tm="0">
                                          <p:val>
                                            <p:strVal val="#ppt_x"/>
                                          </p:val>
                                        </p:tav>
                                        <p:tav tm="100000">
                                          <p:val>
                                            <p:strVal val="#ppt_x"/>
                                          </p:val>
                                        </p:tav>
                                      </p:tavLst>
                                    </p:anim>
                                    <p:anim calcmode="lin" valueType="num">
                                      <p:cBhvr additive="base">
                                        <p:cTn id="22" dur="250" fill="hold"/>
                                        <p:tgtEl>
                                          <p:spTgt spid="102"/>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82"/>
                                        </p:tgtEl>
                                        <p:attrNameLst>
                                          <p:attrName>style.visibility</p:attrName>
                                        </p:attrNameLst>
                                      </p:cBhvr>
                                      <p:to>
                                        <p:strVal val="visible"/>
                                      </p:to>
                                    </p:set>
                                    <p:anim calcmode="lin" valueType="num">
                                      <p:cBhvr additive="base">
                                        <p:cTn id="26" dur="250" fill="hold"/>
                                        <p:tgtEl>
                                          <p:spTgt spid="82"/>
                                        </p:tgtEl>
                                        <p:attrNameLst>
                                          <p:attrName>ppt_x</p:attrName>
                                        </p:attrNameLst>
                                      </p:cBhvr>
                                      <p:tavLst>
                                        <p:tav tm="0">
                                          <p:val>
                                            <p:strVal val="#ppt_x"/>
                                          </p:val>
                                        </p:tav>
                                        <p:tav tm="100000">
                                          <p:val>
                                            <p:strVal val="#ppt_x"/>
                                          </p:val>
                                        </p:tav>
                                      </p:tavLst>
                                    </p:anim>
                                    <p:anim calcmode="lin" valueType="num">
                                      <p:cBhvr additive="base">
                                        <p:cTn id="27" dur="250" fill="hold"/>
                                        <p:tgtEl>
                                          <p:spTgt spid="82"/>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83"/>
                                        </p:tgtEl>
                                        <p:attrNameLst>
                                          <p:attrName>style.visibility</p:attrName>
                                        </p:attrNameLst>
                                      </p:cBhvr>
                                      <p:to>
                                        <p:strVal val="visible"/>
                                      </p:to>
                                    </p:set>
                                    <p:anim calcmode="lin" valueType="num">
                                      <p:cBhvr additive="base">
                                        <p:cTn id="31" dur="250" fill="hold"/>
                                        <p:tgtEl>
                                          <p:spTgt spid="83"/>
                                        </p:tgtEl>
                                        <p:attrNameLst>
                                          <p:attrName>ppt_x</p:attrName>
                                        </p:attrNameLst>
                                      </p:cBhvr>
                                      <p:tavLst>
                                        <p:tav tm="0">
                                          <p:val>
                                            <p:strVal val="#ppt_x"/>
                                          </p:val>
                                        </p:tav>
                                        <p:tav tm="100000">
                                          <p:val>
                                            <p:strVal val="#ppt_x"/>
                                          </p:val>
                                        </p:tav>
                                      </p:tavLst>
                                    </p:anim>
                                    <p:anim calcmode="lin" valueType="num">
                                      <p:cBhvr additive="base">
                                        <p:cTn id="32" dur="250" fill="hold"/>
                                        <p:tgtEl>
                                          <p:spTgt spid="83"/>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84"/>
                                        </p:tgtEl>
                                        <p:attrNameLst>
                                          <p:attrName>style.visibility</p:attrName>
                                        </p:attrNameLst>
                                      </p:cBhvr>
                                      <p:to>
                                        <p:strVal val="visible"/>
                                      </p:to>
                                    </p:set>
                                    <p:anim calcmode="lin" valueType="num">
                                      <p:cBhvr additive="base">
                                        <p:cTn id="36" dur="250" fill="hold"/>
                                        <p:tgtEl>
                                          <p:spTgt spid="84"/>
                                        </p:tgtEl>
                                        <p:attrNameLst>
                                          <p:attrName>ppt_x</p:attrName>
                                        </p:attrNameLst>
                                      </p:cBhvr>
                                      <p:tavLst>
                                        <p:tav tm="0">
                                          <p:val>
                                            <p:strVal val="#ppt_x"/>
                                          </p:val>
                                        </p:tav>
                                        <p:tav tm="100000">
                                          <p:val>
                                            <p:strVal val="#ppt_x"/>
                                          </p:val>
                                        </p:tav>
                                      </p:tavLst>
                                    </p:anim>
                                    <p:anim calcmode="lin" valueType="num">
                                      <p:cBhvr additive="base">
                                        <p:cTn id="37" dur="250" fill="hold"/>
                                        <p:tgtEl>
                                          <p:spTgt spid="84"/>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85"/>
                                        </p:tgtEl>
                                        <p:attrNameLst>
                                          <p:attrName>style.visibility</p:attrName>
                                        </p:attrNameLst>
                                      </p:cBhvr>
                                      <p:to>
                                        <p:strVal val="visible"/>
                                      </p:to>
                                    </p:set>
                                    <p:anim calcmode="lin" valueType="num">
                                      <p:cBhvr additive="base">
                                        <p:cTn id="41" dur="250" fill="hold"/>
                                        <p:tgtEl>
                                          <p:spTgt spid="85"/>
                                        </p:tgtEl>
                                        <p:attrNameLst>
                                          <p:attrName>ppt_x</p:attrName>
                                        </p:attrNameLst>
                                      </p:cBhvr>
                                      <p:tavLst>
                                        <p:tav tm="0">
                                          <p:val>
                                            <p:strVal val="#ppt_x"/>
                                          </p:val>
                                        </p:tav>
                                        <p:tav tm="100000">
                                          <p:val>
                                            <p:strVal val="#ppt_x"/>
                                          </p:val>
                                        </p:tav>
                                      </p:tavLst>
                                    </p:anim>
                                    <p:anim calcmode="lin" valueType="num">
                                      <p:cBhvr additive="base">
                                        <p:cTn id="42" dur="250" fill="hold"/>
                                        <p:tgtEl>
                                          <p:spTgt spid="85"/>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86"/>
                                        </p:tgtEl>
                                        <p:attrNameLst>
                                          <p:attrName>style.visibility</p:attrName>
                                        </p:attrNameLst>
                                      </p:cBhvr>
                                      <p:to>
                                        <p:strVal val="visible"/>
                                      </p:to>
                                    </p:set>
                                    <p:anim calcmode="lin" valueType="num">
                                      <p:cBhvr additive="base">
                                        <p:cTn id="46" dur="250" fill="hold"/>
                                        <p:tgtEl>
                                          <p:spTgt spid="86"/>
                                        </p:tgtEl>
                                        <p:attrNameLst>
                                          <p:attrName>ppt_x</p:attrName>
                                        </p:attrNameLst>
                                      </p:cBhvr>
                                      <p:tavLst>
                                        <p:tav tm="0">
                                          <p:val>
                                            <p:strVal val="#ppt_x"/>
                                          </p:val>
                                        </p:tav>
                                        <p:tav tm="100000">
                                          <p:val>
                                            <p:strVal val="#ppt_x"/>
                                          </p:val>
                                        </p:tav>
                                      </p:tavLst>
                                    </p:anim>
                                    <p:anim calcmode="lin" valueType="num">
                                      <p:cBhvr additive="base">
                                        <p:cTn id="47" dur="250" fill="hold"/>
                                        <p:tgtEl>
                                          <p:spTgt spid="86"/>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87"/>
                                        </p:tgtEl>
                                        <p:attrNameLst>
                                          <p:attrName>style.visibility</p:attrName>
                                        </p:attrNameLst>
                                      </p:cBhvr>
                                      <p:to>
                                        <p:strVal val="visible"/>
                                      </p:to>
                                    </p:set>
                                    <p:anim calcmode="lin" valueType="num">
                                      <p:cBhvr additive="base">
                                        <p:cTn id="51" dur="250" fill="hold"/>
                                        <p:tgtEl>
                                          <p:spTgt spid="87"/>
                                        </p:tgtEl>
                                        <p:attrNameLst>
                                          <p:attrName>ppt_x</p:attrName>
                                        </p:attrNameLst>
                                      </p:cBhvr>
                                      <p:tavLst>
                                        <p:tav tm="0">
                                          <p:val>
                                            <p:strVal val="#ppt_x"/>
                                          </p:val>
                                        </p:tav>
                                        <p:tav tm="100000">
                                          <p:val>
                                            <p:strVal val="#ppt_x"/>
                                          </p:val>
                                        </p:tav>
                                      </p:tavLst>
                                    </p:anim>
                                    <p:anim calcmode="lin" valueType="num">
                                      <p:cBhvr additive="base">
                                        <p:cTn id="52" dur="250" fill="hold"/>
                                        <p:tgtEl>
                                          <p:spTgt spid="87"/>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88"/>
                                        </p:tgtEl>
                                        <p:attrNameLst>
                                          <p:attrName>style.visibility</p:attrName>
                                        </p:attrNameLst>
                                      </p:cBhvr>
                                      <p:to>
                                        <p:strVal val="visible"/>
                                      </p:to>
                                    </p:set>
                                    <p:anim calcmode="lin" valueType="num">
                                      <p:cBhvr additive="base">
                                        <p:cTn id="56" dur="250" fill="hold"/>
                                        <p:tgtEl>
                                          <p:spTgt spid="88"/>
                                        </p:tgtEl>
                                        <p:attrNameLst>
                                          <p:attrName>ppt_x</p:attrName>
                                        </p:attrNameLst>
                                      </p:cBhvr>
                                      <p:tavLst>
                                        <p:tav tm="0">
                                          <p:val>
                                            <p:strVal val="#ppt_x"/>
                                          </p:val>
                                        </p:tav>
                                        <p:tav tm="100000">
                                          <p:val>
                                            <p:strVal val="#ppt_x"/>
                                          </p:val>
                                        </p:tav>
                                      </p:tavLst>
                                    </p:anim>
                                    <p:anim calcmode="lin" valueType="num">
                                      <p:cBhvr additive="base">
                                        <p:cTn id="57" dur="250" fill="hold"/>
                                        <p:tgtEl>
                                          <p:spTgt spid="88"/>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89"/>
                                        </p:tgtEl>
                                        <p:attrNameLst>
                                          <p:attrName>style.visibility</p:attrName>
                                        </p:attrNameLst>
                                      </p:cBhvr>
                                      <p:to>
                                        <p:strVal val="visible"/>
                                      </p:to>
                                    </p:set>
                                    <p:anim calcmode="lin" valueType="num">
                                      <p:cBhvr additive="base">
                                        <p:cTn id="61" dur="250" fill="hold"/>
                                        <p:tgtEl>
                                          <p:spTgt spid="89"/>
                                        </p:tgtEl>
                                        <p:attrNameLst>
                                          <p:attrName>ppt_x</p:attrName>
                                        </p:attrNameLst>
                                      </p:cBhvr>
                                      <p:tavLst>
                                        <p:tav tm="0">
                                          <p:val>
                                            <p:strVal val="#ppt_x"/>
                                          </p:val>
                                        </p:tav>
                                        <p:tav tm="100000">
                                          <p:val>
                                            <p:strVal val="#ppt_x"/>
                                          </p:val>
                                        </p:tav>
                                      </p:tavLst>
                                    </p:anim>
                                    <p:anim calcmode="lin" valueType="num">
                                      <p:cBhvr additive="base">
                                        <p:cTn id="62" dur="250" fill="hold"/>
                                        <p:tgtEl>
                                          <p:spTgt spid="89"/>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90"/>
                                        </p:tgtEl>
                                        <p:attrNameLst>
                                          <p:attrName>style.visibility</p:attrName>
                                        </p:attrNameLst>
                                      </p:cBhvr>
                                      <p:to>
                                        <p:strVal val="visible"/>
                                      </p:to>
                                    </p:set>
                                    <p:anim calcmode="lin" valueType="num">
                                      <p:cBhvr additive="base">
                                        <p:cTn id="66" dur="250" fill="hold"/>
                                        <p:tgtEl>
                                          <p:spTgt spid="90"/>
                                        </p:tgtEl>
                                        <p:attrNameLst>
                                          <p:attrName>ppt_x</p:attrName>
                                        </p:attrNameLst>
                                      </p:cBhvr>
                                      <p:tavLst>
                                        <p:tav tm="0">
                                          <p:val>
                                            <p:strVal val="#ppt_x"/>
                                          </p:val>
                                        </p:tav>
                                        <p:tav tm="100000">
                                          <p:val>
                                            <p:strVal val="#ppt_x"/>
                                          </p:val>
                                        </p:tav>
                                      </p:tavLst>
                                    </p:anim>
                                    <p:anim calcmode="lin" valueType="num">
                                      <p:cBhvr additive="base">
                                        <p:cTn id="67" dur="250" fill="hold"/>
                                        <p:tgtEl>
                                          <p:spTgt spid="90"/>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91"/>
                                        </p:tgtEl>
                                        <p:attrNameLst>
                                          <p:attrName>style.visibility</p:attrName>
                                        </p:attrNameLst>
                                      </p:cBhvr>
                                      <p:to>
                                        <p:strVal val="visible"/>
                                      </p:to>
                                    </p:set>
                                    <p:anim calcmode="lin" valueType="num">
                                      <p:cBhvr additive="base">
                                        <p:cTn id="71" dur="250" fill="hold"/>
                                        <p:tgtEl>
                                          <p:spTgt spid="91"/>
                                        </p:tgtEl>
                                        <p:attrNameLst>
                                          <p:attrName>ppt_x</p:attrName>
                                        </p:attrNameLst>
                                      </p:cBhvr>
                                      <p:tavLst>
                                        <p:tav tm="0">
                                          <p:val>
                                            <p:strVal val="#ppt_x"/>
                                          </p:val>
                                        </p:tav>
                                        <p:tav tm="100000">
                                          <p:val>
                                            <p:strVal val="#ppt_x"/>
                                          </p:val>
                                        </p:tav>
                                      </p:tavLst>
                                    </p:anim>
                                    <p:anim calcmode="lin" valueType="num">
                                      <p:cBhvr additive="base">
                                        <p:cTn id="72" dur="250" fill="hold"/>
                                        <p:tgtEl>
                                          <p:spTgt spid="91"/>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92"/>
                                        </p:tgtEl>
                                        <p:attrNameLst>
                                          <p:attrName>style.visibility</p:attrName>
                                        </p:attrNameLst>
                                      </p:cBhvr>
                                      <p:to>
                                        <p:strVal val="visible"/>
                                      </p:to>
                                    </p:set>
                                    <p:anim calcmode="lin" valueType="num">
                                      <p:cBhvr additive="base">
                                        <p:cTn id="76" dur="250" fill="hold"/>
                                        <p:tgtEl>
                                          <p:spTgt spid="92"/>
                                        </p:tgtEl>
                                        <p:attrNameLst>
                                          <p:attrName>ppt_x</p:attrName>
                                        </p:attrNameLst>
                                      </p:cBhvr>
                                      <p:tavLst>
                                        <p:tav tm="0">
                                          <p:val>
                                            <p:strVal val="#ppt_x"/>
                                          </p:val>
                                        </p:tav>
                                        <p:tav tm="100000">
                                          <p:val>
                                            <p:strVal val="#ppt_x"/>
                                          </p:val>
                                        </p:tav>
                                      </p:tavLst>
                                    </p:anim>
                                    <p:anim calcmode="lin" valueType="num">
                                      <p:cBhvr additive="base">
                                        <p:cTn id="77" dur="250" fill="hold"/>
                                        <p:tgtEl>
                                          <p:spTgt spid="92"/>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93"/>
                                        </p:tgtEl>
                                        <p:attrNameLst>
                                          <p:attrName>style.visibility</p:attrName>
                                        </p:attrNameLst>
                                      </p:cBhvr>
                                      <p:to>
                                        <p:strVal val="visible"/>
                                      </p:to>
                                    </p:set>
                                    <p:anim calcmode="lin" valueType="num">
                                      <p:cBhvr additive="base">
                                        <p:cTn id="81" dur="250" fill="hold"/>
                                        <p:tgtEl>
                                          <p:spTgt spid="93"/>
                                        </p:tgtEl>
                                        <p:attrNameLst>
                                          <p:attrName>ppt_x</p:attrName>
                                        </p:attrNameLst>
                                      </p:cBhvr>
                                      <p:tavLst>
                                        <p:tav tm="0">
                                          <p:val>
                                            <p:strVal val="#ppt_x"/>
                                          </p:val>
                                        </p:tav>
                                        <p:tav tm="100000">
                                          <p:val>
                                            <p:strVal val="#ppt_x"/>
                                          </p:val>
                                        </p:tav>
                                      </p:tavLst>
                                    </p:anim>
                                    <p:anim calcmode="lin" valueType="num">
                                      <p:cBhvr additive="base">
                                        <p:cTn id="82" dur="250" fill="hold"/>
                                        <p:tgtEl>
                                          <p:spTgt spid="93"/>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94"/>
                                        </p:tgtEl>
                                        <p:attrNameLst>
                                          <p:attrName>style.visibility</p:attrName>
                                        </p:attrNameLst>
                                      </p:cBhvr>
                                      <p:to>
                                        <p:strVal val="visible"/>
                                      </p:to>
                                    </p:set>
                                    <p:anim calcmode="lin" valueType="num">
                                      <p:cBhvr additive="base">
                                        <p:cTn id="86" dur="250" fill="hold"/>
                                        <p:tgtEl>
                                          <p:spTgt spid="94"/>
                                        </p:tgtEl>
                                        <p:attrNameLst>
                                          <p:attrName>ppt_x</p:attrName>
                                        </p:attrNameLst>
                                      </p:cBhvr>
                                      <p:tavLst>
                                        <p:tav tm="0">
                                          <p:val>
                                            <p:strVal val="#ppt_x"/>
                                          </p:val>
                                        </p:tav>
                                        <p:tav tm="100000">
                                          <p:val>
                                            <p:strVal val="#ppt_x"/>
                                          </p:val>
                                        </p:tav>
                                      </p:tavLst>
                                    </p:anim>
                                    <p:anim calcmode="lin" valueType="num">
                                      <p:cBhvr additive="base">
                                        <p:cTn id="87" dur="250" fill="hold"/>
                                        <p:tgtEl>
                                          <p:spTgt spid="94"/>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95"/>
                                        </p:tgtEl>
                                        <p:attrNameLst>
                                          <p:attrName>style.visibility</p:attrName>
                                        </p:attrNameLst>
                                      </p:cBhvr>
                                      <p:to>
                                        <p:strVal val="visible"/>
                                      </p:to>
                                    </p:set>
                                    <p:anim calcmode="lin" valueType="num">
                                      <p:cBhvr additive="base">
                                        <p:cTn id="91" dur="250" fill="hold"/>
                                        <p:tgtEl>
                                          <p:spTgt spid="95"/>
                                        </p:tgtEl>
                                        <p:attrNameLst>
                                          <p:attrName>ppt_x</p:attrName>
                                        </p:attrNameLst>
                                      </p:cBhvr>
                                      <p:tavLst>
                                        <p:tav tm="0">
                                          <p:val>
                                            <p:strVal val="#ppt_x"/>
                                          </p:val>
                                        </p:tav>
                                        <p:tav tm="100000">
                                          <p:val>
                                            <p:strVal val="#ppt_x"/>
                                          </p:val>
                                        </p:tav>
                                      </p:tavLst>
                                    </p:anim>
                                    <p:anim calcmode="lin" valueType="num">
                                      <p:cBhvr additive="base">
                                        <p:cTn id="92" dur="250" fill="hold"/>
                                        <p:tgtEl>
                                          <p:spTgt spid="95"/>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96"/>
                                        </p:tgtEl>
                                        <p:attrNameLst>
                                          <p:attrName>style.visibility</p:attrName>
                                        </p:attrNameLst>
                                      </p:cBhvr>
                                      <p:to>
                                        <p:strVal val="visible"/>
                                      </p:to>
                                    </p:set>
                                    <p:anim calcmode="lin" valueType="num">
                                      <p:cBhvr additive="base">
                                        <p:cTn id="96" dur="250" fill="hold"/>
                                        <p:tgtEl>
                                          <p:spTgt spid="96"/>
                                        </p:tgtEl>
                                        <p:attrNameLst>
                                          <p:attrName>ppt_x</p:attrName>
                                        </p:attrNameLst>
                                      </p:cBhvr>
                                      <p:tavLst>
                                        <p:tav tm="0">
                                          <p:val>
                                            <p:strVal val="#ppt_x"/>
                                          </p:val>
                                        </p:tav>
                                        <p:tav tm="100000">
                                          <p:val>
                                            <p:strVal val="#ppt_x"/>
                                          </p:val>
                                        </p:tav>
                                      </p:tavLst>
                                    </p:anim>
                                    <p:anim calcmode="lin" valueType="num">
                                      <p:cBhvr additive="base">
                                        <p:cTn id="97" dur="250" fill="hold"/>
                                        <p:tgtEl>
                                          <p:spTgt spid="96"/>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97"/>
                                        </p:tgtEl>
                                        <p:attrNameLst>
                                          <p:attrName>style.visibility</p:attrName>
                                        </p:attrNameLst>
                                      </p:cBhvr>
                                      <p:to>
                                        <p:strVal val="visible"/>
                                      </p:to>
                                    </p:set>
                                    <p:anim calcmode="lin" valueType="num">
                                      <p:cBhvr additive="base">
                                        <p:cTn id="101" dur="250" fill="hold"/>
                                        <p:tgtEl>
                                          <p:spTgt spid="97"/>
                                        </p:tgtEl>
                                        <p:attrNameLst>
                                          <p:attrName>ppt_x</p:attrName>
                                        </p:attrNameLst>
                                      </p:cBhvr>
                                      <p:tavLst>
                                        <p:tav tm="0">
                                          <p:val>
                                            <p:strVal val="#ppt_x"/>
                                          </p:val>
                                        </p:tav>
                                        <p:tav tm="100000">
                                          <p:val>
                                            <p:strVal val="#ppt_x"/>
                                          </p:val>
                                        </p:tav>
                                      </p:tavLst>
                                    </p:anim>
                                    <p:anim calcmode="lin" valueType="num">
                                      <p:cBhvr additive="base">
                                        <p:cTn id="102" dur="250" fill="hold"/>
                                        <p:tgtEl>
                                          <p:spTgt spid="97"/>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45" presetClass="entr" presetSubtype="0" fill="hold" grpId="0" nodeType="afterEffect">
                                  <p:stCondLst>
                                    <p:cond delay="0"/>
                                  </p:stCondLst>
                                  <p:childTnLst>
                                    <p:set>
                                      <p:cBhvr>
                                        <p:cTn id="105" dur="1" fill="hold">
                                          <p:stCondLst>
                                            <p:cond delay="0"/>
                                          </p:stCondLst>
                                        </p:cTn>
                                        <p:tgtEl>
                                          <p:spTgt spid="120"/>
                                        </p:tgtEl>
                                        <p:attrNameLst>
                                          <p:attrName>style.visibility</p:attrName>
                                        </p:attrNameLst>
                                      </p:cBhvr>
                                      <p:to>
                                        <p:strVal val="visible"/>
                                      </p:to>
                                    </p:set>
                                    <p:animEffect transition="in" filter="fade">
                                      <p:cBhvr>
                                        <p:cTn id="106" dur="2000"/>
                                        <p:tgtEl>
                                          <p:spTgt spid="120"/>
                                        </p:tgtEl>
                                      </p:cBhvr>
                                    </p:animEffect>
                                    <p:anim calcmode="lin" valueType="num">
                                      <p:cBhvr>
                                        <p:cTn id="107" dur="2000" fill="hold"/>
                                        <p:tgtEl>
                                          <p:spTgt spid="120"/>
                                        </p:tgtEl>
                                        <p:attrNameLst>
                                          <p:attrName>ppt_w</p:attrName>
                                        </p:attrNameLst>
                                      </p:cBhvr>
                                      <p:tavLst>
                                        <p:tav tm="0" fmla="#ppt_w*sin(2.5*pi*$)">
                                          <p:val>
                                            <p:fltVal val="0"/>
                                          </p:val>
                                        </p:tav>
                                        <p:tav tm="100000">
                                          <p:val>
                                            <p:fltVal val="1"/>
                                          </p:val>
                                        </p:tav>
                                      </p:tavLst>
                                    </p:anim>
                                    <p:anim calcmode="lin" valueType="num">
                                      <p:cBhvr>
                                        <p:cTn id="108" dur="2000" fill="hold"/>
                                        <p:tgtEl>
                                          <p:spTgt spid="120"/>
                                        </p:tgtEl>
                                        <p:attrNameLst>
                                          <p:attrName>ppt_h</p:attrName>
                                        </p:attrNameLst>
                                      </p:cBhvr>
                                      <p:tavLst>
                                        <p:tav tm="0">
                                          <p:val>
                                            <p:strVal val="#ppt_h"/>
                                          </p:val>
                                        </p:tav>
                                        <p:tav tm="100000">
                                          <p:val>
                                            <p:strVal val="#ppt_h"/>
                                          </p:val>
                                        </p:tav>
                                      </p:tavLst>
                                    </p:anim>
                                  </p:childTnLst>
                                </p:cTn>
                              </p:par>
                              <p:par>
                                <p:cTn id="109" presetID="45" presetClass="entr" presetSubtype="0" fill="hold" grpId="0" nodeType="withEffect">
                                  <p:stCondLst>
                                    <p:cond delay="0"/>
                                  </p:stCondLst>
                                  <p:childTnLst>
                                    <p:set>
                                      <p:cBhvr>
                                        <p:cTn id="110" dur="1" fill="hold">
                                          <p:stCondLst>
                                            <p:cond delay="0"/>
                                          </p:stCondLst>
                                        </p:cTn>
                                        <p:tgtEl>
                                          <p:spTgt spid="119"/>
                                        </p:tgtEl>
                                        <p:attrNameLst>
                                          <p:attrName>style.visibility</p:attrName>
                                        </p:attrNameLst>
                                      </p:cBhvr>
                                      <p:to>
                                        <p:strVal val="visible"/>
                                      </p:to>
                                    </p:set>
                                    <p:animEffect transition="in" filter="fade">
                                      <p:cBhvr>
                                        <p:cTn id="111" dur="2000"/>
                                        <p:tgtEl>
                                          <p:spTgt spid="119"/>
                                        </p:tgtEl>
                                      </p:cBhvr>
                                    </p:animEffect>
                                    <p:anim calcmode="lin" valueType="num">
                                      <p:cBhvr>
                                        <p:cTn id="112" dur="2000" fill="hold"/>
                                        <p:tgtEl>
                                          <p:spTgt spid="119"/>
                                        </p:tgtEl>
                                        <p:attrNameLst>
                                          <p:attrName>ppt_w</p:attrName>
                                        </p:attrNameLst>
                                      </p:cBhvr>
                                      <p:tavLst>
                                        <p:tav tm="0" fmla="#ppt_w*sin(2.5*pi*$)">
                                          <p:val>
                                            <p:fltVal val="0"/>
                                          </p:val>
                                        </p:tav>
                                        <p:tav tm="100000">
                                          <p:val>
                                            <p:fltVal val="1"/>
                                          </p:val>
                                        </p:tav>
                                      </p:tavLst>
                                    </p:anim>
                                    <p:anim calcmode="lin" valueType="num">
                                      <p:cBhvr>
                                        <p:cTn id="113" dur="2000" fill="hold"/>
                                        <p:tgtEl>
                                          <p:spTgt spid="119"/>
                                        </p:tgtEl>
                                        <p:attrNameLst>
                                          <p:attrName>ppt_h</p:attrName>
                                        </p:attrNameLst>
                                      </p:cBhvr>
                                      <p:tavLst>
                                        <p:tav tm="0">
                                          <p:val>
                                            <p:strVal val="#ppt_h"/>
                                          </p:val>
                                        </p:tav>
                                        <p:tav tm="100000">
                                          <p:val>
                                            <p:strVal val="#ppt_h"/>
                                          </p:val>
                                        </p:tav>
                                      </p:tavLst>
                                    </p:anim>
                                  </p:childTnLst>
                                </p:cTn>
                              </p:par>
                            </p:childTnLst>
                          </p:cTn>
                        </p:par>
                        <p:par>
                          <p:cTn id="114" fill="hold">
                            <p:stCondLst>
                              <p:cond delay="7500"/>
                            </p:stCondLst>
                            <p:childTnLst>
                              <p:par>
                                <p:cTn id="115" presetID="21" presetClass="entr" presetSubtype="1" fill="hold" grpId="0" nodeType="afterEffect">
                                  <p:stCondLst>
                                    <p:cond delay="0"/>
                                  </p:stCondLst>
                                  <p:childTnLst>
                                    <p:set>
                                      <p:cBhvr>
                                        <p:cTn id="116" dur="1" fill="hold">
                                          <p:stCondLst>
                                            <p:cond delay="0"/>
                                          </p:stCondLst>
                                        </p:cTn>
                                        <p:tgtEl>
                                          <p:spTgt spid="118"/>
                                        </p:tgtEl>
                                        <p:attrNameLst>
                                          <p:attrName>style.visibility</p:attrName>
                                        </p:attrNameLst>
                                      </p:cBhvr>
                                      <p:to>
                                        <p:strVal val="visible"/>
                                      </p:to>
                                    </p:set>
                                    <p:animEffect transition="in" filter="wheel(1)">
                                      <p:cBhvr>
                                        <p:cTn id="117" dur="2000"/>
                                        <p:tgtEl>
                                          <p:spTgt spid="118"/>
                                        </p:tgtEl>
                                      </p:cBhvr>
                                    </p:animEffect>
                                  </p:childTnLst>
                                </p:cTn>
                              </p:par>
                              <p:par>
                                <p:cTn id="118" presetID="2" presetClass="entr" presetSubtype="4" fill="hold" nodeType="withEffect">
                                  <p:stCondLst>
                                    <p:cond delay="500"/>
                                  </p:stCondLst>
                                  <p:childTnLst>
                                    <p:set>
                                      <p:cBhvr>
                                        <p:cTn id="119" dur="1" fill="hold">
                                          <p:stCondLst>
                                            <p:cond delay="0"/>
                                          </p:stCondLst>
                                        </p:cTn>
                                        <p:tgtEl>
                                          <p:spTgt spid="121"/>
                                        </p:tgtEl>
                                        <p:attrNameLst>
                                          <p:attrName>style.visibility</p:attrName>
                                        </p:attrNameLst>
                                      </p:cBhvr>
                                      <p:to>
                                        <p:strVal val="visible"/>
                                      </p:to>
                                    </p:set>
                                    <p:anim calcmode="lin" valueType="num">
                                      <p:cBhvr additive="base">
                                        <p:cTn id="120" dur="500" fill="hold"/>
                                        <p:tgtEl>
                                          <p:spTgt spid="121"/>
                                        </p:tgtEl>
                                        <p:attrNameLst>
                                          <p:attrName>ppt_x</p:attrName>
                                        </p:attrNameLst>
                                      </p:cBhvr>
                                      <p:tavLst>
                                        <p:tav tm="0">
                                          <p:val>
                                            <p:strVal val="#ppt_x"/>
                                          </p:val>
                                        </p:tav>
                                        <p:tav tm="100000">
                                          <p:val>
                                            <p:strVal val="#ppt_x"/>
                                          </p:val>
                                        </p:tav>
                                      </p:tavLst>
                                    </p:anim>
                                    <p:anim calcmode="lin" valueType="num">
                                      <p:cBhvr additive="base">
                                        <p:cTn id="121" dur="500" fill="hold"/>
                                        <p:tgtEl>
                                          <p:spTgt spid="121"/>
                                        </p:tgtEl>
                                        <p:attrNameLst>
                                          <p:attrName>ppt_y</p:attrName>
                                        </p:attrNameLst>
                                      </p:cBhvr>
                                      <p:tavLst>
                                        <p:tav tm="0">
                                          <p:val>
                                            <p:strVal val="1+#ppt_h/2"/>
                                          </p:val>
                                        </p:tav>
                                        <p:tav tm="100000">
                                          <p:val>
                                            <p:strVal val="#ppt_y"/>
                                          </p:val>
                                        </p:tav>
                                      </p:tavLst>
                                    </p:anim>
                                  </p:childTnLst>
                                </p:cTn>
                              </p:par>
                            </p:childTnLst>
                          </p:cTn>
                        </p:par>
                        <p:par>
                          <p:cTn id="122" fill="hold">
                            <p:stCondLst>
                              <p:cond delay="9500"/>
                            </p:stCondLst>
                            <p:childTnLst>
                              <p:par>
                                <p:cTn id="123" presetID="45" presetClass="entr" presetSubtype="0" fill="hold" grpId="0" nodeType="afterEffect">
                                  <p:stCondLst>
                                    <p:cond delay="0"/>
                                  </p:stCondLst>
                                  <p:childTnLst>
                                    <p:set>
                                      <p:cBhvr>
                                        <p:cTn id="124" dur="1" fill="hold">
                                          <p:stCondLst>
                                            <p:cond delay="0"/>
                                          </p:stCondLst>
                                        </p:cTn>
                                        <p:tgtEl>
                                          <p:spTgt spid="129"/>
                                        </p:tgtEl>
                                        <p:attrNameLst>
                                          <p:attrName>style.visibility</p:attrName>
                                        </p:attrNameLst>
                                      </p:cBhvr>
                                      <p:to>
                                        <p:strVal val="visible"/>
                                      </p:to>
                                    </p:set>
                                    <p:animEffect transition="in" filter="fade">
                                      <p:cBhvr>
                                        <p:cTn id="125" dur="2000"/>
                                        <p:tgtEl>
                                          <p:spTgt spid="129"/>
                                        </p:tgtEl>
                                      </p:cBhvr>
                                    </p:animEffect>
                                    <p:anim calcmode="lin" valueType="num">
                                      <p:cBhvr>
                                        <p:cTn id="126" dur="2000" fill="hold"/>
                                        <p:tgtEl>
                                          <p:spTgt spid="129"/>
                                        </p:tgtEl>
                                        <p:attrNameLst>
                                          <p:attrName>ppt_w</p:attrName>
                                        </p:attrNameLst>
                                      </p:cBhvr>
                                      <p:tavLst>
                                        <p:tav tm="0" fmla="#ppt_w*sin(2.5*pi*$)">
                                          <p:val>
                                            <p:fltVal val="0"/>
                                          </p:val>
                                        </p:tav>
                                        <p:tav tm="100000">
                                          <p:val>
                                            <p:fltVal val="1"/>
                                          </p:val>
                                        </p:tav>
                                      </p:tavLst>
                                    </p:anim>
                                    <p:anim calcmode="lin" valueType="num">
                                      <p:cBhvr>
                                        <p:cTn id="127" dur="2000" fill="hold"/>
                                        <p:tgtEl>
                                          <p:spTgt spid="129"/>
                                        </p:tgtEl>
                                        <p:attrNameLst>
                                          <p:attrName>ppt_h</p:attrName>
                                        </p:attrNameLst>
                                      </p:cBhvr>
                                      <p:tavLst>
                                        <p:tav tm="0">
                                          <p:val>
                                            <p:strVal val="#ppt_h"/>
                                          </p:val>
                                        </p:tav>
                                        <p:tav tm="100000">
                                          <p:val>
                                            <p:strVal val="#ppt_h"/>
                                          </p:val>
                                        </p:tav>
                                      </p:tavLst>
                                    </p:anim>
                                  </p:childTnLst>
                                </p:cTn>
                              </p:par>
                              <p:par>
                                <p:cTn id="128" presetID="45" presetClass="entr" presetSubtype="0" fill="hold" grpId="0" nodeType="withEffect">
                                  <p:stCondLst>
                                    <p:cond delay="0"/>
                                  </p:stCondLst>
                                  <p:childTnLst>
                                    <p:set>
                                      <p:cBhvr>
                                        <p:cTn id="129" dur="1" fill="hold">
                                          <p:stCondLst>
                                            <p:cond delay="0"/>
                                          </p:stCondLst>
                                        </p:cTn>
                                        <p:tgtEl>
                                          <p:spTgt spid="128"/>
                                        </p:tgtEl>
                                        <p:attrNameLst>
                                          <p:attrName>style.visibility</p:attrName>
                                        </p:attrNameLst>
                                      </p:cBhvr>
                                      <p:to>
                                        <p:strVal val="visible"/>
                                      </p:to>
                                    </p:set>
                                    <p:animEffect transition="in" filter="fade">
                                      <p:cBhvr>
                                        <p:cTn id="130" dur="2000"/>
                                        <p:tgtEl>
                                          <p:spTgt spid="128"/>
                                        </p:tgtEl>
                                      </p:cBhvr>
                                    </p:animEffect>
                                    <p:anim calcmode="lin" valueType="num">
                                      <p:cBhvr>
                                        <p:cTn id="131" dur="2000" fill="hold"/>
                                        <p:tgtEl>
                                          <p:spTgt spid="128"/>
                                        </p:tgtEl>
                                        <p:attrNameLst>
                                          <p:attrName>ppt_w</p:attrName>
                                        </p:attrNameLst>
                                      </p:cBhvr>
                                      <p:tavLst>
                                        <p:tav tm="0" fmla="#ppt_w*sin(2.5*pi*$)">
                                          <p:val>
                                            <p:fltVal val="0"/>
                                          </p:val>
                                        </p:tav>
                                        <p:tav tm="100000">
                                          <p:val>
                                            <p:fltVal val="1"/>
                                          </p:val>
                                        </p:tav>
                                      </p:tavLst>
                                    </p:anim>
                                    <p:anim calcmode="lin" valueType="num">
                                      <p:cBhvr>
                                        <p:cTn id="132" dur="2000" fill="hold"/>
                                        <p:tgtEl>
                                          <p:spTgt spid="128"/>
                                        </p:tgtEl>
                                        <p:attrNameLst>
                                          <p:attrName>ppt_h</p:attrName>
                                        </p:attrNameLst>
                                      </p:cBhvr>
                                      <p:tavLst>
                                        <p:tav tm="0">
                                          <p:val>
                                            <p:strVal val="#ppt_h"/>
                                          </p:val>
                                        </p:tav>
                                        <p:tav tm="100000">
                                          <p:val>
                                            <p:strVal val="#ppt_h"/>
                                          </p:val>
                                        </p:tav>
                                      </p:tavLst>
                                    </p:anim>
                                  </p:childTnLst>
                                </p:cTn>
                              </p:par>
                            </p:childTnLst>
                          </p:cTn>
                        </p:par>
                        <p:par>
                          <p:cTn id="133" fill="hold">
                            <p:stCondLst>
                              <p:cond delay="11500"/>
                            </p:stCondLst>
                            <p:childTnLst>
                              <p:par>
                                <p:cTn id="134" presetID="21" presetClass="entr" presetSubtype="1" fill="hold" grpId="0" nodeType="afterEffect">
                                  <p:stCondLst>
                                    <p:cond delay="0"/>
                                  </p:stCondLst>
                                  <p:childTnLst>
                                    <p:set>
                                      <p:cBhvr>
                                        <p:cTn id="135" dur="1" fill="hold">
                                          <p:stCondLst>
                                            <p:cond delay="0"/>
                                          </p:stCondLst>
                                        </p:cTn>
                                        <p:tgtEl>
                                          <p:spTgt spid="127"/>
                                        </p:tgtEl>
                                        <p:attrNameLst>
                                          <p:attrName>style.visibility</p:attrName>
                                        </p:attrNameLst>
                                      </p:cBhvr>
                                      <p:to>
                                        <p:strVal val="visible"/>
                                      </p:to>
                                    </p:set>
                                    <p:animEffect transition="in" filter="wheel(1)">
                                      <p:cBhvr>
                                        <p:cTn id="136" dur="2000"/>
                                        <p:tgtEl>
                                          <p:spTgt spid="127"/>
                                        </p:tgtEl>
                                      </p:cBhvr>
                                    </p:animEffect>
                                  </p:childTnLst>
                                </p:cTn>
                              </p:par>
                              <p:par>
                                <p:cTn id="137" presetID="2" presetClass="entr" presetSubtype="4" fill="hold" nodeType="withEffect">
                                  <p:stCondLst>
                                    <p:cond delay="500"/>
                                  </p:stCondLst>
                                  <p:childTnLst>
                                    <p:set>
                                      <p:cBhvr>
                                        <p:cTn id="138" dur="1" fill="hold">
                                          <p:stCondLst>
                                            <p:cond delay="0"/>
                                          </p:stCondLst>
                                        </p:cTn>
                                        <p:tgtEl>
                                          <p:spTgt spid="130"/>
                                        </p:tgtEl>
                                        <p:attrNameLst>
                                          <p:attrName>style.visibility</p:attrName>
                                        </p:attrNameLst>
                                      </p:cBhvr>
                                      <p:to>
                                        <p:strVal val="visible"/>
                                      </p:to>
                                    </p:set>
                                    <p:anim calcmode="lin" valueType="num">
                                      <p:cBhvr additive="base">
                                        <p:cTn id="139" dur="500" fill="hold"/>
                                        <p:tgtEl>
                                          <p:spTgt spid="130"/>
                                        </p:tgtEl>
                                        <p:attrNameLst>
                                          <p:attrName>ppt_x</p:attrName>
                                        </p:attrNameLst>
                                      </p:cBhvr>
                                      <p:tavLst>
                                        <p:tav tm="0">
                                          <p:val>
                                            <p:strVal val="#ppt_x"/>
                                          </p:val>
                                        </p:tav>
                                        <p:tav tm="100000">
                                          <p:val>
                                            <p:strVal val="#ppt_x"/>
                                          </p:val>
                                        </p:tav>
                                      </p:tavLst>
                                    </p:anim>
                                    <p:anim calcmode="lin" valueType="num">
                                      <p:cBhvr additive="base">
                                        <p:cTn id="140" dur="500" fill="hold"/>
                                        <p:tgtEl>
                                          <p:spTgt spid="130"/>
                                        </p:tgtEl>
                                        <p:attrNameLst>
                                          <p:attrName>ppt_y</p:attrName>
                                        </p:attrNameLst>
                                      </p:cBhvr>
                                      <p:tavLst>
                                        <p:tav tm="0">
                                          <p:val>
                                            <p:strVal val="1+#ppt_h/2"/>
                                          </p:val>
                                        </p:tav>
                                        <p:tav tm="100000">
                                          <p:val>
                                            <p:strVal val="#ppt_y"/>
                                          </p:val>
                                        </p:tav>
                                      </p:tavLst>
                                    </p:anim>
                                  </p:childTnLst>
                                </p:cTn>
                              </p:par>
                            </p:childTnLst>
                          </p:cTn>
                        </p:par>
                        <p:par>
                          <p:cTn id="141" fill="hold">
                            <p:stCondLst>
                              <p:cond delay="13500"/>
                            </p:stCondLst>
                            <p:childTnLst>
                              <p:par>
                                <p:cTn id="142" presetID="45" presetClass="entr" presetSubtype="0" fill="hold" grpId="0" nodeType="afterEffect">
                                  <p:stCondLst>
                                    <p:cond delay="0"/>
                                  </p:stCondLst>
                                  <p:childTnLst>
                                    <p:set>
                                      <p:cBhvr>
                                        <p:cTn id="143" dur="1" fill="hold">
                                          <p:stCondLst>
                                            <p:cond delay="0"/>
                                          </p:stCondLst>
                                        </p:cTn>
                                        <p:tgtEl>
                                          <p:spTgt spid="138"/>
                                        </p:tgtEl>
                                        <p:attrNameLst>
                                          <p:attrName>style.visibility</p:attrName>
                                        </p:attrNameLst>
                                      </p:cBhvr>
                                      <p:to>
                                        <p:strVal val="visible"/>
                                      </p:to>
                                    </p:set>
                                    <p:animEffect transition="in" filter="fade">
                                      <p:cBhvr>
                                        <p:cTn id="144" dur="2000"/>
                                        <p:tgtEl>
                                          <p:spTgt spid="138"/>
                                        </p:tgtEl>
                                      </p:cBhvr>
                                    </p:animEffect>
                                    <p:anim calcmode="lin" valueType="num">
                                      <p:cBhvr>
                                        <p:cTn id="145" dur="2000" fill="hold"/>
                                        <p:tgtEl>
                                          <p:spTgt spid="138"/>
                                        </p:tgtEl>
                                        <p:attrNameLst>
                                          <p:attrName>ppt_w</p:attrName>
                                        </p:attrNameLst>
                                      </p:cBhvr>
                                      <p:tavLst>
                                        <p:tav tm="0" fmla="#ppt_w*sin(2.5*pi*$)">
                                          <p:val>
                                            <p:fltVal val="0"/>
                                          </p:val>
                                        </p:tav>
                                        <p:tav tm="100000">
                                          <p:val>
                                            <p:fltVal val="1"/>
                                          </p:val>
                                        </p:tav>
                                      </p:tavLst>
                                    </p:anim>
                                    <p:anim calcmode="lin" valueType="num">
                                      <p:cBhvr>
                                        <p:cTn id="146" dur="2000" fill="hold"/>
                                        <p:tgtEl>
                                          <p:spTgt spid="138"/>
                                        </p:tgtEl>
                                        <p:attrNameLst>
                                          <p:attrName>ppt_h</p:attrName>
                                        </p:attrNameLst>
                                      </p:cBhvr>
                                      <p:tavLst>
                                        <p:tav tm="0">
                                          <p:val>
                                            <p:strVal val="#ppt_h"/>
                                          </p:val>
                                        </p:tav>
                                        <p:tav tm="100000">
                                          <p:val>
                                            <p:strVal val="#ppt_h"/>
                                          </p:val>
                                        </p:tav>
                                      </p:tavLst>
                                    </p:anim>
                                  </p:childTnLst>
                                </p:cTn>
                              </p:par>
                              <p:par>
                                <p:cTn id="147" presetID="45" presetClass="entr" presetSubtype="0" fill="hold" grpId="0" nodeType="withEffect">
                                  <p:stCondLst>
                                    <p:cond delay="0"/>
                                  </p:stCondLst>
                                  <p:childTnLst>
                                    <p:set>
                                      <p:cBhvr>
                                        <p:cTn id="148" dur="1" fill="hold">
                                          <p:stCondLst>
                                            <p:cond delay="0"/>
                                          </p:stCondLst>
                                        </p:cTn>
                                        <p:tgtEl>
                                          <p:spTgt spid="137"/>
                                        </p:tgtEl>
                                        <p:attrNameLst>
                                          <p:attrName>style.visibility</p:attrName>
                                        </p:attrNameLst>
                                      </p:cBhvr>
                                      <p:to>
                                        <p:strVal val="visible"/>
                                      </p:to>
                                    </p:set>
                                    <p:animEffect transition="in" filter="fade">
                                      <p:cBhvr>
                                        <p:cTn id="149" dur="2000"/>
                                        <p:tgtEl>
                                          <p:spTgt spid="137"/>
                                        </p:tgtEl>
                                      </p:cBhvr>
                                    </p:animEffect>
                                    <p:anim calcmode="lin" valueType="num">
                                      <p:cBhvr>
                                        <p:cTn id="150" dur="2000" fill="hold"/>
                                        <p:tgtEl>
                                          <p:spTgt spid="137"/>
                                        </p:tgtEl>
                                        <p:attrNameLst>
                                          <p:attrName>ppt_w</p:attrName>
                                        </p:attrNameLst>
                                      </p:cBhvr>
                                      <p:tavLst>
                                        <p:tav tm="0" fmla="#ppt_w*sin(2.5*pi*$)">
                                          <p:val>
                                            <p:fltVal val="0"/>
                                          </p:val>
                                        </p:tav>
                                        <p:tav tm="100000">
                                          <p:val>
                                            <p:fltVal val="1"/>
                                          </p:val>
                                        </p:tav>
                                      </p:tavLst>
                                    </p:anim>
                                    <p:anim calcmode="lin" valueType="num">
                                      <p:cBhvr>
                                        <p:cTn id="151" dur="2000" fill="hold"/>
                                        <p:tgtEl>
                                          <p:spTgt spid="137"/>
                                        </p:tgtEl>
                                        <p:attrNameLst>
                                          <p:attrName>ppt_h</p:attrName>
                                        </p:attrNameLst>
                                      </p:cBhvr>
                                      <p:tavLst>
                                        <p:tav tm="0">
                                          <p:val>
                                            <p:strVal val="#ppt_h"/>
                                          </p:val>
                                        </p:tav>
                                        <p:tav tm="100000">
                                          <p:val>
                                            <p:strVal val="#ppt_h"/>
                                          </p:val>
                                        </p:tav>
                                      </p:tavLst>
                                    </p:anim>
                                  </p:childTnLst>
                                </p:cTn>
                              </p:par>
                            </p:childTnLst>
                          </p:cTn>
                        </p:par>
                        <p:par>
                          <p:cTn id="152" fill="hold">
                            <p:stCondLst>
                              <p:cond delay="15500"/>
                            </p:stCondLst>
                            <p:childTnLst>
                              <p:par>
                                <p:cTn id="153" presetID="21" presetClass="entr" presetSubtype="1" fill="hold" grpId="0" nodeType="afterEffect">
                                  <p:stCondLst>
                                    <p:cond delay="0"/>
                                  </p:stCondLst>
                                  <p:childTnLst>
                                    <p:set>
                                      <p:cBhvr>
                                        <p:cTn id="154" dur="1" fill="hold">
                                          <p:stCondLst>
                                            <p:cond delay="0"/>
                                          </p:stCondLst>
                                        </p:cTn>
                                        <p:tgtEl>
                                          <p:spTgt spid="136"/>
                                        </p:tgtEl>
                                        <p:attrNameLst>
                                          <p:attrName>style.visibility</p:attrName>
                                        </p:attrNameLst>
                                      </p:cBhvr>
                                      <p:to>
                                        <p:strVal val="visible"/>
                                      </p:to>
                                    </p:set>
                                    <p:animEffect transition="in" filter="wheel(1)">
                                      <p:cBhvr>
                                        <p:cTn id="155" dur="2000"/>
                                        <p:tgtEl>
                                          <p:spTgt spid="136"/>
                                        </p:tgtEl>
                                      </p:cBhvr>
                                    </p:animEffect>
                                  </p:childTnLst>
                                </p:cTn>
                              </p:par>
                              <p:par>
                                <p:cTn id="156" presetID="2" presetClass="entr" presetSubtype="4" fill="hold" nodeType="withEffect">
                                  <p:stCondLst>
                                    <p:cond delay="500"/>
                                  </p:stCondLst>
                                  <p:childTnLst>
                                    <p:set>
                                      <p:cBhvr>
                                        <p:cTn id="157" dur="1" fill="hold">
                                          <p:stCondLst>
                                            <p:cond delay="0"/>
                                          </p:stCondLst>
                                        </p:cTn>
                                        <p:tgtEl>
                                          <p:spTgt spid="139"/>
                                        </p:tgtEl>
                                        <p:attrNameLst>
                                          <p:attrName>style.visibility</p:attrName>
                                        </p:attrNameLst>
                                      </p:cBhvr>
                                      <p:to>
                                        <p:strVal val="visible"/>
                                      </p:to>
                                    </p:set>
                                    <p:anim calcmode="lin" valueType="num">
                                      <p:cBhvr additive="base">
                                        <p:cTn id="158" dur="500" fill="hold"/>
                                        <p:tgtEl>
                                          <p:spTgt spid="139"/>
                                        </p:tgtEl>
                                        <p:attrNameLst>
                                          <p:attrName>ppt_x</p:attrName>
                                        </p:attrNameLst>
                                      </p:cBhvr>
                                      <p:tavLst>
                                        <p:tav tm="0">
                                          <p:val>
                                            <p:strVal val="#ppt_x"/>
                                          </p:val>
                                        </p:tav>
                                        <p:tav tm="100000">
                                          <p:val>
                                            <p:strVal val="#ppt_x"/>
                                          </p:val>
                                        </p:tav>
                                      </p:tavLst>
                                    </p:anim>
                                    <p:anim calcmode="lin" valueType="num">
                                      <p:cBhvr additive="base">
                                        <p:cTn id="159"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101" grpId="0" animBg="1"/>
      <p:bldP spid="102"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2018-02-04T20:26:22Z</dcterms:modified>
</cp:coreProperties>
</file>